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embeddings/oleObject1.bin" ContentType="application/vnd.openxmlformats-officedocument.oleObject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09" r:id="rId3"/>
    <p:sldId id="310" r:id="rId4"/>
    <p:sldId id="306" r:id="rId5"/>
    <p:sldId id="308" r:id="rId6"/>
    <p:sldId id="316" r:id="rId7"/>
    <p:sldId id="318" r:id="rId8"/>
    <p:sldId id="312" r:id="rId9"/>
    <p:sldId id="314" r:id="rId10"/>
    <p:sldId id="337" r:id="rId11"/>
    <p:sldId id="321" r:id="rId12"/>
    <p:sldId id="323" r:id="rId13"/>
    <p:sldId id="338" r:id="rId14"/>
    <p:sldId id="339" r:id="rId15"/>
    <p:sldId id="340" r:id="rId16"/>
    <p:sldId id="329" r:id="rId17"/>
    <p:sldId id="332" r:id="rId18"/>
    <p:sldId id="341" r:id="rId19"/>
    <p:sldId id="331" r:id="rId20"/>
    <p:sldId id="334" r:id="rId21"/>
    <p:sldId id="330" r:id="rId22"/>
    <p:sldId id="333" r:id="rId23"/>
    <p:sldId id="33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0290" autoAdjust="0"/>
  </p:normalViewPr>
  <p:slideViewPr>
    <p:cSldViewPr>
      <p:cViewPr>
        <p:scale>
          <a:sx n="100" d="100"/>
          <a:sy n="100" d="100"/>
        </p:scale>
        <p:origin x="-1144" y="4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notesMaster" Target="notesMasters/notesMaster1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hilip:Desktop:OPTDTW-LNS_v2_for_PhilipBrisk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hilip:Desktop:OPTDTW-LNS_v2_for_PhilipBris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hilip:Desktop:OPTDTW-LNS_v2_for_PhilipBrisk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philip:Desktop:OPTDTW-LNS_v2_for_PhilipBrisk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'Complete FSL Units'!$D$24</c:f>
              <c:strCache>
                <c:ptCount val="1"/>
                <c:pt idx="0">
                  <c:v>FP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'Complete FSL Units'!$B$25:$C$31</c:f>
              <c:multiLvlStrCache>
                <c:ptCount val="7"/>
                <c:lvl>
                  <c:pt idx="0">
                    <c:v>ADD/SUB</c:v>
                  </c:pt>
                  <c:pt idx="1">
                    <c:v>MUL</c:v>
                  </c:pt>
                  <c:pt idx="2">
                    <c:v>DIV</c:v>
                  </c:pt>
                  <c:pt idx="3">
                    <c:v>ISE-Norm</c:v>
                  </c:pt>
                  <c:pt idx="4">
                    <c:v>ISE-DTW</c:v>
                  </c:pt>
                  <c:pt idx="5">
                    <c:v>ISE-ACCUM</c:v>
                  </c:pt>
                  <c:pt idx="6">
                    <c:v>ISE-ED</c:v>
                  </c:pt>
                </c:lvl>
                <c:lvl>
                  <c:pt idx="0">
                    <c:v>ALU Ops</c:v>
                  </c:pt>
                  <c:pt idx="3">
                    <c:v>ISEs</c:v>
                  </c:pt>
                </c:lvl>
              </c:multiLvlStrCache>
            </c:multiLvlStrRef>
          </c:cat>
          <c:val>
            <c:numRef>
              <c:f>'Complete FSL Units'!$D$25:$D$31</c:f>
              <c:numCache>
                <c:formatCode>General</c:formatCode>
                <c:ptCount val="7"/>
                <c:pt idx="0">
                  <c:v>15.0</c:v>
                </c:pt>
                <c:pt idx="1">
                  <c:v>14.0</c:v>
                </c:pt>
                <c:pt idx="2">
                  <c:v>24.0</c:v>
                </c:pt>
                <c:pt idx="3">
                  <c:v>36.0</c:v>
                </c:pt>
                <c:pt idx="4">
                  <c:v>11.0</c:v>
                </c:pt>
                <c:pt idx="5">
                  <c:v>15.0</c:v>
                </c:pt>
                <c:pt idx="6">
                  <c:v>17.0</c:v>
                </c:pt>
              </c:numCache>
            </c:numRef>
          </c:val>
        </c:ser>
        <c:ser>
          <c:idx val="1"/>
          <c:order val="1"/>
          <c:tx>
            <c:strRef>
              <c:f>'Complete FSL Units'!$E$24</c:f>
              <c:strCache>
                <c:ptCount val="1"/>
                <c:pt idx="0">
                  <c:v>LNS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multiLvlStrRef>
              <c:f>'Complete FSL Units'!$B$25:$C$31</c:f>
              <c:multiLvlStrCache>
                <c:ptCount val="7"/>
                <c:lvl>
                  <c:pt idx="0">
                    <c:v>ADD/SUB</c:v>
                  </c:pt>
                  <c:pt idx="1">
                    <c:v>MUL</c:v>
                  </c:pt>
                  <c:pt idx="2">
                    <c:v>DIV</c:v>
                  </c:pt>
                  <c:pt idx="3">
                    <c:v>ISE-Norm</c:v>
                  </c:pt>
                  <c:pt idx="4">
                    <c:v>ISE-DTW</c:v>
                  </c:pt>
                  <c:pt idx="5">
                    <c:v>ISE-ACCUM</c:v>
                  </c:pt>
                  <c:pt idx="6">
                    <c:v>ISE-ED</c:v>
                  </c:pt>
                </c:lvl>
                <c:lvl>
                  <c:pt idx="0">
                    <c:v>ALU Ops</c:v>
                  </c:pt>
                  <c:pt idx="3">
                    <c:v>ISEs</c:v>
                  </c:pt>
                </c:lvl>
              </c:multiLvlStrCache>
            </c:multiLvlStrRef>
          </c:cat>
          <c:val>
            <c:numRef>
              <c:f>'Complete FSL Units'!$E$25:$E$31</c:f>
              <c:numCache>
                <c:formatCode>General</c:formatCode>
                <c:ptCount val="7"/>
                <c:pt idx="0">
                  <c:v>6.0</c:v>
                </c:pt>
                <c:pt idx="1">
                  <c:v>6.0</c:v>
                </c:pt>
                <c:pt idx="2">
                  <c:v>6.0</c:v>
                </c:pt>
                <c:pt idx="3">
                  <c:v>6.0</c:v>
                </c:pt>
                <c:pt idx="4">
                  <c:v>7.0</c:v>
                </c:pt>
                <c:pt idx="5">
                  <c:v>6.0</c:v>
                </c:pt>
                <c:pt idx="6">
                  <c:v>6.0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44985272"/>
        <c:axId val="2144983448"/>
      </c:barChart>
      <c:catAx>
        <c:axId val="2144985272"/>
        <c:scaling>
          <c:orientation val="minMax"/>
        </c:scaling>
        <c:delete val="0"/>
        <c:axPos val="b"/>
        <c:majorTickMark val="out"/>
        <c:minorTickMark val="none"/>
        <c:tickLblPos val="nextTo"/>
        <c:crossAx val="2144983448"/>
        <c:crosses val="autoZero"/>
        <c:auto val="1"/>
        <c:lblAlgn val="ctr"/>
        <c:lblOffset val="100"/>
        <c:noMultiLvlLbl val="0"/>
      </c:catAx>
      <c:valAx>
        <c:axId val="214498344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4498527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'Complete FSL Units'!$E$42</c:f>
              <c:strCache>
                <c:ptCount val="1"/>
                <c:pt idx="0">
                  <c:v>Slice Regs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  <a:effectLst/>
          </c:spPr>
          <c:invertIfNegative val="0"/>
          <c:cat>
            <c:multiLvlStrRef>
              <c:f>'Complete FSL Units'!$B$43:$D$56</c:f>
              <c:multiLvlStrCache>
                <c:ptCount val="14"/>
                <c:lvl>
                  <c:pt idx="0">
                    <c:v>FP</c:v>
                  </c:pt>
                  <c:pt idx="1">
                    <c:v>LNS</c:v>
                  </c:pt>
                  <c:pt idx="2">
                    <c:v>FP</c:v>
                  </c:pt>
                  <c:pt idx="3">
                    <c:v>LNS</c:v>
                  </c:pt>
                  <c:pt idx="4">
                    <c:v>FP</c:v>
                  </c:pt>
                  <c:pt idx="5">
                    <c:v>LNS</c:v>
                  </c:pt>
                  <c:pt idx="6">
                    <c:v>FP</c:v>
                  </c:pt>
                  <c:pt idx="7">
                    <c:v>LNS</c:v>
                  </c:pt>
                  <c:pt idx="8">
                    <c:v>FP</c:v>
                  </c:pt>
                  <c:pt idx="9">
                    <c:v>LNS</c:v>
                  </c:pt>
                  <c:pt idx="10">
                    <c:v>FP</c:v>
                  </c:pt>
                  <c:pt idx="11">
                    <c:v>LNS</c:v>
                  </c:pt>
                  <c:pt idx="12">
                    <c:v>FP</c:v>
                  </c:pt>
                  <c:pt idx="13">
                    <c:v>LNS</c:v>
                  </c:pt>
                </c:lvl>
                <c:lvl>
                  <c:pt idx="0">
                    <c:v>ADD/SUB</c:v>
                  </c:pt>
                  <c:pt idx="2">
                    <c:v>MUL</c:v>
                  </c:pt>
                  <c:pt idx="4">
                    <c:v>DIV</c:v>
                  </c:pt>
                  <c:pt idx="6">
                    <c:v>ISE-Norm</c:v>
                  </c:pt>
                  <c:pt idx="8">
                    <c:v>ISE-DTW</c:v>
                  </c:pt>
                  <c:pt idx="10">
                    <c:v>ISE-ACCUM</c:v>
                  </c:pt>
                  <c:pt idx="12">
                    <c:v>ISE-ED</c:v>
                  </c:pt>
                </c:lvl>
                <c:lvl>
                  <c:pt idx="0">
                    <c:v>ALU Ops</c:v>
                  </c:pt>
                  <c:pt idx="6">
                    <c:v>ISEs</c:v>
                  </c:pt>
                </c:lvl>
              </c:multiLvlStrCache>
            </c:multiLvlStrRef>
          </c:cat>
          <c:val>
            <c:numRef>
              <c:f>'Complete FSL Units'!$E$43:$E$56</c:f>
              <c:numCache>
                <c:formatCode>General</c:formatCode>
                <c:ptCount val="14"/>
                <c:pt idx="0">
                  <c:v>985.0</c:v>
                </c:pt>
                <c:pt idx="1">
                  <c:v>400.0</c:v>
                </c:pt>
                <c:pt idx="2">
                  <c:v>839.0</c:v>
                </c:pt>
                <c:pt idx="3">
                  <c:v>400.0</c:v>
                </c:pt>
                <c:pt idx="4">
                  <c:v>3167.0</c:v>
                </c:pt>
                <c:pt idx="5">
                  <c:v>400.0</c:v>
                </c:pt>
                <c:pt idx="6">
                  <c:v>3827.0</c:v>
                </c:pt>
                <c:pt idx="7">
                  <c:v>532.0</c:v>
                </c:pt>
                <c:pt idx="8">
                  <c:v>2854.0</c:v>
                </c:pt>
                <c:pt idx="9">
                  <c:v>411.0</c:v>
                </c:pt>
                <c:pt idx="10">
                  <c:v>985.0</c:v>
                </c:pt>
                <c:pt idx="11">
                  <c:v>400.0</c:v>
                </c:pt>
                <c:pt idx="12">
                  <c:v>1476.0</c:v>
                </c:pt>
                <c:pt idx="13">
                  <c:v>397.0</c:v>
                </c:pt>
              </c:numCache>
            </c:numRef>
          </c:val>
        </c:ser>
        <c:ser>
          <c:idx val="1"/>
          <c:order val="1"/>
          <c:tx>
            <c:strRef>
              <c:f>'Complete FSL Units'!$F$42</c:f>
              <c:strCache>
                <c:ptCount val="1"/>
                <c:pt idx="0">
                  <c:v>Slice LUTs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bg1">
                  <a:lumMod val="50000"/>
                </a:schemeClr>
              </a:solidFill>
            </a:ln>
            <a:effectLst/>
          </c:spPr>
          <c:invertIfNegative val="0"/>
          <c:cat>
            <c:multiLvlStrRef>
              <c:f>'Complete FSL Units'!$B$43:$D$56</c:f>
              <c:multiLvlStrCache>
                <c:ptCount val="14"/>
                <c:lvl>
                  <c:pt idx="0">
                    <c:v>FP</c:v>
                  </c:pt>
                  <c:pt idx="1">
                    <c:v>LNS</c:v>
                  </c:pt>
                  <c:pt idx="2">
                    <c:v>FP</c:v>
                  </c:pt>
                  <c:pt idx="3">
                    <c:v>LNS</c:v>
                  </c:pt>
                  <c:pt idx="4">
                    <c:v>FP</c:v>
                  </c:pt>
                  <c:pt idx="5">
                    <c:v>LNS</c:v>
                  </c:pt>
                  <c:pt idx="6">
                    <c:v>FP</c:v>
                  </c:pt>
                  <c:pt idx="7">
                    <c:v>LNS</c:v>
                  </c:pt>
                  <c:pt idx="8">
                    <c:v>FP</c:v>
                  </c:pt>
                  <c:pt idx="9">
                    <c:v>LNS</c:v>
                  </c:pt>
                  <c:pt idx="10">
                    <c:v>FP</c:v>
                  </c:pt>
                  <c:pt idx="11">
                    <c:v>LNS</c:v>
                  </c:pt>
                  <c:pt idx="12">
                    <c:v>FP</c:v>
                  </c:pt>
                  <c:pt idx="13">
                    <c:v>LNS</c:v>
                  </c:pt>
                </c:lvl>
                <c:lvl>
                  <c:pt idx="0">
                    <c:v>ADD/SUB</c:v>
                  </c:pt>
                  <c:pt idx="2">
                    <c:v>MUL</c:v>
                  </c:pt>
                  <c:pt idx="4">
                    <c:v>DIV</c:v>
                  </c:pt>
                  <c:pt idx="6">
                    <c:v>ISE-Norm</c:v>
                  </c:pt>
                  <c:pt idx="8">
                    <c:v>ISE-DTW</c:v>
                  </c:pt>
                  <c:pt idx="10">
                    <c:v>ISE-ACCUM</c:v>
                  </c:pt>
                  <c:pt idx="12">
                    <c:v>ISE-ED</c:v>
                  </c:pt>
                </c:lvl>
                <c:lvl>
                  <c:pt idx="0">
                    <c:v>ALU Ops</c:v>
                  </c:pt>
                  <c:pt idx="6">
                    <c:v>ISEs</c:v>
                  </c:pt>
                </c:lvl>
              </c:multiLvlStrCache>
            </c:multiLvlStrRef>
          </c:cat>
          <c:val>
            <c:numRef>
              <c:f>'Complete FSL Units'!$F$43:$F$56</c:f>
              <c:numCache>
                <c:formatCode>General</c:formatCode>
                <c:ptCount val="14"/>
                <c:pt idx="0">
                  <c:v>1503.0</c:v>
                </c:pt>
                <c:pt idx="1">
                  <c:v>474.0</c:v>
                </c:pt>
                <c:pt idx="2">
                  <c:v>1437.0</c:v>
                </c:pt>
                <c:pt idx="3">
                  <c:v>305.0</c:v>
                </c:pt>
                <c:pt idx="4">
                  <c:v>5057.0</c:v>
                </c:pt>
                <c:pt idx="5">
                  <c:v>301.0</c:v>
                </c:pt>
                <c:pt idx="6">
                  <c:v>6196.0</c:v>
                </c:pt>
                <c:pt idx="7">
                  <c:v>781.0</c:v>
                </c:pt>
                <c:pt idx="8">
                  <c:v>3491.0</c:v>
                </c:pt>
                <c:pt idx="9">
                  <c:v>1701.0</c:v>
                </c:pt>
                <c:pt idx="10">
                  <c:v>1503.0</c:v>
                </c:pt>
                <c:pt idx="11">
                  <c:v>474.0</c:v>
                </c:pt>
                <c:pt idx="12">
                  <c:v>1813.0</c:v>
                </c:pt>
                <c:pt idx="13">
                  <c:v>588.0</c:v>
                </c:pt>
              </c:numCache>
            </c:numRef>
          </c:val>
        </c:ser>
        <c:ser>
          <c:idx val="2"/>
          <c:order val="2"/>
          <c:tx>
            <c:strRef>
              <c:f>'Complete FSL Units'!$G$42</c:f>
              <c:strCache>
                <c:ptCount val="1"/>
                <c:pt idx="0">
                  <c:v>LUT FFs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'Complete FSL Units'!$B$43:$D$56</c:f>
              <c:multiLvlStrCache>
                <c:ptCount val="14"/>
                <c:lvl>
                  <c:pt idx="0">
                    <c:v>FP</c:v>
                  </c:pt>
                  <c:pt idx="1">
                    <c:v>LNS</c:v>
                  </c:pt>
                  <c:pt idx="2">
                    <c:v>FP</c:v>
                  </c:pt>
                  <c:pt idx="3">
                    <c:v>LNS</c:v>
                  </c:pt>
                  <c:pt idx="4">
                    <c:v>FP</c:v>
                  </c:pt>
                  <c:pt idx="5">
                    <c:v>LNS</c:v>
                  </c:pt>
                  <c:pt idx="6">
                    <c:v>FP</c:v>
                  </c:pt>
                  <c:pt idx="7">
                    <c:v>LNS</c:v>
                  </c:pt>
                  <c:pt idx="8">
                    <c:v>FP</c:v>
                  </c:pt>
                  <c:pt idx="9">
                    <c:v>LNS</c:v>
                  </c:pt>
                  <c:pt idx="10">
                    <c:v>FP</c:v>
                  </c:pt>
                  <c:pt idx="11">
                    <c:v>LNS</c:v>
                  </c:pt>
                  <c:pt idx="12">
                    <c:v>FP</c:v>
                  </c:pt>
                  <c:pt idx="13">
                    <c:v>LNS</c:v>
                  </c:pt>
                </c:lvl>
                <c:lvl>
                  <c:pt idx="0">
                    <c:v>ADD/SUB</c:v>
                  </c:pt>
                  <c:pt idx="2">
                    <c:v>MUL</c:v>
                  </c:pt>
                  <c:pt idx="4">
                    <c:v>DIV</c:v>
                  </c:pt>
                  <c:pt idx="6">
                    <c:v>ISE-Norm</c:v>
                  </c:pt>
                  <c:pt idx="8">
                    <c:v>ISE-DTW</c:v>
                  </c:pt>
                  <c:pt idx="10">
                    <c:v>ISE-ACCUM</c:v>
                  </c:pt>
                  <c:pt idx="12">
                    <c:v>ISE-ED</c:v>
                  </c:pt>
                </c:lvl>
                <c:lvl>
                  <c:pt idx="0">
                    <c:v>ALU Ops</c:v>
                  </c:pt>
                  <c:pt idx="6">
                    <c:v>ISEs</c:v>
                  </c:pt>
                </c:lvl>
              </c:multiLvlStrCache>
            </c:multiLvlStrRef>
          </c:cat>
          <c:val>
            <c:numRef>
              <c:f>'Complete FSL Units'!$G$43:$G$56</c:f>
              <c:numCache>
                <c:formatCode>General</c:formatCode>
                <c:ptCount val="14"/>
                <c:pt idx="0">
                  <c:v>890.0</c:v>
                </c:pt>
                <c:pt idx="1">
                  <c:v>503.0</c:v>
                </c:pt>
                <c:pt idx="2">
                  <c:v>699.0</c:v>
                </c:pt>
                <c:pt idx="3">
                  <c:v>317.0</c:v>
                </c:pt>
                <c:pt idx="4">
                  <c:v>1693.0</c:v>
                </c:pt>
                <c:pt idx="5">
                  <c:v>310.0</c:v>
                </c:pt>
                <c:pt idx="6">
                  <c:v>2286.0</c:v>
                </c:pt>
                <c:pt idx="7">
                  <c:v>811.0</c:v>
                </c:pt>
                <c:pt idx="8">
                  <c:v>1993.0</c:v>
                </c:pt>
                <c:pt idx="9">
                  <c:v>601.0</c:v>
                </c:pt>
                <c:pt idx="10">
                  <c:v>890.0</c:v>
                </c:pt>
                <c:pt idx="11">
                  <c:v>503.0</c:v>
                </c:pt>
                <c:pt idx="12">
                  <c:v>1145.0</c:v>
                </c:pt>
                <c:pt idx="13">
                  <c:v>635.0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144828312"/>
        <c:axId val="2144825288"/>
      </c:barChart>
      <c:catAx>
        <c:axId val="2144828312"/>
        <c:scaling>
          <c:orientation val="minMax"/>
        </c:scaling>
        <c:delete val="0"/>
        <c:axPos val="b"/>
        <c:majorTickMark val="out"/>
        <c:minorTickMark val="none"/>
        <c:tickLblPos val="nextTo"/>
        <c:crossAx val="2144825288"/>
        <c:crosses val="autoZero"/>
        <c:auto val="1"/>
        <c:lblAlgn val="ctr"/>
        <c:lblOffset val="100"/>
        <c:noMultiLvlLbl val="0"/>
      </c:catAx>
      <c:valAx>
        <c:axId val="21448252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214482831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multiLvlStrRef>
              <c:f>'Software Execution Times'!$U$3:$V$12</c:f>
              <c:multiLvlStrCache>
                <c:ptCount val="10"/>
                <c:lvl>
                  <c:pt idx="2">
                    <c:v>1 ISE</c:v>
                  </c:pt>
                  <c:pt idx="3">
                    <c:v>2 ISEs</c:v>
                  </c:pt>
                  <c:pt idx="4">
                    <c:v>3 ISEs</c:v>
                  </c:pt>
                  <c:pt idx="5">
                    <c:v>4 ISEs</c:v>
                  </c:pt>
                  <c:pt idx="6">
                    <c:v>1 ISE</c:v>
                  </c:pt>
                  <c:pt idx="7">
                    <c:v>2 ISEs</c:v>
                  </c:pt>
                  <c:pt idx="8">
                    <c:v>3 ISEs</c:v>
                  </c:pt>
                  <c:pt idx="9">
                    <c:v>4 ISEs</c:v>
                  </c:pt>
                </c:lvl>
                <c:lvl>
                  <c:pt idx="0">
                    <c:v>Baseline</c:v>
                  </c:pt>
                  <c:pt idx="1">
                    <c:v>Baseline + FPU</c:v>
                  </c:pt>
                  <c:pt idx="2">
                    <c:v>Baseline + FP ISEs</c:v>
                  </c:pt>
                  <c:pt idx="6">
                    <c:v>Baseline + LNS ISEs</c:v>
                  </c:pt>
                </c:lvl>
              </c:multiLvlStrCache>
            </c:multiLvlStrRef>
          </c:cat>
          <c:val>
            <c:numRef>
              <c:f>'Software Execution Times'!$W$3:$W$12</c:f>
              <c:numCache>
                <c:formatCode>General</c:formatCode>
                <c:ptCount val="10"/>
                <c:pt idx="0">
                  <c:v>1.0</c:v>
                </c:pt>
                <c:pt idx="1">
                  <c:v>3.46</c:v>
                </c:pt>
                <c:pt idx="2">
                  <c:v>2.73</c:v>
                </c:pt>
                <c:pt idx="3">
                  <c:v>3.32</c:v>
                </c:pt>
                <c:pt idx="4">
                  <c:v>3.77</c:v>
                </c:pt>
                <c:pt idx="5">
                  <c:v>4.87</c:v>
                </c:pt>
                <c:pt idx="6">
                  <c:v>4.03</c:v>
                </c:pt>
                <c:pt idx="7">
                  <c:v>4.96</c:v>
                </c:pt>
                <c:pt idx="8">
                  <c:v>5.619999999999999</c:v>
                </c:pt>
                <c:pt idx="9">
                  <c:v>8.76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5274744"/>
        <c:axId val="2105101224"/>
      </c:barChart>
      <c:catAx>
        <c:axId val="-2115274744"/>
        <c:scaling>
          <c:orientation val="minMax"/>
        </c:scaling>
        <c:delete val="0"/>
        <c:axPos val="b"/>
        <c:majorTickMark val="out"/>
        <c:minorTickMark val="none"/>
        <c:tickLblPos val="nextTo"/>
        <c:crossAx val="2105101224"/>
        <c:crosses val="autoZero"/>
        <c:auto val="1"/>
        <c:lblAlgn val="ctr"/>
        <c:lblOffset val="100"/>
        <c:noMultiLvlLbl val="0"/>
      </c:catAx>
      <c:valAx>
        <c:axId val="21051012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-2115274744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tx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'Area, Power, and System Deltas'!$B$9:$B$12</c:f>
              <c:strCache>
                <c:ptCount val="4"/>
                <c:pt idx="0">
                  <c:v>Baseline</c:v>
                </c:pt>
                <c:pt idx="1">
                  <c:v>Baseline + FPU</c:v>
                </c:pt>
                <c:pt idx="2">
                  <c:v>Baseline + FP ISEs</c:v>
                </c:pt>
                <c:pt idx="3">
                  <c:v>Baseline + LNS ISEs</c:v>
                </c:pt>
              </c:strCache>
            </c:strRef>
          </c:cat>
          <c:val>
            <c:numRef>
              <c:f>'Area, Power, and System Deltas'!$C$9:$C$12</c:f>
              <c:numCache>
                <c:formatCode>General</c:formatCode>
                <c:ptCount val="4"/>
                <c:pt idx="0">
                  <c:v>8311.0</c:v>
                </c:pt>
                <c:pt idx="1">
                  <c:v>2448.0</c:v>
                </c:pt>
                <c:pt idx="2">
                  <c:v>1769.0</c:v>
                </c:pt>
                <c:pt idx="3">
                  <c:v>973.0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05064776"/>
        <c:axId val="2104768136"/>
      </c:barChart>
      <c:catAx>
        <c:axId val="2105064776"/>
        <c:scaling>
          <c:orientation val="minMax"/>
        </c:scaling>
        <c:delete val="0"/>
        <c:axPos val="b"/>
        <c:majorTickMark val="out"/>
        <c:minorTickMark val="none"/>
        <c:tickLblPos val="nextTo"/>
        <c:crossAx val="2104768136"/>
        <c:crosses val="autoZero"/>
        <c:auto val="1"/>
        <c:lblAlgn val="ctr"/>
        <c:lblOffset val="100"/>
        <c:noMultiLvlLbl val="0"/>
      </c:catAx>
      <c:valAx>
        <c:axId val="2104768136"/>
        <c:scaling>
          <c:orientation val="minMax"/>
          <c:max val="10000.0"/>
        </c:scaling>
        <c:delete val="0"/>
        <c:axPos val="l"/>
        <c:numFmt formatCode="General" sourceLinked="1"/>
        <c:majorTickMark val="out"/>
        <c:minorTickMark val="none"/>
        <c:tickLblPos val="nextTo"/>
        <c:crossAx val="2105064776"/>
        <c:crosses val="autoZero"/>
        <c:crossBetween val="between"/>
        <c:majorUnit val="2500.0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F9EF17-192E-4E59-AB0A-3F00F21B1ACC}" type="datetimeFigureOut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D9F481-4DC4-4B0C-B83A-7C82BEFEC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505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62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3535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D9F481-4DC4-4B0C-B83A-7C82BEFEC8F6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072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2BB26C-F9B5-4BCB-B3B2-B2F76541DA58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7ECAB9-9290-4F75-A584-9E03B6FAFE2B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BABCB-EA37-49F9-820E-95D382E20C90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31764-85E6-4D43-9044-4CC300108742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88EA18-3430-45E5-81E1-2711C06D19AC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B83CC-C75A-4CB6-B78A-FC50AE17A822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5273-DB32-4435-8E9B-FBD81028217D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8E921-6EFE-41C6-9D40-753D38EA0320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11E16-7923-4952-A1F4-AF8671029E33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8A249-5A06-48D8-8FE6-B6DC9B4D4531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8BEFB-A67A-4916-A4AE-F6C4DE701AB3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923FA-BB40-425E-AAE3-65F8D1C59836}" type="datetime1">
              <a:rPr lang="en-US" smtClean="0"/>
              <a:pPr/>
              <a:t>11/3/14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9791F1-8048-4772-92A5-393E8B054CD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image" Target="../media/image23.wmf"/><Relationship Id="rId5" Type="http://schemas.openxmlformats.org/officeDocument/2006/relationships/oleObject" Target="../embeddings/oleObject1.bin"/><Relationship Id="rId6" Type="http://schemas.openxmlformats.org/officeDocument/2006/relationships/image" Target="../media/image2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wmf"/><Relationship Id="rId3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hyperlink" Target="https://gs1.wac.edgecastcdn.net/8019B6/data.tumblr.com/tumblr_loeis9vfDe1qi4jh5o1_400.jpg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637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Accelerating the Dynamic Time Warping Distance Measure Using Logarithmic Arithmetic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958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Joseph Tarango, </a:t>
            </a:r>
            <a:r>
              <a:rPr lang="en-US" sz="2400" b="1" dirty="0" err="1" smtClean="0"/>
              <a:t>Eamonn</a:t>
            </a:r>
            <a:r>
              <a:rPr lang="en-US" sz="2400" b="1" dirty="0" smtClean="0"/>
              <a:t> Keogh, </a:t>
            </a:r>
            <a:r>
              <a:rPr lang="en-US" sz="2400" b="1" u="sng" dirty="0" smtClean="0"/>
              <a:t>Philip Brisk</a:t>
            </a:r>
          </a:p>
          <a:p>
            <a:r>
              <a:rPr lang="en-US" sz="2400" dirty="0"/>
              <a:t>{</a:t>
            </a:r>
            <a:r>
              <a:rPr lang="en-US" sz="2400" dirty="0" err="1" smtClean="0"/>
              <a:t>jtarango,eamonn,philip</a:t>
            </a:r>
            <a:r>
              <a:rPr lang="en-US" sz="2400" dirty="0" smtClean="0"/>
              <a:t>}@cs.ucr.edu</a:t>
            </a:r>
          </a:p>
          <a:p>
            <a:r>
              <a:rPr lang="en-US" sz="2400" dirty="0" smtClean="0"/>
              <a:t>http://www.cs.ucr.edu/~{jtarango,eamonn,philip}</a:t>
            </a:r>
            <a:endParaRPr lang="en-US" sz="2400" dirty="0">
              <a:latin typeface="Garamond" pitchFamily="18" charset="0"/>
            </a:endParaRPr>
          </a:p>
        </p:txBody>
      </p:sp>
      <p:pic>
        <p:nvPicPr>
          <p:cNvPr id="5" name="Picture 10" descr="http://msprecruitment.ucr.edu/_borders/ucr_logo_cmy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53427" y="773887"/>
            <a:ext cx="5285573" cy="1131113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LNS 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838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Based on work by F. de </a:t>
            </a:r>
            <a:r>
              <a:rPr lang="en-US" dirty="0" err="1" smtClean="0"/>
              <a:t>Dinechin</a:t>
            </a:r>
            <a:r>
              <a:rPr lang="en-US" dirty="0" smtClean="0"/>
              <a:t> and J. </a:t>
            </a:r>
            <a:r>
              <a:rPr lang="en-US" dirty="0" err="1" smtClean="0"/>
              <a:t>Detrey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    [</a:t>
            </a:r>
            <a:r>
              <a:rPr lang="en-US" dirty="0" err="1" smtClean="0">
                <a:solidFill>
                  <a:srgbClr val="FF0000"/>
                </a:solidFill>
              </a:rPr>
              <a:t>Asilomar</a:t>
            </a:r>
            <a:r>
              <a:rPr lang="en-US" dirty="0" smtClean="0">
                <a:solidFill>
                  <a:srgbClr val="FF0000"/>
                </a:solidFill>
              </a:rPr>
              <a:t> 2003, 2005; ASAP 2005; DSD 2005; JMM 2006]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362200"/>
            <a:ext cx="2922187" cy="4343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4187" y="2362200"/>
            <a:ext cx="2593106" cy="4267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2362200"/>
            <a:ext cx="2001461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563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</a:t>
            </a:r>
            <a:r>
              <a:rPr lang="en-US" dirty="0" smtClean="0"/>
              <a:t>Normalization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889500"/>
            <a:ext cx="1689100" cy="571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499100"/>
            <a:ext cx="2997200" cy="7493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00" y="4800600"/>
            <a:ext cx="1930400" cy="660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5400" y="5562600"/>
            <a:ext cx="3009900" cy="63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4800" y="3657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Arithmetic Mean</a:t>
            </a:r>
            <a:endParaRPr lang="en-US" sz="2400" u="sng" dirty="0"/>
          </a:p>
          <a:p>
            <a:r>
              <a:rPr lang="en-US" sz="2400" dirty="0" smtClean="0">
                <a:solidFill>
                  <a:srgbClr val="FF0000"/>
                </a:solidFill>
              </a:rPr>
              <a:t>[SIGKDD 2012, CODES-ISSS 2013]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05400" y="3733800"/>
            <a:ext cx="3048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Geometric Mean</a:t>
            </a:r>
          </a:p>
          <a:p>
            <a:r>
              <a:rPr lang="en-US" sz="2400" dirty="0" smtClean="0"/>
              <a:t>(Good for LNS)</a:t>
            </a:r>
            <a:endParaRPr lang="en-US" sz="24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3600" y="1524000"/>
            <a:ext cx="1384300" cy="558800"/>
          </a:xfrm>
          <a:prstGeom prst="rect">
            <a:avLst/>
          </a:prstGeom>
        </p:spPr>
      </p:pic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457200" y="1371600"/>
            <a:ext cx="3332165" cy="1905000"/>
            <a:chOff x="609600" y="1676400"/>
            <a:chExt cx="981535" cy="561144"/>
          </a:xfrm>
        </p:grpSpPr>
        <p:sp>
          <p:nvSpPr>
            <p:cNvPr id="16" name="Line 48"/>
            <p:cNvSpPr>
              <a:spLocks noChangeShapeType="1"/>
            </p:cNvSpPr>
            <p:nvPr/>
          </p:nvSpPr>
          <p:spPr bwMode="auto">
            <a:xfrm>
              <a:off x="610787" y="1893866"/>
              <a:ext cx="396" cy="24254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17" name="Line 197"/>
            <p:cNvSpPr>
              <a:spLocks noChangeShapeType="1"/>
            </p:cNvSpPr>
            <p:nvPr/>
          </p:nvSpPr>
          <p:spPr bwMode="auto">
            <a:xfrm>
              <a:off x="1583219" y="1892979"/>
              <a:ext cx="396" cy="22035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sp>
          <p:nvSpPr>
            <p:cNvPr id="18" name="Line 48"/>
            <p:cNvSpPr>
              <a:spLocks noChangeShapeType="1"/>
            </p:cNvSpPr>
            <p:nvPr/>
          </p:nvSpPr>
          <p:spPr bwMode="auto">
            <a:xfrm>
              <a:off x="632109" y="1893962"/>
              <a:ext cx="396" cy="24254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19" name="Line 48"/>
            <p:cNvSpPr>
              <a:spLocks noChangeShapeType="1"/>
            </p:cNvSpPr>
            <p:nvPr/>
          </p:nvSpPr>
          <p:spPr bwMode="auto">
            <a:xfrm>
              <a:off x="657123" y="1887413"/>
              <a:ext cx="396" cy="24254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20" name="Line 48"/>
            <p:cNvSpPr>
              <a:spLocks noChangeShapeType="1"/>
            </p:cNvSpPr>
            <p:nvPr/>
          </p:nvSpPr>
          <p:spPr bwMode="auto">
            <a:xfrm>
              <a:off x="682138" y="1887413"/>
              <a:ext cx="396" cy="24254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21" name="Line 48"/>
            <p:cNvSpPr>
              <a:spLocks noChangeShapeType="1"/>
            </p:cNvSpPr>
            <p:nvPr/>
          </p:nvSpPr>
          <p:spPr bwMode="auto">
            <a:xfrm>
              <a:off x="707153" y="1893962"/>
              <a:ext cx="396" cy="24254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22" name="Line 48"/>
            <p:cNvSpPr>
              <a:spLocks noChangeShapeType="1"/>
            </p:cNvSpPr>
            <p:nvPr/>
          </p:nvSpPr>
          <p:spPr bwMode="auto">
            <a:xfrm>
              <a:off x="732563" y="1764726"/>
              <a:ext cx="0" cy="374398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23" name="Line 48"/>
            <p:cNvSpPr>
              <a:spLocks noChangeShapeType="1"/>
            </p:cNvSpPr>
            <p:nvPr/>
          </p:nvSpPr>
          <p:spPr bwMode="auto">
            <a:xfrm>
              <a:off x="757181" y="1804877"/>
              <a:ext cx="396" cy="24254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24" name="Line 48"/>
            <p:cNvSpPr>
              <a:spLocks noChangeShapeType="1"/>
            </p:cNvSpPr>
            <p:nvPr/>
          </p:nvSpPr>
          <p:spPr bwMode="auto">
            <a:xfrm>
              <a:off x="782195" y="1812752"/>
              <a:ext cx="0" cy="199531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25" name="Line 48"/>
            <p:cNvSpPr>
              <a:spLocks noChangeShapeType="1"/>
            </p:cNvSpPr>
            <p:nvPr/>
          </p:nvSpPr>
          <p:spPr bwMode="auto">
            <a:xfrm>
              <a:off x="807210" y="1807514"/>
              <a:ext cx="0" cy="228347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26" name="Line 48"/>
            <p:cNvSpPr>
              <a:spLocks noChangeShapeType="1"/>
            </p:cNvSpPr>
            <p:nvPr/>
          </p:nvSpPr>
          <p:spPr bwMode="auto">
            <a:xfrm>
              <a:off x="832225" y="1811444"/>
              <a:ext cx="0" cy="23358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27" name="Line 48"/>
            <p:cNvSpPr>
              <a:spLocks noChangeShapeType="1"/>
            </p:cNvSpPr>
            <p:nvPr/>
          </p:nvSpPr>
          <p:spPr bwMode="auto">
            <a:xfrm>
              <a:off x="857239" y="1811443"/>
              <a:ext cx="0" cy="236205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28" name="Line 48"/>
            <p:cNvSpPr>
              <a:spLocks noChangeShapeType="1"/>
            </p:cNvSpPr>
            <p:nvPr/>
          </p:nvSpPr>
          <p:spPr bwMode="auto">
            <a:xfrm>
              <a:off x="882254" y="1810133"/>
              <a:ext cx="0" cy="23489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grpSp>
          <p:nvGrpSpPr>
            <p:cNvPr id="29" name="Group 426"/>
            <p:cNvGrpSpPr/>
            <p:nvPr/>
          </p:nvGrpSpPr>
          <p:grpSpPr>
            <a:xfrm>
              <a:off x="907268" y="1815357"/>
              <a:ext cx="271654" cy="227052"/>
              <a:chOff x="2254573" y="1732224"/>
              <a:chExt cx="796497" cy="452773"/>
            </a:xfrm>
          </p:grpSpPr>
          <p:sp>
            <p:nvSpPr>
              <p:cNvPr id="74" name="Line 48"/>
              <p:cNvSpPr>
                <a:spLocks noChangeShapeType="1"/>
              </p:cNvSpPr>
              <p:nvPr/>
            </p:nvSpPr>
            <p:spPr bwMode="auto">
              <a:xfrm>
                <a:off x="2254573" y="1732224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75" name="Line 48"/>
              <p:cNvSpPr>
                <a:spLocks noChangeShapeType="1"/>
              </p:cNvSpPr>
              <p:nvPr/>
            </p:nvSpPr>
            <p:spPr bwMode="auto">
              <a:xfrm>
                <a:off x="2327916" y="1732224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76" name="Line 48"/>
              <p:cNvSpPr>
                <a:spLocks noChangeShapeType="1"/>
              </p:cNvSpPr>
              <p:nvPr/>
            </p:nvSpPr>
            <p:spPr bwMode="auto">
              <a:xfrm>
                <a:off x="2401259" y="1732224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77" name="Line 48"/>
              <p:cNvSpPr>
                <a:spLocks noChangeShapeType="1"/>
              </p:cNvSpPr>
              <p:nvPr/>
            </p:nvSpPr>
            <p:spPr bwMode="auto">
              <a:xfrm>
                <a:off x="2474602" y="1732224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78" name="Line 48"/>
              <p:cNvSpPr>
                <a:spLocks noChangeShapeType="1"/>
              </p:cNvSpPr>
              <p:nvPr/>
            </p:nvSpPr>
            <p:spPr bwMode="auto">
              <a:xfrm>
                <a:off x="2547938" y="1732224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79" name="Line 48"/>
              <p:cNvSpPr>
                <a:spLocks noChangeShapeType="1"/>
              </p:cNvSpPr>
              <p:nvPr/>
            </p:nvSpPr>
            <p:spPr bwMode="auto">
              <a:xfrm>
                <a:off x="2609850" y="1741749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80" name="Line 48"/>
              <p:cNvSpPr>
                <a:spLocks noChangeShapeType="1"/>
              </p:cNvSpPr>
              <p:nvPr/>
            </p:nvSpPr>
            <p:spPr bwMode="auto">
              <a:xfrm>
                <a:off x="2683193" y="1741749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81" name="Line 48"/>
              <p:cNvSpPr>
                <a:spLocks noChangeShapeType="1"/>
              </p:cNvSpPr>
              <p:nvPr/>
            </p:nvSpPr>
            <p:spPr bwMode="auto">
              <a:xfrm>
                <a:off x="2756536" y="1741749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82" name="Line 48"/>
              <p:cNvSpPr>
                <a:spLocks noChangeShapeType="1"/>
              </p:cNvSpPr>
              <p:nvPr/>
            </p:nvSpPr>
            <p:spPr bwMode="auto">
              <a:xfrm>
                <a:off x="2829879" y="1741749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83" name="Line 48"/>
              <p:cNvSpPr>
                <a:spLocks noChangeShapeType="1"/>
              </p:cNvSpPr>
              <p:nvPr/>
            </p:nvSpPr>
            <p:spPr bwMode="auto">
              <a:xfrm>
                <a:off x="2903222" y="1741749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84" name="Line 48"/>
              <p:cNvSpPr>
                <a:spLocks noChangeShapeType="1"/>
              </p:cNvSpPr>
              <p:nvPr/>
            </p:nvSpPr>
            <p:spPr bwMode="auto">
              <a:xfrm>
                <a:off x="2976565" y="1741749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85" name="Line 48"/>
              <p:cNvSpPr>
                <a:spLocks noChangeShapeType="1"/>
              </p:cNvSpPr>
              <p:nvPr/>
            </p:nvSpPr>
            <p:spPr bwMode="auto">
              <a:xfrm>
                <a:off x="3049908" y="1741749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sp>
          <p:nvSpPr>
            <p:cNvPr id="30" name="Line 48"/>
            <p:cNvSpPr>
              <a:spLocks noChangeShapeType="1"/>
            </p:cNvSpPr>
            <p:nvPr/>
          </p:nvSpPr>
          <p:spPr bwMode="auto">
            <a:xfrm>
              <a:off x="1203540" y="1811415"/>
              <a:ext cx="0" cy="23099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31" name="Line 48"/>
            <p:cNvSpPr>
              <a:spLocks noChangeShapeType="1"/>
            </p:cNvSpPr>
            <p:nvPr/>
          </p:nvSpPr>
          <p:spPr bwMode="auto">
            <a:xfrm>
              <a:off x="1228555" y="1812725"/>
              <a:ext cx="0" cy="303033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sp>
          <p:nvSpPr>
            <p:cNvPr id="32" name="Line 48"/>
            <p:cNvSpPr>
              <a:spLocks noChangeShapeType="1"/>
            </p:cNvSpPr>
            <p:nvPr/>
          </p:nvSpPr>
          <p:spPr bwMode="auto">
            <a:xfrm>
              <a:off x="1253569" y="1806177"/>
              <a:ext cx="0" cy="330540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sp>
          <p:nvSpPr>
            <p:cNvPr id="33" name="Line 48"/>
            <p:cNvSpPr>
              <a:spLocks noChangeShapeType="1"/>
            </p:cNvSpPr>
            <p:nvPr/>
          </p:nvSpPr>
          <p:spPr bwMode="auto">
            <a:xfrm>
              <a:off x="1278583" y="1807486"/>
              <a:ext cx="0" cy="314822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sp>
          <p:nvSpPr>
            <p:cNvPr id="34" name="Line 48"/>
            <p:cNvSpPr>
              <a:spLocks noChangeShapeType="1"/>
            </p:cNvSpPr>
            <p:nvPr/>
          </p:nvSpPr>
          <p:spPr bwMode="auto">
            <a:xfrm>
              <a:off x="1303598" y="1924061"/>
              <a:ext cx="0" cy="200868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sp>
          <p:nvSpPr>
            <p:cNvPr id="35" name="Line 48"/>
            <p:cNvSpPr>
              <a:spLocks noChangeShapeType="1"/>
            </p:cNvSpPr>
            <p:nvPr/>
          </p:nvSpPr>
          <p:spPr bwMode="auto">
            <a:xfrm>
              <a:off x="1328612" y="1913582"/>
              <a:ext cx="0" cy="2034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sp>
          <p:nvSpPr>
            <p:cNvPr id="36" name="Line 48"/>
            <p:cNvSpPr>
              <a:spLocks noChangeShapeType="1"/>
            </p:cNvSpPr>
            <p:nvPr/>
          </p:nvSpPr>
          <p:spPr bwMode="auto">
            <a:xfrm>
              <a:off x="1353627" y="1901793"/>
              <a:ext cx="0" cy="21658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grpSp>
          <p:nvGrpSpPr>
            <p:cNvPr id="37" name="Group 427"/>
            <p:cNvGrpSpPr/>
            <p:nvPr/>
          </p:nvGrpSpPr>
          <p:grpSpPr>
            <a:xfrm>
              <a:off x="1378641" y="1896547"/>
              <a:ext cx="181342" cy="221832"/>
              <a:chOff x="3636652" y="1880601"/>
              <a:chExt cx="531700" cy="448010"/>
            </a:xfrm>
          </p:grpSpPr>
          <p:sp>
            <p:nvSpPr>
              <p:cNvPr id="66" name="Line 48"/>
              <p:cNvSpPr>
                <a:spLocks noChangeShapeType="1"/>
              </p:cNvSpPr>
              <p:nvPr/>
            </p:nvSpPr>
            <p:spPr bwMode="auto">
              <a:xfrm>
                <a:off x="3636652" y="1880601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67" name="Line 48"/>
              <p:cNvSpPr>
                <a:spLocks noChangeShapeType="1"/>
              </p:cNvSpPr>
              <p:nvPr/>
            </p:nvSpPr>
            <p:spPr bwMode="auto">
              <a:xfrm>
                <a:off x="3709988" y="1880601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68" name="Line 48"/>
              <p:cNvSpPr>
                <a:spLocks noChangeShapeType="1"/>
              </p:cNvSpPr>
              <p:nvPr/>
            </p:nvSpPr>
            <p:spPr bwMode="auto">
              <a:xfrm>
                <a:off x="3800475" y="1885363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69" name="Line 48"/>
              <p:cNvSpPr>
                <a:spLocks noChangeShapeType="1"/>
              </p:cNvSpPr>
              <p:nvPr/>
            </p:nvSpPr>
            <p:spPr bwMode="auto">
              <a:xfrm>
                <a:off x="3873818" y="1885363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70" name="Line 48"/>
              <p:cNvSpPr>
                <a:spLocks noChangeShapeType="1"/>
              </p:cNvSpPr>
              <p:nvPr/>
            </p:nvSpPr>
            <p:spPr bwMode="auto">
              <a:xfrm>
                <a:off x="3947161" y="1885363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71" name="Line 48"/>
              <p:cNvSpPr>
                <a:spLocks noChangeShapeType="1"/>
              </p:cNvSpPr>
              <p:nvPr/>
            </p:nvSpPr>
            <p:spPr bwMode="auto">
              <a:xfrm>
                <a:off x="4020504" y="1885363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72" name="Line 48"/>
              <p:cNvSpPr>
                <a:spLocks noChangeShapeType="1"/>
              </p:cNvSpPr>
              <p:nvPr/>
            </p:nvSpPr>
            <p:spPr bwMode="auto">
              <a:xfrm>
                <a:off x="4093847" y="1885363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  <p:sp>
            <p:nvSpPr>
              <p:cNvPr id="73" name="Line 48"/>
              <p:cNvSpPr>
                <a:spLocks noChangeShapeType="1"/>
              </p:cNvSpPr>
              <p:nvPr/>
            </p:nvSpPr>
            <p:spPr bwMode="auto">
              <a:xfrm>
                <a:off x="4167190" y="1885363"/>
                <a:ext cx="1162" cy="443248"/>
              </a:xfrm>
              <a:prstGeom prst="line">
                <a:avLst/>
              </a:prstGeom>
              <a:noFill/>
              <a:ln w="0">
                <a:solidFill>
                  <a:srgbClr val="7F7F7F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500"/>
              </a:p>
            </p:txBody>
          </p:sp>
        </p:grpSp>
        <p:grpSp>
          <p:nvGrpSpPr>
            <p:cNvPr id="38" name="Group 201"/>
            <p:cNvGrpSpPr/>
            <p:nvPr/>
          </p:nvGrpSpPr>
          <p:grpSpPr>
            <a:xfrm>
              <a:off x="609600" y="1921827"/>
              <a:ext cx="981535" cy="237310"/>
              <a:chOff x="382588" y="4851401"/>
              <a:chExt cx="3524250" cy="1560512"/>
            </a:xfrm>
          </p:grpSpPr>
          <p:sp>
            <p:nvSpPr>
              <p:cNvPr id="63" name="Freeform 6"/>
              <p:cNvSpPr>
                <a:spLocks/>
              </p:cNvSpPr>
              <p:nvPr/>
            </p:nvSpPr>
            <p:spPr bwMode="auto">
              <a:xfrm>
                <a:off x="382588" y="4851401"/>
                <a:ext cx="1254125" cy="1433513"/>
              </a:xfrm>
              <a:custGeom>
                <a:avLst/>
                <a:gdLst/>
                <a:ahLst/>
                <a:cxnLst>
                  <a:cxn ang="0">
                    <a:pos x="10" y="889"/>
                  </a:cxn>
                  <a:cxn ang="0">
                    <a:pos x="30" y="884"/>
                  </a:cxn>
                  <a:cxn ang="0">
                    <a:pos x="50" y="894"/>
                  </a:cxn>
                  <a:cxn ang="0">
                    <a:pos x="70" y="889"/>
                  </a:cxn>
                  <a:cxn ang="0">
                    <a:pos x="85" y="894"/>
                  </a:cxn>
                  <a:cxn ang="0">
                    <a:pos x="104" y="889"/>
                  </a:cxn>
                  <a:cxn ang="0">
                    <a:pos x="124" y="898"/>
                  </a:cxn>
                  <a:cxn ang="0">
                    <a:pos x="144" y="894"/>
                  </a:cxn>
                  <a:cxn ang="0">
                    <a:pos x="159" y="889"/>
                  </a:cxn>
                  <a:cxn ang="0">
                    <a:pos x="179" y="884"/>
                  </a:cxn>
                  <a:cxn ang="0">
                    <a:pos x="199" y="889"/>
                  </a:cxn>
                  <a:cxn ang="0">
                    <a:pos x="219" y="889"/>
                  </a:cxn>
                  <a:cxn ang="0">
                    <a:pos x="238" y="889"/>
                  </a:cxn>
                  <a:cxn ang="0">
                    <a:pos x="253" y="889"/>
                  </a:cxn>
                  <a:cxn ang="0">
                    <a:pos x="273" y="884"/>
                  </a:cxn>
                  <a:cxn ang="0">
                    <a:pos x="293" y="898"/>
                  </a:cxn>
                  <a:cxn ang="0">
                    <a:pos x="313" y="889"/>
                  </a:cxn>
                  <a:cxn ang="0">
                    <a:pos x="328" y="839"/>
                  </a:cxn>
                  <a:cxn ang="0">
                    <a:pos x="348" y="79"/>
                  </a:cxn>
                  <a:cxn ang="0">
                    <a:pos x="368" y="288"/>
                  </a:cxn>
                  <a:cxn ang="0">
                    <a:pos x="387" y="427"/>
                  </a:cxn>
                  <a:cxn ang="0">
                    <a:pos x="402" y="392"/>
                  </a:cxn>
                  <a:cxn ang="0">
                    <a:pos x="422" y="432"/>
                  </a:cxn>
                  <a:cxn ang="0">
                    <a:pos x="442" y="462"/>
                  </a:cxn>
                  <a:cxn ang="0">
                    <a:pos x="462" y="486"/>
                  </a:cxn>
                  <a:cxn ang="0">
                    <a:pos x="482" y="496"/>
                  </a:cxn>
                  <a:cxn ang="0">
                    <a:pos x="497" y="491"/>
                  </a:cxn>
                  <a:cxn ang="0">
                    <a:pos x="517" y="501"/>
                  </a:cxn>
                  <a:cxn ang="0">
                    <a:pos x="536" y="506"/>
                  </a:cxn>
                  <a:cxn ang="0">
                    <a:pos x="556" y="506"/>
                  </a:cxn>
                  <a:cxn ang="0">
                    <a:pos x="571" y="506"/>
                  </a:cxn>
                  <a:cxn ang="0">
                    <a:pos x="591" y="491"/>
                  </a:cxn>
                  <a:cxn ang="0">
                    <a:pos x="611" y="496"/>
                  </a:cxn>
                  <a:cxn ang="0">
                    <a:pos x="631" y="501"/>
                  </a:cxn>
                  <a:cxn ang="0">
                    <a:pos x="651" y="501"/>
                  </a:cxn>
                  <a:cxn ang="0">
                    <a:pos x="666" y="486"/>
                  </a:cxn>
                  <a:cxn ang="0">
                    <a:pos x="685" y="486"/>
                  </a:cxn>
                  <a:cxn ang="0">
                    <a:pos x="705" y="501"/>
                  </a:cxn>
                  <a:cxn ang="0">
                    <a:pos x="725" y="506"/>
                  </a:cxn>
                  <a:cxn ang="0">
                    <a:pos x="740" y="496"/>
                  </a:cxn>
                  <a:cxn ang="0">
                    <a:pos x="760" y="506"/>
                  </a:cxn>
                  <a:cxn ang="0">
                    <a:pos x="780" y="506"/>
                  </a:cxn>
                </a:cxnLst>
                <a:rect l="0" t="0" r="r" b="b"/>
                <a:pathLst>
                  <a:path w="790" h="903">
                    <a:moveTo>
                      <a:pt x="0" y="889"/>
                    </a:moveTo>
                    <a:lnTo>
                      <a:pt x="5" y="894"/>
                    </a:lnTo>
                    <a:lnTo>
                      <a:pt x="10" y="889"/>
                    </a:lnTo>
                    <a:lnTo>
                      <a:pt x="20" y="889"/>
                    </a:lnTo>
                    <a:lnTo>
                      <a:pt x="25" y="879"/>
                    </a:lnTo>
                    <a:lnTo>
                      <a:pt x="30" y="884"/>
                    </a:lnTo>
                    <a:lnTo>
                      <a:pt x="35" y="894"/>
                    </a:lnTo>
                    <a:lnTo>
                      <a:pt x="45" y="898"/>
                    </a:lnTo>
                    <a:lnTo>
                      <a:pt x="50" y="894"/>
                    </a:lnTo>
                    <a:lnTo>
                      <a:pt x="55" y="894"/>
                    </a:lnTo>
                    <a:lnTo>
                      <a:pt x="60" y="889"/>
                    </a:lnTo>
                    <a:lnTo>
                      <a:pt x="70" y="889"/>
                    </a:lnTo>
                    <a:lnTo>
                      <a:pt x="75" y="884"/>
                    </a:lnTo>
                    <a:lnTo>
                      <a:pt x="80" y="884"/>
                    </a:lnTo>
                    <a:lnTo>
                      <a:pt x="85" y="894"/>
                    </a:lnTo>
                    <a:lnTo>
                      <a:pt x="94" y="894"/>
                    </a:lnTo>
                    <a:lnTo>
                      <a:pt x="99" y="889"/>
                    </a:lnTo>
                    <a:lnTo>
                      <a:pt x="104" y="889"/>
                    </a:lnTo>
                    <a:lnTo>
                      <a:pt x="109" y="889"/>
                    </a:lnTo>
                    <a:lnTo>
                      <a:pt x="119" y="898"/>
                    </a:lnTo>
                    <a:lnTo>
                      <a:pt x="124" y="898"/>
                    </a:lnTo>
                    <a:lnTo>
                      <a:pt x="129" y="898"/>
                    </a:lnTo>
                    <a:lnTo>
                      <a:pt x="134" y="903"/>
                    </a:lnTo>
                    <a:lnTo>
                      <a:pt x="144" y="894"/>
                    </a:lnTo>
                    <a:lnTo>
                      <a:pt x="149" y="898"/>
                    </a:lnTo>
                    <a:lnTo>
                      <a:pt x="154" y="894"/>
                    </a:lnTo>
                    <a:lnTo>
                      <a:pt x="159" y="889"/>
                    </a:lnTo>
                    <a:lnTo>
                      <a:pt x="169" y="889"/>
                    </a:lnTo>
                    <a:lnTo>
                      <a:pt x="174" y="884"/>
                    </a:lnTo>
                    <a:lnTo>
                      <a:pt x="179" y="884"/>
                    </a:lnTo>
                    <a:lnTo>
                      <a:pt x="184" y="889"/>
                    </a:lnTo>
                    <a:lnTo>
                      <a:pt x="194" y="889"/>
                    </a:lnTo>
                    <a:lnTo>
                      <a:pt x="199" y="889"/>
                    </a:lnTo>
                    <a:lnTo>
                      <a:pt x="204" y="884"/>
                    </a:lnTo>
                    <a:lnTo>
                      <a:pt x="214" y="884"/>
                    </a:lnTo>
                    <a:lnTo>
                      <a:pt x="219" y="889"/>
                    </a:lnTo>
                    <a:lnTo>
                      <a:pt x="224" y="889"/>
                    </a:lnTo>
                    <a:lnTo>
                      <a:pt x="229" y="884"/>
                    </a:lnTo>
                    <a:lnTo>
                      <a:pt x="238" y="889"/>
                    </a:lnTo>
                    <a:lnTo>
                      <a:pt x="243" y="884"/>
                    </a:lnTo>
                    <a:lnTo>
                      <a:pt x="248" y="884"/>
                    </a:lnTo>
                    <a:lnTo>
                      <a:pt x="253" y="889"/>
                    </a:lnTo>
                    <a:lnTo>
                      <a:pt x="263" y="889"/>
                    </a:lnTo>
                    <a:lnTo>
                      <a:pt x="268" y="889"/>
                    </a:lnTo>
                    <a:lnTo>
                      <a:pt x="273" y="884"/>
                    </a:lnTo>
                    <a:lnTo>
                      <a:pt x="278" y="894"/>
                    </a:lnTo>
                    <a:lnTo>
                      <a:pt x="288" y="898"/>
                    </a:lnTo>
                    <a:lnTo>
                      <a:pt x="293" y="898"/>
                    </a:lnTo>
                    <a:lnTo>
                      <a:pt x="298" y="898"/>
                    </a:lnTo>
                    <a:lnTo>
                      <a:pt x="303" y="898"/>
                    </a:lnTo>
                    <a:lnTo>
                      <a:pt x="313" y="889"/>
                    </a:lnTo>
                    <a:lnTo>
                      <a:pt x="318" y="898"/>
                    </a:lnTo>
                    <a:lnTo>
                      <a:pt x="323" y="903"/>
                    </a:lnTo>
                    <a:lnTo>
                      <a:pt x="328" y="839"/>
                    </a:lnTo>
                    <a:lnTo>
                      <a:pt x="338" y="69"/>
                    </a:lnTo>
                    <a:lnTo>
                      <a:pt x="343" y="0"/>
                    </a:lnTo>
                    <a:lnTo>
                      <a:pt x="348" y="79"/>
                    </a:lnTo>
                    <a:lnTo>
                      <a:pt x="353" y="154"/>
                    </a:lnTo>
                    <a:lnTo>
                      <a:pt x="363" y="228"/>
                    </a:lnTo>
                    <a:lnTo>
                      <a:pt x="368" y="288"/>
                    </a:lnTo>
                    <a:lnTo>
                      <a:pt x="373" y="337"/>
                    </a:lnTo>
                    <a:lnTo>
                      <a:pt x="378" y="367"/>
                    </a:lnTo>
                    <a:lnTo>
                      <a:pt x="387" y="427"/>
                    </a:lnTo>
                    <a:lnTo>
                      <a:pt x="392" y="372"/>
                    </a:lnTo>
                    <a:lnTo>
                      <a:pt x="397" y="377"/>
                    </a:lnTo>
                    <a:lnTo>
                      <a:pt x="402" y="392"/>
                    </a:lnTo>
                    <a:lnTo>
                      <a:pt x="412" y="407"/>
                    </a:lnTo>
                    <a:lnTo>
                      <a:pt x="417" y="417"/>
                    </a:lnTo>
                    <a:lnTo>
                      <a:pt x="422" y="432"/>
                    </a:lnTo>
                    <a:lnTo>
                      <a:pt x="432" y="442"/>
                    </a:lnTo>
                    <a:lnTo>
                      <a:pt x="437" y="447"/>
                    </a:lnTo>
                    <a:lnTo>
                      <a:pt x="442" y="462"/>
                    </a:lnTo>
                    <a:lnTo>
                      <a:pt x="447" y="471"/>
                    </a:lnTo>
                    <a:lnTo>
                      <a:pt x="457" y="476"/>
                    </a:lnTo>
                    <a:lnTo>
                      <a:pt x="462" y="486"/>
                    </a:lnTo>
                    <a:lnTo>
                      <a:pt x="467" y="486"/>
                    </a:lnTo>
                    <a:lnTo>
                      <a:pt x="472" y="486"/>
                    </a:lnTo>
                    <a:lnTo>
                      <a:pt x="482" y="496"/>
                    </a:lnTo>
                    <a:lnTo>
                      <a:pt x="487" y="496"/>
                    </a:lnTo>
                    <a:lnTo>
                      <a:pt x="492" y="491"/>
                    </a:lnTo>
                    <a:lnTo>
                      <a:pt x="497" y="491"/>
                    </a:lnTo>
                    <a:lnTo>
                      <a:pt x="507" y="491"/>
                    </a:lnTo>
                    <a:lnTo>
                      <a:pt x="512" y="496"/>
                    </a:lnTo>
                    <a:lnTo>
                      <a:pt x="517" y="501"/>
                    </a:lnTo>
                    <a:lnTo>
                      <a:pt x="522" y="501"/>
                    </a:lnTo>
                    <a:lnTo>
                      <a:pt x="531" y="501"/>
                    </a:lnTo>
                    <a:lnTo>
                      <a:pt x="536" y="506"/>
                    </a:lnTo>
                    <a:lnTo>
                      <a:pt x="541" y="501"/>
                    </a:lnTo>
                    <a:lnTo>
                      <a:pt x="546" y="506"/>
                    </a:lnTo>
                    <a:lnTo>
                      <a:pt x="556" y="506"/>
                    </a:lnTo>
                    <a:lnTo>
                      <a:pt x="561" y="496"/>
                    </a:lnTo>
                    <a:lnTo>
                      <a:pt x="566" y="496"/>
                    </a:lnTo>
                    <a:lnTo>
                      <a:pt x="571" y="506"/>
                    </a:lnTo>
                    <a:lnTo>
                      <a:pt x="581" y="501"/>
                    </a:lnTo>
                    <a:lnTo>
                      <a:pt x="586" y="506"/>
                    </a:lnTo>
                    <a:lnTo>
                      <a:pt x="591" y="491"/>
                    </a:lnTo>
                    <a:lnTo>
                      <a:pt x="596" y="496"/>
                    </a:lnTo>
                    <a:lnTo>
                      <a:pt x="606" y="496"/>
                    </a:lnTo>
                    <a:lnTo>
                      <a:pt x="611" y="496"/>
                    </a:lnTo>
                    <a:lnTo>
                      <a:pt x="616" y="496"/>
                    </a:lnTo>
                    <a:lnTo>
                      <a:pt x="626" y="496"/>
                    </a:lnTo>
                    <a:lnTo>
                      <a:pt x="631" y="501"/>
                    </a:lnTo>
                    <a:lnTo>
                      <a:pt x="636" y="501"/>
                    </a:lnTo>
                    <a:lnTo>
                      <a:pt x="641" y="501"/>
                    </a:lnTo>
                    <a:lnTo>
                      <a:pt x="651" y="501"/>
                    </a:lnTo>
                    <a:lnTo>
                      <a:pt x="656" y="501"/>
                    </a:lnTo>
                    <a:lnTo>
                      <a:pt x="661" y="501"/>
                    </a:lnTo>
                    <a:lnTo>
                      <a:pt x="666" y="486"/>
                    </a:lnTo>
                    <a:lnTo>
                      <a:pt x="676" y="486"/>
                    </a:lnTo>
                    <a:lnTo>
                      <a:pt x="680" y="491"/>
                    </a:lnTo>
                    <a:lnTo>
                      <a:pt x="685" y="486"/>
                    </a:lnTo>
                    <a:lnTo>
                      <a:pt x="690" y="496"/>
                    </a:lnTo>
                    <a:lnTo>
                      <a:pt x="700" y="501"/>
                    </a:lnTo>
                    <a:lnTo>
                      <a:pt x="705" y="501"/>
                    </a:lnTo>
                    <a:lnTo>
                      <a:pt x="710" y="501"/>
                    </a:lnTo>
                    <a:lnTo>
                      <a:pt x="715" y="506"/>
                    </a:lnTo>
                    <a:lnTo>
                      <a:pt x="725" y="506"/>
                    </a:lnTo>
                    <a:lnTo>
                      <a:pt x="730" y="506"/>
                    </a:lnTo>
                    <a:lnTo>
                      <a:pt x="735" y="506"/>
                    </a:lnTo>
                    <a:lnTo>
                      <a:pt x="740" y="496"/>
                    </a:lnTo>
                    <a:lnTo>
                      <a:pt x="750" y="496"/>
                    </a:lnTo>
                    <a:lnTo>
                      <a:pt x="755" y="501"/>
                    </a:lnTo>
                    <a:lnTo>
                      <a:pt x="760" y="506"/>
                    </a:lnTo>
                    <a:lnTo>
                      <a:pt x="765" y="506"/>
                    </a:lnTo>
                    <a:lnTo>
                      <a:pt x="775" y="506"/>
                    </a:lnTo>
                    <a:lnTo>
                      <a:pt x="780" y="506"/>
                    </a:lnTo>
                    <a:lnTo>
                      <a:pt x="785" y="506"/>
                    </a:lnTo>
                    <a:lnTo>
                      <a:pt x="790" y="506"/>
                    </a:lnTo>
                  </a:path>
                </a:pathLst>
              </a:custGeom>
              <a:noFill/>
              <a:ln w="15875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64" name="Freeform 7"/>
              <p:cNvSpPr>
                <a:spLocks/>
              </p:cNvSpPr>
              <p:nvPr/>
            </p:nvSpPr>
            <p:spPr bwMode="auto">
              <a:xfrm>
                <a:off x="1636713" y="5630863"/>
                <a:ext cx="1260475" cy="781050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34" y="15"/>
                  </a:cxn>
                  <a:cxn ang="0">
                    <a:pos x="54" y="20"/>
                  </a:cxn>
                  <a:cxn ang="0">
                    <a:pos x="69" y="20"/>
                  </a:cxn>
                  <a:cxn ang="0">
                    <a:pos x="89" y="20"/>
                  </a:cxn>
                  <a:cxn ang="0">
                    <a:pos x="109" y="20"/>
                  </a:cxn>
                  <a:cxn ang="0">
                    <a:pos x="129" y="10"/>
                  </a:cxn>
                  <a:cxn ang="0">
                    <a:pos x="144" y="10"/>
                  </a:cxn>
                  <a:cxn ang="0">
                    <a:pos x="164" y="15"/>
                  </a:cxn>
                  <a:cxn ang="0">
                    <a:pos x="183" y="15"/>
                  </a:cxn>
                  <a:cxn ang="0">
                    <a:pos x="203" y="15"/>
                  </a:cxn>
                  <a:cxn ang="0">
                    <a:pos x="218" y="10"/>
                  </a:cxn>
                  <a:cxn ang="0">
                    <a:pos x="238" y="15"/>
                  </a:cxn>
                  <a:cxn ang="0">
                    <a:pos x="258" y="15"/>
                  </a:cxn>
                  <a:cxn ang="0">
                    <a:pos x="278" y="20"/>
                  </a:cxn>
                  <a:cxn ang="0">
                    <a:pos x="298" y="15"/>
                  </a:cxn>
                  <a:cxn ang="0">
                    <a:pos x="313" y="10"/>
                  </a:cxn>
                  <a:cxn ang="0">
                    <a:pos x="332" y="5"/>
                  </a:cxn>
                  <a:cxn ang="0">
                    <a:pos x="352" y="10"/>
                  </a:cxn>
                  <a:cxn ang="0">
                    <a:pos x="372" y="15"/>
                  </a:cxn>
                  <a:cxn ang="0">
                    <a:pos x="387" y="15"/>
                  </a:cxn>
                  <a:cxn ang="0">
                    <a:pos x="407" y="15"/>
                  </a:cxn>
                  <a:cxn ang="0">
                    <a:pos x="427" y="15"/>
                  </a:cxn>
                  <a:cxn ang="0">
                    <a:pos x="447" y="5"/>
                  </a:cxn>
                  <a:cxn ang="0">
                    <a:pos x="467" y="10"/>
                  </a:cxn>
                  <a:cxn ang="0">
                    <a:pos x="481" y="15"/>
                  </a:cxn>
                  <a:cxn ang="0">
                    <a:pos x="501" y="10"/>
                  </a:cxn>
                  <a:cxn ang="0">
                    <a:pos x="521" y="15"/>
                  </a:cxn>
                  <a:cxn ang="0">
                    <a:pos x="541" y="15"/>
                  </a:cxn>
                  <a:cxn ang="0">
                    <a:pos x="556" y="10"/>
                  </a:cxn>
                  <a:cxn ang="0">
                    <a:pos x="576" y="15"/>
                  </a:cxn>
                  <a:cxn ang="0">
                    <a:pos x="596" y="10"/>
                  </a:cxn>
                  <a:cxn ang="0">
                    <a:pos x="616" y="477"/>
                  </a:cxn>
                  <a:cxn ang="0">
                    <a:pos x="630" y="467"/>
                  </a:cxn>
                  <a:cxn ang="0">
                    <a:pos x="650" y="422"/>
                  </a:cxn>
                  <a:cxn ang="0">
                    <a:pos x="670" y="378"/>
                  </a:cxn>
                  <a:cxn ang="0">
                    <a:pos x="690" y="363"/>
                  </a:cxn>
                  <a:cxn ang="0">
                    <a:pos x="710" y="333"/>
                  </a:cxn>
                  <a:cxn ang="0">
                    <a:pos x="725" y="343"/>
                  </a:cxn>
                  <a:cxn ang="0">
                    <a:pos x="745" y="333"/>
                  </a:cxn>
                  <a:cxn ang="0">
                    <a:pos x="765" y="313"/>
                  </a:cxn>
                  <a:cxn ang="0">
                    <a:pos x="784" y="328"/>
                  </a:cxn>
                </a:cxnLst>
                <a:rect l="0" t="0" r="r" b="b"/>
                <a:pathLst>
                  <a:path w="794" h="492">
                    <a:moveTo>
                      <a:pt x="0" y="15"/>
                    </a:moveTo>
                    <a:lnTo>
                      <a:pt x="10" y="10"/>
                    </a:lnTo>
                    <a:lnTo>
                      <a:pt x="15" y="15"/>
                    </a:lnTo>
                    <a:lnTo>
                      <a:pt x="20" y="15"/>
                    </a:lnTo>
                    <a:lnTo>
                      <a:pt x="25" y="20"/>
                    </a:lnTo>
                    <a:lnTo>
                      <a:pt x="34" y="15"/>
                    </a:lnTo>
                    <a:lnTo>
                      <a:pt x="39" y="15"/>
                    </a:lnTo>
                    <a:lnTo>
                      <a:pt x="44" y="20"/>
                    </a:lnTo>
                    <a:lnTo>
                      <a:pt x="54" y="20"/>
                    </a:lnTo>
                    <a:lnTo>
                      <a:pt x="59" y="25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4" y="20"/>
                    </a:lnTo>
                    <a:lnTo>
                      <a:pt x="89" y="20"/>
                    </a:lnTo>
                    <a:lnTo>
                      <a:pt x="94" y="20"/>
                    </a:lnTo>
                    <a:lnTo>
                      <a:pt x="104" y="20"/>
                    </a:lnTo>
                    <a:lnTo>
                      <a:pt x="109" y="20"/>
                    </a:lnTo>
                    <a:lnTo>
                      <a:pt x="114" y="20"/>
                    </a:lnTo>
                    <a:lnTo>
                      <a:pt x="119" y="15"/>
                    </a:lnTo>
                    <a:lnTo>
                      <a:pt x="129" y="10"/>
                    </a:lnTo>
                    <a:lnTo>
                      <a:pt x="134" y="15"/>
                    </a:lnTo>
                    <a:lnTo>
                      <a:pt x="139" y="15"/>
                    </a:lnTo>
                    <a:lnTo>
                      <a:pt x="144" y="10"/>
                    </a:lnTo>
                    <a:lnTo>
                      <a:pt x="154" y="10"/>
                    </a:lnTo>
                    <a:lnTo>
                      <a:pt x="159" y="10"/>
                    </a:lnTo>
                    <a:lnTo>
                      <a:pt x="164" y="15"/>
                    </a:lnTo>
                    <a:lnTo>
                      <a:pt x="169" y="15"/>
                    </a:lnTo>
                    <a:lnTo>
                      <a:pt x="179" y="20"/>
                    </a:lnTo>
                    <a:lnTo>
                      <a:pt x="183" y="15"/>
                    </a:lnTo>
                    <a:lnTo>
                      <a:pt x="188" y="20"/>
                    </a:lnTo>
                    <a:lnTo>
                      <a:pt x="193" y="15"/>
                    </a:lnTo>
                    <a:lnTo>
                      <a:pt x="203" y="15"/>
                    </a:lnTo>
                    <a:lnTo>
                      <a:pt x="208" y="5"/>
                    </a:lnTo>
                    <a:lnTo>
                      <a:pt x="213" y="10"/>
                    </a:lnTo>
                    <a:lnTo>
                      <a:pt x="218" y="10"/>
                    </a:lnTo>
                    <a:lnTo>
                      <a:pt x="228" y="15"/>
                    </a:lnTo>
                    <a:lnTo>
                      <a:pt x="233" y="15"/>
                    </a:lnTo>
                    <a:lnTo>
                      <a:pt x="238" y="15"/>
                    </a:lnTo>
                    <a:lnTo>
                      <a:pt x="248" y="15"/>
                    </a:lnTo>
                    <a:lnTo>
                      <a:pt x="253" y="15"/>
                    </a:lnTo>
                    <a:lnTo>
                      <a:pt x="258" y="15"/>
                    </a:lnTo>
                    <a:lnTo>
                      <a:pt x="263" y="15"/>
                    </a:lnTo>
                    <a:lnTo>
                      <a:pt x="273" y="15"/>
                    </a:lnTo>
                    <a:lnTo>
                      <a:pt x="278" y="20"/>
                    </a:lnTo>
                    <a:lnTo>
                      <a:pt x="283" y="15"/>
                    </a:lnTo>
                    <a:lnTo>
                      <a:pt x="288" y="10"/>
                    </a:lnTo>
                    <a:lnTo>
                      <a:pt x="298" y="15"/>
                    </a:lnTo>
                    <a:lnTo>
                      <a:pt x="303" y="10"/>
                    </a:lnTo>
                    <a:lnTo>
                      <a:pt x="308" y="10"/>
                    </a:lnTo>
                    <a:lnTo>
                      <a:pt x="313" y="10"/>
                    </a:lnTo>
                    <a:lnTo>
                      <a:pt x="323" y="10"/>
                    </a:lnTo>
                    <a:lnTo>
                      <a:pt x="328" y="15"/>
                    </a:lnTo>
                    <a:lnTo>
                      <a:pt x="332" y="5"/>
                    </a:lnTo>
                    <a:lnTo>
                      <a:pt x="337" y="5"/>
                    </a:lnTo>
                    <a:lnTo>
                      <a:pt x="347" y="10"/>
                    </a:lnTo>
                    <a:lnTo>
                      <a:pt x="352" y="10"/>
                    </a:lnTo>
                    <a:lnTo>
                      <a:pt x="357" y="15"/>
                    </a:lnTo>
                    <a:lnTo>
                      <a:pt x="362" y="15"/>
                    </a:lnTo>
                    <a:lnTo>
                      <a:pt x="372" y="15"/>
                    </a:lnTo>
                    <a:lnTo>
                      <a:pt x="377" y="10"/>
                    </a:lnTo>
                    <a:lnTo>
                      <a:pt x="382" y="10"/>
                    </a:lnTo>
                    <a:lnTo>
                      <a:pt x="387" y="15"/>
                    </a:lnTo>
                    <a:lnTo>
                      <a:pt x="397" y="15"/>
                    </a:lnTo>
                    <a:lnTo>
                      <a:pt x="402" y="10"/>
                    </a:lnTo>
                    <a:lnTo>
                      <a:pt x="407" y="15"/>
                    </a:lnTo>
                    <a:lnTo>
                      <a:pt x="412" y="15"/>
                    </a:lnTo>
                    <a:lnTo>
                      <a:pt x="422" y="15"/>
                    </a:lnTo>
                    <a:lnTo>
                      <a:pt x="427" y="15"/>
                    </a:lnTo>
                    <a:lnTo>
                      <a:pt x="432" y="15"/>
                    </a:lnTo>
                    <a:lnTo>
                      <a:pt x="437" y="15"/>
                    </a:lnTo>
                    <a:lnTo>
                      <a:pt x="447" y="5"/>
                    </a:lnTo>
                    <a:lnTo>
                      <a:pt x="452" y="10"/>
                    </a:lnTo>
                    <a:lnTo>
                      <a:pt x="457" y="0"/>
                    </a:lnTo>
                    <a:lnTo>
                      <a:pt x="467" y="10"/>
                    </a:lnTo>
                    <a:lnTo>
                      <a:pt x="472" y="5"/>
                    </a:lnTo>
                    <a:lnTo>
                      <a:pt x="476" y="10"/>
                    </a:lnTo>
                    <a:lnTo>
                      <a:pt x="481" y="15"/>
                    </a:lnTo>
                    <a:lnTo>
                      <a:pt x="491" y="15"/>
                    </a:lnTo>
                    <a:lnTo>
                      <a:pt x="496" y="15"/>
                    </a:lnTo>
                    <a:lnTo>
                      <a:pt x="501" y="10"/>
                    </a:lnTo>
                    <a:lnTo>
                      <a:pt x="506" y="10"/>
                    </a:lnTo>
                    <a:lnTo>
                      <a:pt x="516" y="15"/>
                    </a:lnTo>
                    <a:lnTo>
                      <a:pt x="521" y="15"/>
                    </a:lnTo>
                    <a:lnTo>
                      <a:pt x="526" y="20"/>
                    </a:lnTo>
                    <a:lnTo>
                      <a:pt x="531" y="20"/>
                    </a:lnTo>
                    <a:lnTo>
                      <a:pt x="541" y="15"/>
                    </a:lnTo>
                    <a:lnTo>
                      <a:pt x="546" y="5"/>
                    </a:lnTo>
                    <a:lnTo>
                      <a:pt x="551" y="5"/>
                    </a:lnTo>
                    <a:lnTo>
                      <a:pt x="556" y="10"/>
                    </a:lnTo>
                    <a:lnTo>
                      <a:pt x="566" y="5"/>
                    </a:lnTo>
                    <a:lnTo>
                      <a:pt x="571" y="10"/>
                    </a:lnTo>
                    <a:lnTo>
                      <a:pt x="576" y="15"/>
                    </a:lnTo>
                    <a:lnTo>
                      <a:pt x="581" y="10"/>
                    </a:lnTo>
                    <a:lnTo>
                      <a:pt x="591" y="15"/>
                    </a:lnTo>
                    <a:lnTo>
                      <a:pt x="596" y="10"/>
                    </a:lnTo>
                    <a:lnTo>
                      <a:pt x="601" y="124"/>
                    </a:lnTo>
                    <a:lnTo>
                      <a:pt x="606" y="393"/>
                    </a:lnTo>
                    <a:lnTo>
                      <a:pt x="616" y="477"/>
                    </a:lnTo>
                    <a:lnTo>
                      <a:pt x="621" y="492"/>
                    </a:lnTo>
                    <a:lnTo>
                      <a:pt x="625" y="482"/>
                    </a:lnTo>
                    <a:lnTo>
                      <a:pt x="630" y="467"/>
                    </a:lnTo>
                    <a:lnTo>
                      <a:pt x="640" y="447"/>
                    </a:lnTo>
                    <a:lnTo>
                      <a:pt x="645" y="432"/>
                    </a:lnTo>
                    <a:lnTo>
                      <a:pt x="650" y="422"/>
                    </a:lnTo>
                    <a:lnTo>
                      <a:pt x="655" y="407"/>
                    </a:lnTo>
                    <a:lnTo>
                      <a:pt x="665" y="383"/>
                    </a:lnTo>
                    <a:lnTo>
                      <a:pt x="670" y="378"/>
                    </a:lnTo>
                    <a:lnTo>
                      <a:pt x="675" y="373"/>
                    </a:lnTo>
                    <a:lnTo>
                      <a:pt x="685" y="368"/>
                    </a:lnTo>
                    <a:lnTo>
                      <a:pt x="690" y="363"/>
                    </a:lnTo>
                    <a:lnTo>
                      <a:pt x="695" y="348"/>
                    </a:lnTo>
                    <a:lnTo>
                      <a:pt x="700" y="343"/>
                    </a:lnTo>
                    <a:lnTo>
                      <a:pt x="710" y="333"/>
                    </a:lnTo>
                    <a:lnTo>
                      <a:pt x="715" y="343"/>
                    </a:lnTo>
                    <a:lnTo>
                      <a:pt x="720" y="348"/>
                    </a:lnTo>
                    <a:lnTo>
                      <a:pt x="725" y="343"/>
                    </a:lnTo>
                    <a:lnTo>
                      <a:pt x="735" y="328"/>
                    </a:lnTo>
                    <a:lnTo>
                      <a:pt x="740" y="333"/>
                    </a:lnTo>
                    <a:lnTo>
                      <a:pt x="745" y="333"/>
                    </a:lnTo>
                    <a:lnTo>
                      <a:pt x="750" y="328"/>
                    </a:lnTo>
                    <a:lnTo>
                      <a:pt x="760" y="323"/>
                    </a:lnTo>
                    <a:lnTo>
                      <a:pt x="765" y="313"/>
                    </a:lnTo>
                    <a:lnTo>
                      <a:pt x="769" y="318"/>
                    </a:lnTo>
                    <a:lnTo>
                      <a:pt x="774" y="328"/>
                    </a:lnTo>
                    <a:lnTo>
                      <a:pt x="784" y="328"/>
                    </a:lnTo>
                    <a:lnTo>
                      <a:pt x="789" y="323"/>
                    </a:lnTo>
                    <a:lnTo>
                      <a:pt x="794" y="323"/>
                    </a:lnTo>
                  </a:path>
                </a:pathLst>
              </a:custGeom>
              <a:noFill/>
              <a:ln w="15875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65" name="Freeform 8"/>
              <p:cNvSpPr>
                <a:spLocks/>
              </p:cNvSpPr>
              <p:nvPr/>
            </p:nvSpPr>
            <p:spPr bwMode="auto">
              <a:xfrm>
                <a:off x="2897188" y="6103938"/>
                <a:ext cx="1009650" cy="47625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0" y="15"/>
                  </a:cxn>
                  <a:cxn ang="0">
                    <a:pos x="30" y="15"/>
                  </a:cxn>
                  <a:cxn ang="0">
                    <a:pos x="45" y="20"/>
                  </a:cxn>
                  <a:cxn ang="0">
                    <a:pos x="55" y="10"/>
                  </a:cxn>
                  <a:cxn ang="0">
                    <a:pos x="70" y="20"/>
                  </a:cxn>
                  <a:cxn ang="0">
                    <a:pos x="85" y="10"/>
                  </a:cxn>
                  <a:cxn ang="0">
                    <a:pos x="95" y="10"/>
                  </a:cxn>
                  <a:cxn ang="0">
                    <a:pos x="110" y="10"/>
                  </a:cxn>
                  <a:cxn ang="0">
                    <a:pos x="120" y="15"/>
                  </a:cxn>
                  <a:cxn ang="0">
                    <a:pos x="134" y="10"/>
                  </a:cxn>
                  <a:cxn ang="0">
                    <a:pos x="144" y="10"/>
                  </a:cxn>
                  <a:cxn ang="0">
                    <a:pos x="159" y="5"/>
                  </a:cxn>
                  <a:cxn ang="0">
                    <a:pos x="169" y="5"/>
                  </a:cxn>
                  <a:cxn ang="0">
                    <a:pos x="184" y="25"/>
                  </a:cxn>
                  <a:cxn ang="0">
                    <a:pos x="194" y="5"/>
                  </a:cxn>
                  <a:cxn ang="0">
                    <a:pos x="209" y="15"/>
                  </a:cxn>
                  <a:cxn ang="0">
                    <a:pos x="219" y="15"/>
                  </a:cxn>
                  <a:cxn ang="0">
                    <a:pos x="234" y="15"/>
                  </a:cxn>
                  <a:cxn ang="0">
                    <a:pos x="244" y="15"/>
                  </a:cxn>
                  <a:cxn ang="0">
                    <a:pos x="259" y="15"/>
                  </a:cxn>
                  <a:cxn ang="0">
                    <a:pos x="268" y="15"/>
                  </a:cxn>
                  <a:cxn ang="0">
                    <a:pos x="283" y="20"/>
                  </a:cxn>
                  <a:cxn ang="0">
                    <a:pos x="293" y="15"/>
                  </a:cxn>
                  <a:cxn ang="0">
                    <a:pos x="308" y="20"/>
                  </a:cxn>
                  <a:cxn ang="0">
                    <a:pos x="318" y="15"/>
                  </a:cxn>
                  <a:cxn ang="0">
                    <a:pos x="333" y="15"/>
                  </a:cxn>
                  <a:cxn ang="0">
                    <a:pos x="343" y="10"/>
                  </a:cxn>
                  <a:cxn ang="0">
                    <a:pos x="358" y="10"/>
                  </a:cxn>
                  <a:cxn ang="0">
                    <a:pos x="368" y="10"/>
                  </a:cxn>
                  <a:cxn ang="0">
                    <a:pos x="383" y="0"/>
                  </a:cxn>
                  <a:cxn ang="0">
                    <a:pos x="393" y="30"/>
                  </a:cxn>
                  <a:cxn ang="0">
                    <a:pos x="408" y="15"/>
                  </a:cxn>
                  <a:cxn ang="0">
                    <a:pos x="417" y="10"/>
                  </a:cxn>
                  <a:cxn ang="0">
                    <a:pos x="432" y="5"/>
                  </a:cxn>
                  <a:cxn ang="0">
                    <a:pos x="442" y="10"/>
                  </a:cxn>
                  <a:cxn ang="0">
                    <a:pos x="457" y="5"/>
                  </a:cxn>
                  <a:cxn ang="0">
                    <a:pos x="467" y="5"/>
                  </a:cxn>
                  <a:cxn ang="0">
                    <a:pos x="482" y="10"/>
                  </a:cxn>
                  <a:cxn ang="0">
                    <a:pos x="497" y="10"/>
                  </a:cxn>
                  <a:cxn ang="0">
                    <a:pos x="507" y="10"/>
                  </a:cxn>
                  <a:cxn ang="0">
                    <a:pos x="522" y="10"/>
                  </a:cxn>
                  <a:cxn ang="0">
                    <a:pos x="532" y="15"/>
                  </a:cxn>
                  <a:cxn ang="0">
                    <a:pos x="547" y="10"/>
                  </a:cxn>
                  <a:cxn ang="0">
                    <a:pos x="557" y="10"/>
                  </a:cxn>
                  <a:cxn ang="0">
                    <a:pos x="571" y="10"/>
                  </a:cxn>
                  <a:cxn ang="0">
                    <a:pos x="581" y="10"/>
                  </a:cxn>
                  <a:cxn ang="0">
                    <a:pos x="596" y="10"/>
                  </a:cxn>
                  <a:cxn ang="0">
                    <a:pos x="606" y="10"/>
                  </a:cxn>
                  <a:cxn ang="0">
                    <a:pos x="621" y="0"/>
                  </a:cxn>
                  <a:cxn ang="0">
                    <a:pos x="631" y="20"/>
                  </a:cxn>
                </a:cxnLst>
                <a:rect l="0" t="0" r="r" b="b"/>
                <a:pathLst>
                  <a:path w="636" h="30">
                    <a:moveTo>
                      <a:pt x="0" y="25"/>
                    </a:moveTo>
                    <a:lnTo>
                      <a:pt x="5" y="20"/>
                    </a:lnTo>
                    <a:lnTo>
                      <a:pt x="15" y="15"/>
                    </a:lnTo>
                    <a:lnTo>
                      <a:pt x="20" y="15"/>
                    </a:lnTo>
                    <a:lnTo>
                      <a:pt x="25" y="15"/>
                    </a:lnTo>
                    <a:lnTo>
                      <a:pt x="30" y="15"/>
                    </a:lnTo>
                    <a:lnTo>
                      <a:pt x="40" y="15"/>
                    </a:lnTo>
                    <a:lnTo>
                      <a:pt x="45" y="20"/>
                    </a:lnTo>
                    <a:lnTo>
                      <a:pt x="50" y="10"/>
                    </a:lnTo>
                    <a:lnTo>
                      <a:pt x="55" y="10"/>
                    </a:lnTo>
                    <a:lnTo>
                      <a:pt x="65" y="25"/>
                    </a:lnTo>
                    <a:lnTo>
                      <a:pt x="70" y="20"/>
                    </a:lnTo>
                    <a:lnTo>
                      <a:pt x="75" y="25"/>
                    </a:lnTo>
                    <a:lnTo>
                      <a:pt x="85" y="10"/>
                    </a:lnTo>
                    <a:lnTo>
                      <a:pt x="90" y="5"/>
                    </a:lnTo>
                    <a:lnTo>
                      <a:pt x="95" y="10"/>
                    </a:lnTo>
                    <a:lnTo>
                      <a:pt x="100" y="15"/>
                    </a:lnTo>
                    <a:lnTo>
                      <a:pt x="110" y="10"/>
                    </a:lnTo>
                    <a:lnTo>
                      <a:pt x="115" y="10"/>
                    </a:lnTo>
                    <a:lnTo>
                      <a:pt x="120" y="15"/>
                    </a:lnTo>
                    <a:lnTo>
                      <a:pt x="124" y="15"/>
                    </a:lnTo>
                    <a:lnTo>
                      <a:pt x="134" y="10"/>
                    </a:lnTo>
                    <a:lnTo>
                      <a:pt x="139" y="10"/>
                    </a:lnTo>
                    <a:lnTo>
                      <a:pt x="144" y="10"/>
                    </a:lnTo>
                    <a:lnTo>
                      <a:pt x="149" y="10"/>
                    </a:lnTo>
                    <a:lnTo>
                      <a:pt x="159" y="5"/>
                    </a:lnTo>
                    <a:lnTo>
                      <a:pt x="164" y="5"/>
                    </a:lnTo>
                    <a:lnTo>
                      <a:pt x="169" y="5"/>
                    </a:lnTo>
                    <a:lnTo>
                      <a:pt x="174" y="10"/>
                    </a:lnTo>
                    <a:lnTo>
                      <a:pt x="184" y="25"/>
                    </a:lnTo>
                    <a:lnTo>
                      <a:pt x="189" y="15"/>
                    </a:lnTo>
                    <a:lnTo>
                      <a:pt x="194" y="5"/>
                    </a:lnTo>
                    <a:lnTo>
                      <a:pt x="199" y="15"/>
                    </a:lnTo>
                    <a:lnTo>
                      <a:pt x="209" y="15"/>
                    </a:lnTo>
                    <a:lnTo>
                      <a:pt x="214" y="15"/>
                    </a:lnTo>
                    <a:lnTo>
                      <a:pt x="219" y="15"/>
                    </a:lnTo>
                    <a:lnTo>
                      <a:pt x="224" y="15"/>
                    </a:lnTo>
                    <a:lnTo>
                      <a:pt x="234" y="15"/>
                    </a:lnTo>
                    <a:lnTo>
                      <a:pt x="239" y="20"/>
                    </a:lnTo>
                    <a:lnTo>
                      <a:pt x="244" y="15"/>
                    </a:lnTo>
                    <a:lnTo>
                      <a:pt x="249" y="15"/>
                    </a:lnTo>
                    <a:lnTo>
                      <a:pt x="259" y="15"/>
                    </a:lnTo>
                    <a:lnTo>
                      <a:pt x="264" y="20"/>
                    </a:lnTo>
                    <a:lnTo>
                      <a:pt x="268" y="15"/>
                    </a:lnTo>
                    <a:lnTo>
                      <a:pt x="273" y="10"/>
                    </a:lnTo>
                    <a:lnTo>
                      <a:pt x="283" y="20"/>
                    </a:lnTo>
                    <a:lnTo>
                      <a:pt x="288" y="15"/>
                    </a:lnTo>
                    <a:lnTo>
                      <a:pt x="293" y="15"/>
                    </a:lnTo>
                    <a:lnTo>
                      <a:pt x="303" y="15"/>
                    </a:lnTo>
                    <a:lnTo>
                      <a:pt x="308" y="20"/>
                    </a:lnTo>
                    <a:lnTo>
                      <a:pt x="313" y="15"/>
                    </a:lnTo>
                    <a:lnTo>
                      <a:pt x="318" y="15"/>
                    </a:lnTo>
                    <a:lnTo>
                      <a:pt x="328" y="15"/>
                    </a:lnTo>
                    <a:lnTo>
                      <a:pt x="333" y="15"/>
                    </a:lnTo>
                    <a:lnTo>
                      <a:pt x="338" y="10"/>
                    </a:lnTo>
                    <a:lnTo>
                      <a:pt x="343" y="10"/>
                    </a:lnTo>
                    <a:lnTo>
                      <a:pt x="353" y="10"/>
                    </a:lnTo>
                    <a:lnTo>
                      <a:pt x="358" y="10"/>
                    </a:lnTo>
                    <a:lnTo>
                      <a:pt x="363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3" y="0"/>
                    </a:lnTo>
                    <a:lnTo>
                      <a:pt x="388" y="15"/>
                    </a:lnTo>
                    <a:lnTo>
                      <a:pt x="393" y="30"/>
                    </a:lnTo>
                    <a:lnTo>
                      <a:pt x="403" y="25"/>
                    </a:lnTo>
                    <a:lnTo>
                      <a:pt x="408" y="15"/>
                    </a:lnTo>
                    <a:lnTo>
                      <a:pt x="413" y="10"/>
                    </a:lnTo>
                    <a:lnTo>
                      <a:pt x="417" y="10"/>
                    </a:lnTo>
                    <a:lnTo>
                      <a:pt x="427" y="5"/>
                    </a:lnTo>
                    <a:lnTo>
                      <a:pt x="432" y="5"/>
                    </a:lnTo>
                    <a:lnTo>
                      <a:pt x="437" y="10"/>
                    </a:lnTo>
                    <a:lnTo>
                      <a:pt x="442" y="10"/>
                    </a:lnTo>
                    <a:lnTo>
                      <a:pt x="452" y="10"/>
                    </a:lnTo>
                    <a:lnTo>
                      <a:pt x="457" y="5"/>
                    </a:lnTo>
                    <a:lnTo>
                      <a:pt x="462" y="5"/>
                    </a:lnTo>
                    <a:lnTo>
                      <a:pt x="467" y="5"/>
                    </a:lnTo>
                    <a:lnTo>
                      <a:pt x="477" y="5"/>
                    </a:lnTo>
                    <a:lnTo>
                      <a:pt x="482" y="10"/>
                    </a:lnTo>
                    <a:lnTo>
                      <a:pt x="487" y="10"/>
                    </a:lnTo>
                    <a:lnTo>
                      <a:pt x="497" y="10"/>
                    </a:lnTo>
                    <a:lnTo>
                      <a:pt x="502" y="15"/>
                    </a:lnTo>
                    <a:lnTo>
                      <a:pt x="507" y="10"/>
                    </a:lnTo>
                    <a:lnTo>
                      <a:pt x="512" y="10"/>
                    </a:lnTo>
                    <a:lnTo>
                      <a:pt x="522" y="10"/>
                    </a:lnTo>
                    <a:lnTo>
                      <a:pt x="527" y="20"/>
                    </a:lnTo>
                    <a:lnTo>
                      <a:pt x="532" y="15"/>
                    </a:lnTo>
                    <a:lnTo>
                      <a:pt x="537" y="10"/>
                    </a:lnTo>
                    <a:lnTo>
                      <a:pt x="547" y="10"/>
                    </a:lnTo>
                    <a:lnTo>
                      <a:pt x="552" y="15"/>
                    </a:lnTo>
                    <a:lnTo>
                      <a:pt x="557" y="10"/>
                    </a:lnTo>
                    <a:lnTo>
                      <a:pt x="561" y="10"/>
                    </a:lnTo>
                    <a:lnTo>
                      <a:pt x="571" y="10"/>
                    </a:lnTo>
                    <a:lnTo>
                      <a:pt x="576" y="10"/>
                    </a:lnTo>
                    <a:lnTo>
                      <a:pt x="581" y="10"/>
                    </a:lnTo>
                    <a:lnTo>
                      <a:pt x="586" y="5"/>
                    </a:lnTo>
                    <a:lnTo>
                      <a:pt x="596" y="10"/>
                    </a:lnTo>
                    <a:lnTo>
                      <a:pt x="601" y="10"/>
                    </a:lnTo>
                    <a:lnTo>
                      <a:pt x="606" y="10"/>
                    </a:lnTo>
                    <a:lnTo>
                      <a:pt x="611" y="5"/>
                    </a:lnTo>
                    <a:lnTo>
                      <a:pt x="621" y="0"/>
                    </a:lnTo>
                    <a:lnTo>
                      <a:pt x="626" y="10"/>
                    </a:lnTo>
                    <a:lnTo>
                      <a:pt x="631" y="20"/>
                    </a:lnTo>
                    <a:lnTo>
                      <a:pt x="636" y="20"/>
                    </a:lnTo>
                  </a:path>
                </a:pathLst>
              </a:custGeom>
              <a:noFill/>
              <a:ln w="15875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40" name="Group 203"/>
            <p:cNvGrpSpPr/>
            <p:nvPr/>
          </p:nvGrpSpPr>
          <p:grpSpPr>
            <a:xfrm>
              <a:off x="611182" y="1676400"/>
              <a:ext cx="978369" cy="260517"/>
              <a:chOff x="781049" y="825499"/>
              <a:chExt cx="3924301" cy="1863725"/>
            </a:xfrm>
          </p:grpSpPr>
          <p:sp>
            <p:nvSpPr>
              <p:cNvPr id="60" name="Freeform 9"/>
              <p:cNvSpPr>
                <a:spLocks/>
              </p:cNvSpPr>
              <p:nvPr/>
            </p:nvSpPr>
            <p:spPr bwMode="auto">
              <a:xfrm>
                <a:off x="781049" y="825499"/>
                <a:ext cx="1396485" cy="1571748"/>
              </a:xfrm>
              <a:custGeom>
                <a:avLst/>
                <a:gdLst/>
                <a:ahLst/>
                <a:cxnLst>
                  <a:cxn ang="0">
                    <a:pos x="10" y="819"/>
                  </a:cxn>
                  <a:cxn ang="0">
                    <a:pos x="30" y="824"/>
                  </a:cxn>
                  <a:cxn ang="0">
                    <a:pos x="50" y="819"/>
                  </a:cxn>
                  <a:cxn ang="0">
                    <a:pos x="70" y="819"/>
                  </a:cxn>
                  <a:cxn ang="0">
                    <a:pos x="85" y="824"/>
                  </a:cxn>
                  <a:cxn ang="0">
                    <a:pos x="104" y="829"/>
                  </a:cxn>
                  <a:cxn ang="0">
                    <a:pos x="124" y="819"/>
                  </a:cxn>
                  <a:cxn ang="0">
                    <a:pos x="144" y="819"/>
                  </a:cxn>
                  <a:cxn ang="0">
                    <a:pos x="159" y="824"/>
                  </a:cxn>
                  <a:cxn ang="0">
                    <a:pos x="179" y="819"/>
                  </a:cxn>
                  <a:cxn ang="0">
                    <a:pos x="199" y="814"/>
                  </a:cxn>
                  <a:cxn ang="0">
                    <a:pos x="219" y="819"/>
                  </a:cxn>
                  <a:cxn ang="0">
                    <a:pos x="238" y="819"/>
                  </a:cxn>
                  <a:cxn ang="0">
                    <a:pos x="253" y="84"/>
                  </a:cxn>
                  <a:cxn ang="0">
                    <a:pos x="273" y="303"/>
                  </a:cxn>
                  <a:cxn ang="0">
                    <a:pos x="293" y="407"/>
                  </a:cxn>
                  <a:cxn ang="0">
                    <a:pos x="313" y="452"/>
                  </a:cxn>
                  <a:cxn ang="0">
                    <a:pos x="328" y="486"/>
                  </a:cxn>
                  <a:cxn ang="0">
                    <a:pos x="348" y="496"/>
                  </a:cxn>
                  <a:cxn ang="0">
                    <a:pos x="368" y="491"/>
                  </a:cxn>
                  <a:cxn ang="0">
                    <a:pos x="387" y="501"/>
                  </a:cxn>
                  <a:cxn ang="0">
                    <a:pos x="402" y="506"/>
                  </a:cxn>
                  <a:cxn ang="0">
                    <a:pos x="422" y="501"/>
                  </a:cxn>
                  <a:cxn ang="0">
                    <a:pos x="442" y="506"/>
                  </a:cxn>
                  <a:cxn ang="0">
                    <a:pos x="462" y="511"/>
                  </a:cxn>
                  <a:cxn ang="0">
                    <a:pos x="482" y="511"/>
                  </a:cxn>
                  <a:cxn ang="0">
                    <a:pos x="497" y="506"/>
                  </a:cxn>
                  <a:cxn ang="0">
                    <a:pos x="517" y="506"/>
                  </a:cxn>
                  <a:cxn ang="0">
                    <a:pos x="536" y="506"/>
                  </a:cxn>
                  <a:cxn ang="0">
                    <a:pos x="556" y="506"/>
                  </a:cxn>
                  <a:cxn ang="0">
                    <a:pos x="571" y="511"/>
                  </a:cxn>
                  <a:cxn ang="0">
                    <a:pos x="591" y="511"/>
                  </a:cxn>
                  <a:cxn ang="0">
                    <a:pos x="611" y="506"/>
                  </a:cxn>
                  <a:cxn ang="0">
                    <a:pos x="631" y="511"/>
                  </a:cxn>
                  <a:cxn ang="0">
                    <a:pos x="651" y="516"/>
                  </a:cxn>
                  <a:cxn ang="0">
                    <a:pos x="666" y="511"/>
                  </a:cxn>
                  <a:cxn ang="0">
                    <a:pos x="685" y="516"/>
                  </a:cxn>
                  <a:cxn ang="0">
                    <a:pos x="705" y="511"/>
                  </a:cxn>
                  <a:cxn ang="0">
                    <a:pos x="725" y="516"/>
                  </a:cxn>
                  <a:cxn ang="0">
                    <a:pos x="740" y="511"/>
                  </a:cxn>
                  <a:cxn ang="0">
                    <a:pos x="760" y="506"/>
                  </a:cxn>
                  <a:cxn ang="0">
                    <a:pos x="780" y="511"/>
                  </a:cxn>
                </a:cxnLst>
                <a:rect l="0" t="0" r="r" b="b"/>
                <a:pathLst>
                  <a:path w="790" h="829">
                    <a:moveTo>
                      <a:pt x="0" y="819"/>
                    </a:moveTo>
                    <a:lnTo>
                      <a:pt x="5" y="814"/>
                    </a:lnTo>
                    <a:lnTo>
                      <a:pt x="10" y="819"/>
                    </a:lnTo>
                    <a:lnTo>
                      <a:pt x="20" y="819"/>
                    </a:lnTo>
                    <a:lnTo>
                      <a:pt x="25" y="824"/>
                    </a:lnTo>
                    <a:lnTo>
                      <a:pt x="30" y="824"/>
                    </a:lnTo>
                    <a:lnTo>
                      <a:pt x="35" y="819"/>
                    </a:lnTo>
                    <a:lnTo>
                      <a:pt x="45" y="824"/>
                    </a:lnTo>
                    <a:lnTo>
                      <a:pt x="50" y="819"/>
                    </a:lnTo>
                    <a:lnTo>
                      <a:pt x="55" y="819"/>
                    </a:lnTo>
                    <a:lnTo>
                      <a:pt x="60" y="819"/>
                    </a:lnTo>
                    <a:lnTo>
                      <a:pt x="70" y="819"/>
                    </a:lnTo>
                    <a:lnTo>
                      <a:pt x="75" y="814"/>
                    </a:lnTo>
                    <a:lnTo>
                      <a:pt x="80" y="814"/>
                    </a:lnTo>
                    <a:lnTo>
                      <a:pt x="85" y="824"/>
                    </a:lnTo>
                    <a:lnTo>
                      <a:pt x="94" y="824"/>
                    </a:lnTo>
                    <a:lnTo>
                      <a:pt x="99" y="824"/>
                    </a:lnTo>
                    <a:lnTo>
                      <a:pt x="104" y="829"/>
                    </a:lnTo>
                    <a:lnTo>
                      <a:pt x="109" y="819"/>
                    </a:lnTo>
                    <a:lnTo>
                      <a:pt x="119" y="819"/>
                    </a:lnTo>
                    <a:lnTo>
                      <a:pt x="124" y="819"/>
                    </a:lnTo>
                    <a:lnTo>
                      <a:pt x="129" y="819"/>
                    </a:lnTo>
                    <a:lnTo>
                      <a:pt x="134" y="824"/>
                    </a:lnTo>
                    <a:lnTo>
                      <a:pt x="144" y="819"/>
                    </a:lnTo>
                    <a:lnTo>
                      <a:pt x="149" y="819"/>
                    </a:lnTo>
                    <a:lnTo>
                      <a:pt x="154" y="824"/>
                    </a:lnTo>
                    <a:lnTo>
                      <a:pt x="159" y="824"/>
                    </a:lnTo>
                    <a:lnTo>
                      <a:pt x="169" y="824"/>
                    </a:lnTo>
                    <a:lnTo>
                      <a:pt x="174" y="814"/>
                    </a:lnTo>
                    <a:lnTo>
                      <a:pt x="179" y="819"/>
                    </a:lnTo>
                    <a:lnTo>
                      <a:pt x="184" y="819"/>
                    </a:lnTo>
                    <a:lnTo>
                      <a:pt x="194" y="819"/>
                    </a:lnTo>
                    <a:lnTo>
                      <a:pt x="199" y="814"/>
                    </a:lnTo>
                    <a:lnTo>
                      <a:pt x="204" y="814"/>
                    </a:lnTo>
                    <a:lnTo>
                      <a:pt x="214" y="819"/>
                    </a:lnTo>
                    <a:lnTo>
                      <a:pt x="219" y="819"/>
                    </a:lnTo>
                    <a:lnTo>
                      <a:pt x="224" y="814"/>
                    </a:lnTo>
                    <a:lnTo>
                      <a:pt x="229" y="814"/>
                    </a:lnTo>
                    <a:lnTo>
                      <a:pt x="238" y="819"/>
                    </a:lnTo>
                    <a:lnTo>
                      <a:pt x="243" y="228"/>
                    </a:lnTo>
                    <a:lnTo>
                      <a:pt x="248" y="0"/>
                    </a:lnTo>
                    <a:lnTo>
                      <a:pt x="253" y="84"/>
                    </a:lnTo>
                    <a:lnTo>
                      <a:pt x="263" y="169"/>
                    </a:lnTo>
                    <a:lnTo>
                      <a:pt x="268" y="248"/>
                    </a:lnTo>
                    <a:lnTo>
                      <a:pt x="273" y="303"/>
                    </a:lnTo>
                    <a:lnTo>
                      <a:pt x="278" y="347"/>
                    </a:lnTo>
                    <a:lnTo>
                      <a:pt x="288" y="382"/>
                    </a:lnTo>
                    <a:lnTo>
                      <a:pt x="293" y="407"/>
                    </a:lnTo>
                    <a:lnTo>
                      <a:pt x="298" y="422"/>
                    </a:lnTo>
                    <a:lnTo>
                      <a:pt x="303" y="442"/>
                    </a:lnTo>
                    <a:lnTo>
                      <a:pt x="313" y="452"/>
                    </a:lnTo>
                    <a:lnTo>
                      <a:pt x="318" y="461"/>
                    </a:lnTo>
                    <a:lnTo>
                      <a:pt x="323" y="476"/>
                    </a:lnTo>
                    <a:lnTo>
                      <a:pt x="328" y="486"/>
                    </a:lnTo>
                    <a:lnTo>
                      <a:pt x="338" y="486"/>
                    </a:lnTo>
                    <a:lnTo>
                      <a:pt x="343" y="491"/>
                    </a:lnTo>
                    <a:lnTo>
                      <a:pt x="348" y="496"/>
                    </a:lnTo>
                    <a:lnTo>
                      <a:pt x="353" y="496"/>
                    </a:lnTo>
                    <a:lnTo>
                      <a:pt x="363" y="491"/>
                    </a:lnTo>
                    <a:lnTo>
                      <a:pt x="368" y="491"/>
                    </a:lnTo>
                    <a:lnTo>
                      <a:pt x="373" y="496"/>
                    </a:lnTo>
                    <a:lnTo>
                      <a:pt x="378" y="496"/>
                    </a:lnTo>
                    <a:lnTo>
                      <a:pt x="387" y="501"/>
                    </a:lnTo>
                    <a:lnTo>
                      <a:pt x="392" y="501"/>
                    </a:lnTo>
                    <a:lnTo>
                      <a:pt x="397" y="501"/>
                    </a:lnTo>
                    <a:lnTo>
                      <a:pt x="402" y="506"/>
                    </a:lnTo>
                    <a:lnTo>
                      <a:pt x="412" y="506"/>
                    </a:lnTo>
                    <a:lnTo>
                      <a:pt x="417" y="506"/>
                    </a:lnTo>
                    <a:lnTo>
                      <a:pt x="422" y="501"/>
                    </a:lnTo>
                    <a:lnTo>
                      <a:pt x="432" y="506"/>
                    </a:lnTo>
                    <a:lnTo>
                      <a:pt x="437" y="506"/>
                    </a:lnTo>
                    <a:lnTo>
                      <a:pt x="442" y="506"/>
                    </a:lnTo>
                    <a:lnTo>
                      <a:pt x="447" y="506"/>
                    </a:lnTo>
                    <a:lnTo>
                      <a:pt x="457" y="516"/>
                    </a:lnTo>
                    <a:lnTo>
                      <a:pt x="462" y="511"/>
                    </a:lnTo>
                    <a:lnTo>
                      <a:pt x="467" y="511"/>
                    </a:lnTo>
                    <a:lnTo>
                      <a:pt x="472" y="511"/>
                    </a:lnTo>
                    <a:lnTo>
                      <a:pt x="482" y="511"/>
                    </a:lnTo>
                    <a:lnTo>
                      <a:pt x="487" y="506"/>
                    </a:lnTo>
                    <a:lnTo>
                      <a:pt x="492" y="496"/>
                    </a:lnTo>
                    <a:lnTo>
                      <a:pt x="497" y="506"/>
                    </a:lnTo>
                    <a:lnTo>
                      <a:pt x="507" y="506"/>
                    </a:lnTo>
                    <a:lnTo>
                      <a:pt x="512" y="506"/>
                    </a:lnTo>
                    <a:lnTo>
                      <a:pt x="517" y="506"/>
                    </a:lnTo>
                    <a:lnTo>
                      <a:pt x="522" y="506"/>
                    </a:lnTo>
                    <a:lnTo>
                      <a:pt x="531" y="506"/>
                    </a:lnTo>
                    <a:lnTo>
                      <a:pt x="536" y="506"/>
                    </a:lnTo>
                    <a:lnTo>
                      <a:pt x="541" y="506"/>
                    </a:lnTo>
                    <a:lnTo>
                      <a:pt x="546" y="501"/>
                    </a:lnTo>
                    <a:lnTo>
                      <a:pt x="556" y="506"/>
                    </a:lnTo>
                    <a:lnTo>
                      <a:pt x="561" y="516"/>
                    </a:lnTo>
                    <a:lnTo>
                      <a:pt x="566" y="516"/>
                    </a:lnTo>
                    <a:lnTo>
                      <a:pt x="571" y="511"/>
                    </a:lnTo>
                    <a:lnTo>
                      <a:pt x="581" y="516"/>
                    </a:lnTo>
                    <a:lnTo>
                      <a:pt x="586" y="506"/>
                    </a:lnTo>
                    <a:lnTo>
                      <a:pt x="591" y="511"/>
                    </a:lnTo>
                    <a:lnTo>
                      <a:pt x="596" y="506"/>
                    </a:lnTo>
                    <a:lnTo>
                      <a:pt x="606" y="506"/>
                    </a:lnTo>
                    <a:lnTo>
                      <a:pt x="611" y="506"/>
                    </a:lnTo>
                    <a:lnTo>
                      <a:pt x="616" y="506"/>
                    </a:lnTo>
                    <a:lnTo>
                      <a:pt x="626" y="506"/>
                    </a:lnTo>
                    <a:lnTo>
                      <a:pt x="631" y="511"/>
                    </a:lnTo>
                    <a:lnTo>
                      <a:pt x="636" y="511"/>
                    </a:lnTo>
                    <a:lnTo>
                      <a:pt x="641" y="516"/>
                    </a:lnTo>
                    <a:lnTo>
                      <a:pt x="651" y="516"/>
                    </a:lnTo>
                    <a:lnTo>
                      <a:pt x="656" y="516"/>
                    </a:lnTo>
                    <a:lnTo>
                      <a:pt x="661" y="506"/>
                    </a:lnTo>
                    <a:lnTo>
                      <a:pt x="666" y="511"/>
                    </a:lnTo>
                    <a:lnTo>
                      <a:pt x="676" y="516"/>
                    </a:lnTo>
                    <a:lnTo>
                      <a:pt x="680" y="516"/>
                    </a:lnTo>
                    <a:lnTo>
                      <a:pt x="685" y="516"/>
                    </a:lnTo>
                    <a:lnTo>
                      <a:pt x="690" y="506"/>
                    </a:lnTo>
                    <a:lnTo>
                      <a:pt x="700" y="511"/>
                    </a:lnTo>
                    <a:lnTo>
                      <a:pt x="705" y="511"/>
                    </a:lnTo>
                    <a:lnTo>
                      <a:pt x="710" y="516"/>
                    </a:lnTo>
                    <a:lnTo>
                      <a:pt x="715" y="516"/>
                    </a:lnTo>
                    <a:lnTo>
                      <a:pt x="725" y="516"/>
                    </a:lnTo>
                    <a:lnTo>
                      <a:pt x="730" y="516"/>
                    </a:lnTo>
                    <a:lnTo>
                      <a:pt x="735" y="516"/>
                    </a:lnTo>
                    <a:lnTo>
                      <a:pt x="740" y="511"/>
                    </a:lnTo>
                    <a:lnTo>
                      <a:pt x="750" y="516"/>
                    </a:lnTo>
                    <a:lnTo>
                      <a:pt x="755" y="516"/>
                    </a:lnTo>
                    <a:lnTo>
                      <a:pt x="760" y="506"/>
                    </a:lnTo>
                    <a:lnTo>
                      <a:pt x="765" y="506"/>
                    </a:lnTo>
                    <a:lnTo>
                      <a:pt x="775" y="506"/>
                    </a:lnTo>
                    <a:lnTo>
                      <a:pt x="780" y="511"/>
                    </a:lnTo>
                    <a:lnTo>
                      <a:pt x="785" y="516"/>
                    </a:lnTo>
                    <a:lnTo>
                      <a:pt x="790" y="521"/>
                    </a:lnTo>
                  </a:path>
                </a:pathLst>
              </a:custGeom>
              <a:noFill/>
              <a:ln w="15875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61" name="Freeform 10"/>
              <p:cNvSpPr>
                <a:spLocks/>
              </p:cNvSpPr>
              <p:nvPr/>
            </p:nvSpPr>
            <p:spPr bwMode="auto">
              <a:xfrm>
                <a:off x="2177534" y="1756414"/>
                <a:ext cx="1403556" cy="932810"/>
              </a:xfrm>
              <a:custGeom>
                <a:avLst/>
                <a:gdLst/>
                <a:ahLst/>
                <a:cxnLst>
                  <a:cxn ang="0">
                    <a:pos x="15" y="25"/>
                  </a:cxn>
                  <a:cxn ang="0">
                    <a:pos x="34" y="15"/>
                  </a:cxn>
                  <a:cxn ang="0">
                    <a:pos x="54" y="20"/>
                  </a:cxn>
                  <a:cxn ang="0">
                    <a:pos x="69" y="20"/>
                  </a:cxn>
                  <a:cxn ang="0">
                    <a:pos x="89" y="10"/>
                  </a:cxn>
                  <a:cxn ang="0">
                    <a:pos x="109" y="25"/>
                  </a:cxn>
                  <a:cxn ang="0">
                    <a:pos x="129" y="25"/>
                  </a:cxn>
                  <a:cxn ang="0">
                    <a:pos x="144" y="25"/>
                  </a:cxn>
                  <a:cxn ang="0">
                    <a:pos x="164" y="25"/>
                  </a:cxn>
                  <a:cxn ang="0">
                    <a:pos x="183" y="20"/>
                  </a:cxn>
                  <a:cxn ang="0">
                    <a:pos x="203" y="10"/>
                  </a:cxn>
                  <a:cxn ang="0">
                    <a:pos x="218" y="20"/>
                  </a:cxn>
                  <a:cxn ang="0">
                    <a:pos x="238" y="25"/>
                  </a:cxn>
                  <a:cxn ang="0">
                    <a:pos x="258" y="20"/>
                  </a:cxn>
                  <a:cxn ang="0">
                    <a:pos x="278" y="20"/>
                  </a:cxn>
                  <a:cxn ang="0">
                    <a:pos x="298" y="20"/>
                  </a:cxn>
                  <a:cxn ang="0">
                    <a:pos x="313" y="25"/>
                  </a:cxn>
                  <a:cxn ang="0">
                    <a:pos x="332" y="20"/>
                  </a:cxn>
                  <a:cxn ang="0">
                    <a:pos x="352" y="20"/>
                  </a:cxn>
                  <a:cxn ang="0">
                    <a:pos x="372" y="15"/>
                  </a:cxn>
                  <a:cxn ang="0">
                    <a:pos x="387" y="20"/>
                  </a:cxn>
                  <a:cxn ang="0">
                    <a:pos x="407" y="20"/>
                  </a:cxn>
                  <a:cxn ang="0">
                    <a:pos x="427" y="15"/>
                  </a:cxn>
                  <a:cxn ang="0">
                    <a:pos x="447" y="0"/>
                  </a:cxn>
                  <a:cxn ang="0">
                    <a:pos x="467" y="10"/>
                  </a:cxn>
                  <a:cxn ang="0">
                    <a:pos x="481" y="20"/>
                  </a:cxn>
                  <a:cxn ang="0">
                    <a:pos x="501" y="20"/>
                  </a:cxn>
                  <a:cxn ang="0">
                    <a:pos x="521" y="25"/>
                  </a:cxn>
                  <a:cxn ang="0">
                    <a:pos x="541" y="20"/>
                  </a:cxn>
                  <a:cxn ang="0">
                    <a:pos x="556" y="20"/>
                  </a:cxn>
                  <a:cxn ang="0">
                    <a:pos x="576" y="20"/>
                  </a:cxn>
                  <a:cxn ang="0">
                    <a:pos x="596" y="15"/>
                  </a:cxn>
                  <a:cxn ang="0">
                    <a:pos x="616" y="15"/>
                  </a:cxn>
                  <a:cxn ang="0">
                    <a:pos x="630" y="15"/>
                  </a:cxn>
                  <a:cxn ang="0">
                    <a:pos x="650" y="10"/>
                  </a:cxn>
                  <a:cxn ang="0">
                    <a:pos x="670" y="15"/>
                  </a:cxn>
                  <a:cxn ang="0">
                    <a:pos x="690" y="15"/>
                  </a:cxn>
                  <a:cxn ang="0">
                    <a:pos x="710" y="15"/>
                  </a:cxn>
                  <a:cxn ang="0">
                    <a:pos x="725" y="10"/>
                  </a:cxn>
                  <a:cxn ang="0">
                    <a:pos x="745" y="15"/>
                  </a:cxn>
                  <a:cxn ang="0">
                    <a:pos x="765" y="45"/>
                  </a:cxn>
                  <a:cxn ang="0">
                    <a:pos x="784" y="492"/>
                  </a:cxn>
                </a:cxnLst>
                <a:rect l="0" t="0" r="r" b="b"/>
                <a:pathLst>
                  <a:path w="794" h="492">
                    <a:moveTo>
                      <a:pt x="0" y="30"/>
                    </a:moveTo>
                    <a:lnTo>
                      <a:pt x="10" y="30"/>
                    </a:lnTo>
                    <a:lnTo>
                      <a:pt x="15" y="25"/>
                    </a:lnTo>
                    <a:lnTo>
                      <a:pt x="20" y="25"/>
                    </a:lnTo>
                    <a:lnTo>
                      <a:pt x="25" y="20"/>
                    </a:lnTo>
                    <a:lnTo>
                      <a:pt x="34" y="15"/>
                    </a:lnTo>
                    <a:lnTo>
                      <a:pt x="39" y="15"/>
                    </a:lnTo>
                    <a:lnTo>
                      <a:pt x="44" y="15"/>
                    </a:lnTo>
                    <a:lnTo>
                      <a:pt x="54" y="20"/>
                    </a:lnTo>
                    <a:lnTo>
                      <a:pt x="59" y="15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4" y="15"/>
                    </a:lnTo>
                    <a:lnTo>
                      <a:pt x="89" y="10"/>
                    </a:lnTo>
                    <a:lnTo>
                      <a:pt x="94" y="25"/>
                    </a:lnTo>
                    <a:lnTo>
                      <a:pt x="104" y="20"/>
                    </a:lnTo>
                    <a:lnTo>
                      <a:pt x="109" y="25"/>
                    </a:lnTo>
                    <a:lnTo>
                      <a:pt x="114" y="30"/>
                    </a:lnTo>
                    <a:lnTo>
                      <a:pt x="119" y="25"/>
                    </a:lnTo>
                    <a:lnTo>
                      <a:pt x="129" y="25"/>
                    </a:lnTo>
                    <a:lnTo>
                      <a:pt x="134" y="25"/>
                    </a:lnTo>
                    <a:lnTo>
                      <a:pt x="139" y="25"/>
                    </a:lnTo>
                    <a:lnTo>
                      <a:pt x="144" y="25"/>
                    </a:lnTo>
                    <a:lnTo>
                      <a:pt x="154" y="25"/>
                    </a:lnTo>
                    <a:lnTo>
                      <a:pt x="159" y="25"/>
                    </a:lnTo>
                    <a:lnTo>
                      <a:pt x="164" y="25"/>
                    </a:lnTo>
                    <a:lnTo>
                      <a:pt x="169" y="15"/>
                    </a:lnTo>
                    <a:lnTo>
                      <a:pt x="179" y="20"/>
                    </a:lnTo>
                    <a:lnTo>
                      <a:pt x="183" y="20"/>
                    </a:lnTo>
                    <a:lnTo>
                      <a:pt x="188" y="20"/>
                    </a:lnTo>
                    <a:lnTo>
                      <a:pt x="193" y="5"/>
                    </a:lnTo>
                    <a:lnTo>
                      <a:pt x="203" y="10"/>
                    </a:lnTo>
                    <a:lnTo>
                      <a:pt x="208" y="15"/>
                    </a:lnTo>
                    <a:lnTo>
                      <a:pt x="213" y="15"/>
                    </a:lnTo>
                    <a:lnTo>
                      <a:pt x="218" y="20"/>
                    </a:lnTo>
                    <a:lnTo>
                      <a:pt x="228" y="25"/>
                    </a:lnTo>
                    <a:lnTo>
                      <a:pt x="233" y="25"/>
                    </a:lnTo>
                    <a:lnTo>
                      <a:pt x="238" y="25"/>
                    </a:lnTo>
                    <a:lnTo>
                      <a:pt x="248" y="25"/>
                    </a:lnTo>
                    <a:lnTo>
                      <a:pt x="253" y="25"/>
                    </a:lnTo>
                    <a:lnTo>
                      <a:pt x="258" y="20"/>
                    </a:lnTo>
                    <a:lnTo>
                      <a:pt x="263" y="10"/>
                    </a:lnTo>
                    <a:lnTo>
                      <a:pt x="273" y="20"/>
                    </a:lnTo>
                    <a:lnTo>
                      <a:pt x="278" y="20"/>
                    </a:lnTo>
                    <a:lnTo>
                      <a:pt x="283" y="20"/>
                    </a:lnTo>
                    <a:lnTo>
                      <a:pt x="288" y="20"/>
                    </a:lnTo>
                    <a:lnTo>
                      <a:pt x="298" y="20"/>
                    </a:lnTo>
                    <a:lnTo>
                      <a:pt x="303" y="20"/>
                    </a:lnTo>
                    <a:lnTo>
                      <a:pt x="308" y="20"/>
                    </a:lnTo>
                    <a:lnTo>
                      <a:pt x="313" y="25"/>
                    </a:lnTo>
                    <a:lnTo>
                      <a:pt x="323" y="25"/>
                    </a:lnTo>
                    <a:lnTo>
                      <a:pt x="328" y="20"/>
                    </a:lnTo>
                    <a:lnTo>
                      <a:pt x="332" y="20"/>
                    </a:lnTo>
                    <a:lnTo>
                      <a:pt x="337" y="20"/>
                    </a:lnTo>
                    <a:lnTo>
                      <a:pt x="347" y="20"/>
                    </a:lnTo>
                    <a:lnTo>
                      <a:pt x="352" y="20"/>
                    </a:lnTo>
                    <a:lnTo>
                      <a:pt x="357" y="15"/>
                    </a:lnTo>
                    <a:lnTo>
                      <a:pt x="362" y="15"/>
                    </a:lnTo>
                    <a:lnTo>
                      <a:pt x="372" y="15"/>
                    </a:lnTo>
                    <a:lnTo>
                      <a:pt x="377" y="20"/>
                    </a:lnTo>
                    <a:lnTo>
                      <a:pt x="382" y="20"/>
                    </a:lnTo>
                    <a:lnTo>
                      <a:pt x="387" y="20"/>
                    </a:lnTo>
                    <a:lnTo>
                      <a:pt x="397" y="20"/>
                    </a:lnTo>
                    <a:lnTo>
                      <a:pt x="402" y="20"/>
                    </a:lnTo>
                    <a:lnTo>
                      <a:pt x="407" y="20"/>
                    </a:lnTo>
                    <a:lnTo>
                      <a:pt x="412" y="20"/>
                    </a:lnTo>
                    <a:lnTo>
                      <a:pt x="422" y="15"/>
                    </a:lnTo>
                    <a:lnTo>
                      <a:pt x="427" y="15"/>
                    </a:lnTo>
                    <a:lnTo>
                      <a:pt x="432" y="20"/>
                    </a:lnTo>
                    <a:lnTo>
                      <a:pt x="437" y="15"/>
                    </a:lnTo>
                    <a:lnTo>
                      <a:pt x="447" y="0"/>
                    </a:lnTo>
                    <a:lnTo>
                      <a:pt x="452" y="5"/>
                    </a:lnTo>
                    <a:lnTo>
                      <a:pt x="457" y="10"/>
                    </a:lnTo>
                    <a:lnTo>
                      <a:pt x="467" y="10"/>
                    </a:lnTo>
                    <a:lnTo>
                      <a:pt x="472" y="15"/>
                    </a:lnTo>
                    <a:lnTo>
                      <a:pt x="476" y="25"/>
                    </a:lnTo>
                    <a:lnTo>
                      <a:pt x="481" y="20"/>
                    </a:lnTo>
                    <a:lnTo>
                      <a:pt x="491" y="25"/>
                    </a:lnTo>
                    <a:lnTo>
                      <a:pt x="496" y="20"/>
                    </a:lnTo>
                    <a:lnTo>
                      <a:pt x="501" y="20"/>
                    </a:lnTo>
                    <a:lnTo>
                      <a:pt x="506" y="20"/>
                    </a:lnTo>
                    <a:lnTo>
                      <a:pt x="516" y="20"/>
                    </a:lnTo>
                    <a:lnTo>
                      <a:pt x="521" y="25"/>
                    </a:lnTo>
                    <a:lnTo>
                      <a:pt x="526" y="25"/>
                    </a:lnTo>
                    <a:lnTo>
                      <a:pt x="531" y="25"/>
                    </a:lnTo>
                    <a:lnTo>
                      <a:pt x="541" y="20"/>
                    </a:lnTo>
                    <a:lnTo>
                      <a:pt x="546" y="20"/>
                    </a:lnTo>
                    <a:lnTo>
                      <a:pt x="551" y="20"/>
                    </a:lnTo>
                    <a:lnTo>
                      <a:pt x="556" y="20"/>
                    </a:lnTo>
                    <a:lnTo>
                      <a:pt x="566" y="15"/>
                    </a:lnTo>
                    <a:lnTo>
                      <a:pt x="571" y="20"/>
                    </a:lnTo>
                    <a:lnTo>
                      <a:pt x="576" y="20"/>
                    </a:lnTo>
                    <a:lnTo>
                      <a:pt x="581" y="20"/>
                    </a:lnTo>
                    <a:lnTo>
                      <a:pt x="591" y="20"/>
                    </a:lnTo>
                    <a:lnTo>
                      <a:pt x="596" y="15"/>
                    </a:lnTo>
                    <a:lnTo>
                      <a:pt x="601" y="10"/>
                    </a:lnTo>
                    <a:lnTo>
                      <a:pt x="606" y="10"/>
                    </a:lnTo>
                    <a:lnTo>
                      <a:pt x="616" y="15"/>
                    </a:lnTo>
                    <a:lnTo>
                      <a:pt x="621" y="10"/>
                    </a:lnTo>
                    <a:lnTo>
                      <a:pt x="625" y="15"/>
                    </a:lnTo>
                    <a:lnTo>
                      <a:pt x="630" y="15"/>
                    </a:lnTo>
                    <a:lnTo>
                      <a:pt x="640" y="15"/>
                    </a:lnTo>
                    <a:lnTo>
                      <a:pt x="645" y="15"/>
                    </a:lnTo>
                    <a:lnTo>
                      <a:pt x="650" y="10"/>
                    </a:lnTo>
                    <a:lnTo>
                      <a:pt x="655" y="10"/>
                    </a:lnTo>
                    <a:lnTo>
                      <a:pt x="665" y="10"/>
                    </a:lnTo>
                    <a:lnTo>
                      <a:pt x="670" y="15"/>
                    </a:lnTo>
                    <a:lnTo>
                      <a:pt x="675" y="15"/>
                    </a:lnTo>
                    <a:lnTo>
                      <a:pt x="685" y="10"/>
                    </a:lnTo>
                    <a:lnTo>
                      <a:pt x="690" y="15"/>
                    </a:lnTo>
                    <a:lnTo>
                      <a:pt x="695" y="15"/>
                    </a:lnTo>
                    <a:lnTo>
                      <a:pt x="700" y="15"/>
                    </a:lnTo>
                    <a:lnTo>
                      <a:pt x="710" y="15"/>
                    </a:lnTo>
                    <a:lnTo>
                      <a:pt x="715" y="15"/>
                    </a:lnTo>
                    <a:lnTo>
                      <a:pt x="720" y="20"/>
                    </a:lnTo>
                    <a:lnTo>
                      <a:pt x="725" y="10"/>
                    </a:lnTo>
                    <a:lnTo>
                      <a:pt x="735" y="15"/>
                    </a:lnTo>
                    <a:lnTo>
                      <a:pt x="740" y="20"/>
                    </a:lnTo>
                    <a:lnTo>
                      <a:pt x="745" y="15"/>
                    </a:lnTo>
                    <a:lnTo>
                      <a:pt x="750" y="15"/>
                    </a:lnTo>
                    <a:lnTo>
                      <a:pt x="760" y="25"/>
                    </a:lnTo>
                    <a:lnTo>
                      <a:pt x="765" y="45"/>
                    </a:lnTo>
                    <a:lnTo>
                      <a:pt x="769" y="253"/>
                    </a:lnTo>
                    <a:lnTo>
                      <a:pt x="774" y="442"/>
                    </a:lnTo>
                    <a:lnTo>
                      <a:pt x="784" y="492"/>
                    </a:lnTo>
                    <a:lnTo>
                      <a:pt x="789" y="492"/>
                    </a:lnTo>
                    <a:lnTo>
                      <a:pt x="794" y="477"/>
                    </a:lnTo>
                  </a:path>
                </a:pathLst>
              </a:custGeom>
              <a:noFill/>
              <a:ln w="15875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62" name="Freeform 11"/>
              <p:cNvSpPr>
                <a:spLocks/>
              </p:cNvSpPr>
              <p:nvPr/>
            </p:nvSpPr>
            <p:spPr bwMode="auto">
              <a:xfrm>
                <a:off x="3581091" y="2349847"/>
                <a:ext cx="1124259" cy="310937"/>
              </a:xfrm>
              <a:custGeom>
                <a:avLst/>
                <a:gdLst/>
                <a:ahLst/>
                <a:cxnLst>
                  <a:cxn ang="0">
                    <a:pos x="5" y="149"/>
                  </a:cxn>
                  <a:cxn ang="0">
                    <a:pos x="20" y="119"/>
                  </a:cxn>
                  <a:cxn ang="0">
                    <a:pos x="30" y="94"/>
                  </a:cxn>
                  <a:cxn ang="0">
                    <a:pos x="45" y="75"/>
                  </a:cxn>
                  <a:cxn ang="0">
                    <a:pos x="55" y="65"/>
                  </a:cxn>
                  <a:cxn ang="0">
                    <a:pos x="70" y="50"/>
                  </a:cxn>
                  <a:cxn ang="0">
                    <a:pos x="85" y="50"/>
                  </a:cxn>
                  <a:cxn ang="0">
                    <a:pos x="95" y="40"/>
                  </a:cxn>
                  <a:cxn ang="0">
                    <a:pos x="110" y="25"/>
                  </a:cxn>
                  <a:cxn ang="0">
                    <a:pos x="120" y="25"/>
                  </a:cxn>
                  <a:cxn ang="0">
                    <a:pos x="134" y="20"/>
                  </a:cxn>
                  <a:cxn ang="0">
                    <a:pos x="144" y="20"/>
                  </a:cxn>
                  <a:cxn ang="0">
                    <a:pos x="159" y="20"/>
                  </a:cxn>
                  <a:cxn ang="0">
                    <a:pos x="169" y="10"/>
                  </a:cxn>
                  <a:cxn ang="0">
                    <a:pos x="184" y="10"/>
                  </a:cxn>
                  <a:cxn ang="0">
                    <a:pos x="194" y="15"/>
                  </a:cxn>
                  <a:cxn ang="0">
                    <a:pos x="209" y="20"/>
                  </a:cxn>
                  <a:cxn ang="0">
                    <a:pos x="219" y="10"/>
                  </a:cxn>
                  <a:cxn ang="0">
                    <a:pos x="234" y="10"/>
                  </a:cxn>
                  <a:cxn ang="0">
                    <a:pos x="244" y="5"/>
                  </a:cxn>
                  <a:cxn ang="0">
                    <a:pos x="259" y="5"/>
                  </a:cxn>
                  <a:cxn ang="0">
                    <a:pos x="268" y="5"/>
                  </a:cxn>
                  <a:cxn ang="0">
                    <a:pos x="283" y="10"/>
                  </a:cxn>
                  <a:cxn ang="0">
                    <a:pos x="293" y="5"/>
                  </a:cxn>
                  <a:cxn ang="0">
                    <a:pos x="308" y="5"/>
                  </a:cxn>
                  <a:cxn ang="0">
                    <a:pos x="318" y="5"/>
                  </a:cxn>
                  <a:cxn ang="0">
                    <a:pos x="333" y="10"/>
                  </a:cxn>
                  <a:cxn ang="0">
                    <a:pos x="343" y="10"/>
                  </a:cxn>
                  <a:cxn ang="0">
                    <a:pos x="358" y="20"/>
                  </a:cxn>
                  <a:cxn ang="0">
                    <a:pos x="368" y="20"/>
                  </a:cxn>
                  <a:cxn ang="0">
                    <a:pos x="383" y="15"/>
                  </a:cxn>
                  <a:cxn ang="0">
                    <a:pos x="393" y="35"/>
                  </a:cxn>
                  <a:cxn ang="0">
                    <a:pos x="408" y="30"/>
                  </a:cxn>
                  <a:cxn ang="0">
                    <a:pos x="417" y="20"/>
                  </a:cxn>
                  <a:cxn ang="0">
                    <a:pos x="432" y="15"/>
                  </a:cxn>
                  <a:cxn ang="0">
                    <a:pos x="442" y="15"/>
                  </a:cxn>
                  <a:cxn ang="0">
                    <a:pos x="457" y="10"/>
                  </a:cxn>
                  <a:cxn ang="0">
                    <a:pos x="467" y="10"/>
                  </a:cxn>
                  <a:cxn ang="0">
                    <a:pos x="482" y="20"/>
                  </a:cxn>
                  <a:cxn ang="0">
                    <a:pos x="497" y="25"/>
                  </a:cxn>
                  <a:cxn ang="0">
                    <a:pos x="507" y="20"/>
                  </a:cxn>
                  <a:cxn ang="0">
                    <a:pos x="522" y="20"/>
                  </a:cxn>
                  <a:cxn ang="0">
                    <a:pos x="532" y="15"/>
                  </a:cxn>
                  <a:cxn ang="0">
                    <a:pos x="547" y="15"/>
                  </a:cxn>
                  <a:cxn ang="0">
                    <a:pos x="557" y="10"/>
                  </a:cxn>
                  <a:cxn ang="0">
                    <a:pos x="571" y="15"/>
                  </a:cxn>
                  <a:cxn ang="0">
                    <a:pos x="581" y="10"/>
                  </a:cxn>
                  <a:cxn ang="0">
                    <a:pos x="596" y="15"/>
                  </a:cxn>
                  <a:cxn ang="0">
                    <a:pos x="606" y="15"/>
                  </a:cxn>
                  <a:cxn ang="0">
                    <a:pos x="621" y="15"/>
                  </a:cxn>
                  <a:cxn ang="0">
                    <a:pos x="631" y="20"/>
                  </a:cxn>
                </a:cxnLst>
                <a:rect l="0" t="0" r="r" b="b"/>
                <a:pathLst>
                  <a:path w="636" h="164">
                    <a:moveTo>
                      <a:pt x="0" y="164"/>
                    </a:moveTo>
                    <a:lnTo>
                      <a:pt x="5" y="149"/>
                    </a:lnTo>
                    <a:lnTo>
                      <a:pt x="15" y="134"/>
                    </a:lnTo>
                    <a:lnTo>
                      <a:pt x="20" y="119"/>
                    </a:lnTo>
                    <a:lnTo>
                      <a:pt x="25" y="104"/>
                    </a:lnTo>
                    <a:lnTo>
                      <a:pt x="30" y="94"/>
                    </a:lnTo>
                    <a:lnTo>
                      <a:pt x="40" y="89"/>
                    </a:lnTo>
                    <a:lnTo>
                      <a:pt x="45" y="75"/>
                    </a:lnTo>
                    <a:lnTo>
                      <a:pt x="50" y="70"/>
                    </a:lnTo>
                    <a:lnTo>
                      <a:pt x="55" y="65"/>
                    </a:lnTo>
                    <a:lnTo>
                      <a:pt x="65" y="50"/>
                    </a:lnTo>
                    <a:lnTo>
                      <a:pt x="70" y="50"/>
                    </a:lnTo>
                    <a:lnTo>
                      <a:pt x="75" y="50"/>
                    </a:lnTo>
                    <a:lnTo>
                      <a:pt x="85" y="50"/>
                    </a:lnTo>
                    <a:lnTo>
                      <a:pt x="90" y="45"/>
                    </a:lnTo>
                    <a:lnTo>
                      <a:pt x="95" y="40"/>
                    </a:lnTo>
                    <a:lnTo>
                      <a:pt x="100" y="35"/>
                    </a:lnTo>
                    <a:lnTo>
                      <a:pt x="110" y="25"/>
                    </a:lnTo>
                    <a:lnTo>
                      <a:pt x="115" y="25"/>
                    </a:lnTo>
                    <a:lnTo>
                      <a:pt x="120" y="25"/>
                    </a:lnTo>
                    <a:lnTo>
                      <a:pt x="124" y="25"/>
                    </a:lnTo>
                    <a:lnTo>
                      <a:pt x="134" y="20"/>
                    </a:lnTo>
                    <a:lnTo>
                      <a:pt x="139" y="20"/>
                    </a:lnTo>
                    <a:lnTo>
                      <a:pt x="144" y="20"/>
                    </a:lnTo>
                    <a:lnTo>
                      <a:pt x="149" y="20"/>
                    </a:lnTo>
                    <a:lnTo>
                      <a:pt x="159" y="20"/>
                    </a:lnTo>
                    <a:lnTo>
                      <a:pt x="164" y="15"/>
                    </a:lnTo>
                    <a:lnTo>
                      <a:pt x="169" y="10"/>
                    </a:lnTo>
                    <a:lnTo>
                      <a:pt x="174" y="10"/>
                    </a:lnTo>
                    <a:lnTo>
                      <a:pt x="184" y="10"/>
                    </a:lnTo>
                    <a:lnTo>
                      <a:pt x="189" y="15"/>
                    </a:lnTo>
                    <a:lnTo>
                      <a:pt x="194" y="15"/>
                    </a:lnTo>
                    <a:lnTo>
                      <a:pt x="199" y="15"/>
                    </a:lnTo>
                    <a:lnTo>
                      <a:pt x="209" y="20"/>
                    </a:lnTo>
                    <a:lnTo>
                      <a:pt x="214" y="15"/>
                    </a:lnTo>
                    <a:lnTo>
                      <a:pt x="219" y="10"/>
                    </a:lnTo>
                    <a:lnTo>
                      <a:pt x="224" y="10"/>
                    </a:lnTo>
                    <a:lnTo>
                      <a:pt x="234" y="10"/>
                    </a:lnTo>
                    <a:lnTo>
                      <a:pt x="239" y="5"/>
                    </a:lnTo>
                    <a:lnTo>
                      <a:pt x="244" y="5"/>
                    </a:lnTo>
                    <a:lnTo>
                      <a:pt x="249" y="5"/>
                    </a:lnTo>
                    <a:lnTo>
                      <a:pt x="259" y="5"/>
                    </a:lnTo>
                    <a:lnTo>
                      <a:pt x="264" y="0"/>
                    </a:lnTo>
                    <a:lnTo>
                      <a:pt x="268" y="5"/>
                    </a:lnTo>
                    <a:lnTo>
                      <a:pt x="273" y="5"/>
                    </a:lnTo>
                    <a:lnTo>
                      <a:pt x="283" y="10"/>
                    </a:lnTo>
                    <a:lnTo>
                      <a:pt x="288" y="10"/>
                    </a:lnTo>
                    <a:lnTo>
                      <a:pt x="293" y="5"/>
                    </a:lnTo>
                    <a:lnTo>
                      <a:pt x="303" y="5"/>
                    </a:lnTo>
                    <a:lnTo>
                      <a:pt x="308" y="5"/>
                    </a:lnTo>
                    <a:lnTo>
                      <a:pt x="313" y="5"/>
                    </a:lnTo>
                    <a:lnTo>
                      <a:pt x="318" y="5"/>
                    </a:lnTo>
                    <a:lnTo>
                      <a:pt x="328" y="5"/>
                    </a:lnTo>
                    <a:lnTo>
                      <a:pt x="333" y="10"/>
                    </a:lnTo>
                    <a:lnTo>
                      <a:pt x="338" y="10"/>
                    </a:lnTo>
                    <a:lnTo>
                      <a:pt x="343" y="10"/>
                    </a:lnTo>
                    <a:lnTo>
                      <a:pt x="353" y="15"/>
                    </a:lnTo>
                    <a:lnTo>
                      <a:pt x="358" y="20"/>
                    </a:lnTo>
                    <a:lnTo>
                      <a:pt x="363" y="20"/>
                    </a:lnTo>
                    <a:lnTo>
                      <a:pt x="368" y="20"/>
                    </a:lnTo>
                    <a:lnTo>
                      <a:pt x="378" y="15"/>
                    </a:lnTo>
                    <a:lnTo>
                      <a:pt x="383" y="15"/>
                    </a:lnTo>
                    <a:lnTo>
                      <a:pt x="388" y="25"/>
                    </a:lnTo>
                    <a:lnTo>
                      <a:pt x="393" y="35"/>
                    </a:lnTo>
                    <a:lnTo>
                      <a:pt x="403" y="40"/>
                    </a:lnTo>
                    <a:lnTo>
                      <a:pt x="408" y="30"/>
                    </a:lnTo>
                    <a:lnTo>
                      <a:pt x="413" y="25"/>
                    </a:lnTo>
                    <a:lnTo>
                      <a:pt x="417" y="20"/>
                    </a:lnTo>
                    <a:lnTo>
                      <a:pt x="427" y="20"/>
                    </a:lnTo>
                    <a:lnTo>
                      <a:pt x="432" y="15"/>
                    </a:lnTo>
                    <a:lnTo>
                      <a:pt x="437" y="15"/>
                    </a:lnTo>
                    <a:lnTo>
                      <a:pt x="442" y="15"/>
                    </a:lnTo>
                    <a:lnTo>
                      <a:pt x="452" y="15"/>
                    </a:lnTo>
                    <a:lnTo>
                      <a:pt x="457" y="10"/>
                    </a:lnTo>
                    <a:lnTo>
                      <a:pt x="462" y="10"/>
                    </a:lnTo>
                    <a:lnTo>
                      <a:pt x="467" y="10"/>
                    </a:lnTo>
                    <a:lnTo>
                      <a:pt x="477" y="10"/>
                    </a:lnTo>
                    <a:lnTo>
                      <a:pt x="482" y="20"/>
                    </a:lnTo>
                    <a:lnTo>
                      <a:pt x="487" y="25"/>
                    </a:lnTo>
                    <a:lnTo>
                      <a:pt x="497" y="25"/>
                    </a:lnTo>
                    <a:lnTo>
                      <a:pt x="502" y="25"/>
                    </a:lnTo>
                    <a:lnTo>
                      <a:pt x="507" y="20"/>
                    </a:lnTo>
                    <a:lnTo>
                      <a:pt x="512" y="15"/>
                    </a:lnTo>
                    <a:lnTo>
                      <a:pt x="522" y="20"/>
                    </a:lnTo>
                    <a:lnTo>
                      <a:pt x="527" y="15"/>
                    </a:lnTo>
                    <a:lnTo>
                      <a:pt x="532" y="15"/>
                    </a:lnTo>
                    <a:lnTo>
                      <a:pt x="537" y="10"/>
                    </a:lnTo>
                    <a:lnTo>
                      <a:pt x="547" y="15"/>
                    </a:lnTo>
                    <a:lnTo>
                      <a:pt x="552" y="15"/>
                    </a:lnTo>
                    <a:lnTo>
                      <a:pt x="557" y="10"/>
                    </a:lnTo>
                    <a:lnTo>
                      <a:pt x="561" y="10"/>
                    </a:lnTo>
                    <a:lnTo>
                      <a:pt x="571" y="15"/>
                    </a:lnTo>
                    <a:lnTo>
                      <a:pt x="576" y="10"/>
                    </a:lnTo>
                    <a:lnTo>
                      <a:pt x="581" y="10"/>
                    </a:lnTo>
                    <a:lnTo>
                      <a:pt x="586" y="5"/>
                    </a:lnTo>
                    <a:lnTo>
                      <a:pt x="596" y="15"/>
                    </a:lnTo>
                    <a:lnTo>
                      <a:pt x="601" y="15"/>
                    </a:lnTo>
                    <a:lnTo>
                      <a:pt x="606" y="15"/>
                    </a:lnTo>
                    <a:lnTo>
                      <a:pt x="611" y="20"/>
                    </a:lnTo>
                    <a:lnTo>
                      <a:pt x="621" y="15"/>
                    </a:lnTo>
                    <a:lnTo>
                      <a:pt x="626" y="20"/>
                    </a:lnTo>
                    <a:lnTo>
                      <a:pt x="631" y="20"/>
                    </a:lnTo>
                    <a:lnTo>
                      <a:pt x="636" y="20"/>
                    </a:lnTo>
                  </a:path>
                </a:pathLst>
              </a:custGeom>
              <a:noFill/>
              <a:ln w="15875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sp>
          <p:nvSpPr>
            <p:cNvPr id="41" name="TextBox 40"/>
            <p:cNvSpPr txBox="1"/>
            <p:nvPr/>
          </p:nvSpPr>
          <p:spPr>
            <a:xfrm>
              <a:off x="1278592" y="2121554"/>
              <a:ext cx="258870" cy="115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328933" y="1749129"/>
              <a:ext cx="258870" cy="115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86" name="Group 85"/>
          <p:cNvGrpSpPr>
            <a:grpSpLocks noChangeAspect="1"/>
          </p:cNvGrpSpPr>
          <p:nvPr/>
        </p:nvGrpSpPr>
        <p:grpSpPr>
          <a:xfrm>
            <a:off x="4495800" y="2057400"/>
            <a:ext cx="3672543" cy="1066800"/>
            <a:chOff x="531818" y="3962400"/>
            <a:chExt cx="997253" cy="289682"/>
          </a:xfrm>
        </p:grpSpPr>
        <p:sp>
          <p:nvSpPr>
            <p:cNvPr id="43" name="Line 48"/>
            <p:cNvSpPr>
              <a:spLocks noChangeShapeType="1"/>
            </p:cNvSpPr>
            <p:nvPr/>
          </p:nvSpPr>
          <p:spPr bwMode="auto">
            <a:xfrm>
              <a:off x="654781" y="4050726"/>
              <a:ext cx="0" cy="135939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44" name="Line 48"/>
            <p:cNvSpPr>
              <a:spLocks noChangeShapeType="1"/>
            </p:cNvSpPr>
            <p:nvPr/>
          </p:nvSpPr>
          <p:spPr bwMode="auto">
            <a:xfrm>
              <a:off x="704413" y="4082085"/>
              <a:ext cx="0" cy="1885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600"/>
            </a:p>
          </p:txBody>
        </p:sp>
        <p:sp>
          <p:nvSpPr>
            <p:cNvPr id="45" name="Line 48"/>
            <p:cNvSpPr>
              <a:spLocks noChangeShapeType="1"/>
            </p:cNvSpPr>
            <p:nvPr/>
          </p:nvSpPr>
          <p:spPr bwMode="auto">
            <a:xfrm>
              <a:off x="1175787" y="4092177"/>
              <a:ext cx="0" cy="87344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sp>
          <p:nvSpPr>
            <p:cNvPr id="46" name="Line 48"/>
            <p:cNvSpPr>
              <a:spLocks noChangeShapeType="1"/>
            </p:cNvSpPr>
            <p:nvPr/>
          </p:nvSpPr>
          <p:spPr bwMode="auto">
            <a:xfrm>
              <a:off x="1200801" y="4093486"/>
              <a:ext cx="0" cy="71748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sp>
          <p:nvSpPr>
            <p:cNvPr id="47" name="Line 48"/>
            <p:cNvSpPr>
              <a:spLocks noChangeShapeType="1"/>
            </p:cNvSpPr>
            <p:nvPr/>
          </p:nvSpPr>
          <p:spPr bwMode="auto">
            <a:xfrm>
              <a:off x="1250830" y="4166244"/>
              <a:ext cx="0" cy="2994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sp>
          <p:nvSpPr>
            <p:cNvPr id="48" name="Line 48"/>
            <p:cNvSpPr>
              <a:spLocks noChangeShapeType="1"/>
            </p:cNvSpPr>
            <p:nvPr/>
          </p:nvSpPr>
          <p:spPr bwMode="auto">
            <a:xfrm>
              <a:off x="1275845" y="4173506"/>
              <a:ext cx="0" cy="8396"/>
            </a:xfrm>
            <a:prstGeom prst="line">
              <a:avLst/>
            </a:prstGeom>
            <a:noFill/>
            <a:ln w="0">
              <a:solidFill>
                <a:srgbClr val="7F7F7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sz="500"/>
            </a:p>
          </p:txBody>
        </p:sp>
        <p:grpSp>
          <p:nvGrpSpPr>
            <p:cNvPr id="49" name="Group 201"/>
            <p:cNvGrpSpPr/>
            <p:nvPr/>
          </p:nvGrpSpPr>
          <p:grpSpPr>
            <a:xfrm>
              <a:off x="531818" y="3969702"/>
              <a:ext cx="981535" cy="237310"/>
              <a:chOff x="382588" y="4851401"/>
              <a:chExt cx="3524250" cy="1560512"/>
            </a:xfrm>
          </p:grpSpPr>
          <p:sp>
            <p:nvSpPr>
              <p:cNvPr id="57" name="Freeform 6"/>
              <p:cNvSpPr>
                <a:spLocks/>
              </p:cNvSpPr>
              <p:nvPr/>
            </p:nvSpPr>
            <p:spPr bwMode="auto">
              <a:xfrm>
                <a:off x="382588" y="4851401"/>
                <a:ext cx="1254125" cy="1433513"/>
              </a:xfrm>
              <a:custGeom>
                <a:avLst/>
                <a:gdLst/>
                <a:ahLst/>
                <a:cxnLst>
                  <a:cxn ang="0">
                    <a:pos x="10" y="889"/>
                  </a:cxn>
                  <a:cxn ang="0">
                    <a:pos x="30" y="884"/>
                  </a:cxn>
                  <a:cxn ang="0">
                    <a:pos x="50" y="894"/>
                  </a:cxn>
                  <a:cxn ang="0">
                    <a:pos x="70" y="889"/>
                  </a:cxn>
                  <a:cxn ang="0">
                    <a:pos x="85" y="894"/>
                  </a:cxn>
                  <a:cxn ang="0">
                    <a:pos x="104" y="889"/>
                  </a:cxn>
                  <a:cxn ang="0">
                    <a:pos x="124" y="898"/>
                  </a:cxn>
                  <a:cxn ang="0">
                    <a:pos x="144" y="894"/>
                  </a:cxn>
                  <a:cxn ang="0">
                    <a:pos x="159" y="889"/>
                  </a:cxn>
                  <a:cxn ang="0">
                    <a:pos x="179" y="884"/>
                  </a:cxn>
                  <a:cxn ang="0">
                    <a:pos x="199" y="889"/>
                  </a:cxn>
                  <a:cxn ang="0">
                    <a:pos x="219" y="889"/>
                  </a:cxn>
                  <a:cxn ang="0">
                    <a:pos x="238" y="889"/>
                  </a:cxn>
                  <a:cxn ang="0">
                    <a:pos x="253" y="889"/>
                  </a:cxn>
                  <a:cxn ang="0">
                    <a:pos x="273" y="884"/>
                  </a:cxn>
                  <a:cxn ang="0">
                    <a:pos x="293" y="898"/>
                  </a:cxn>
                  <a:cxn ang="0">
                    <a:pos x="313" y="889"/>
                  </a:cxn>
                  <a:cxn ang="0">
                    <a:pos x="328" y="839"/>
                  </a:cxn>
                  <a:cxn ang="0">
                    <a:pos x="348" y="79"/>
                  </a:cxn>
                  <a:cxn ang="0">
                    <a:pos x="368" y="288"/>
                  </a:cxn>
                  <a:cxn ang="0">
                    <a:pos x="387" y="427"/>
                  </a:cxn>
                  <a:cxn ang="0">
                    <a:pos x="402" y="392"/>
                  </a:cxn>
                  <a:cxn ang="0">
                    <a:pos x="422" y="432"/>
                  </a:cxn>
                  <a:cxn ang="0">
                    <a:pos x="442" y="462"/>
                  </a:cxn>
                  <a:cxn ang="0">
                    <a:pos x="462" y="486"/>
                  </a:cxn>
                  <a:cxn ang="0">
                    <a:pos x="482" y="496"/>
                  </a:cxn>
                  <a:cxn ang="0">
                    <a:pos x="497" y="491"/>
                  </a:cxn>
                  <a:cxn ang="0">
                    <a:pos x="517" y="501"/>
                  </a:cxn>
                  <a:cxn ang="0">
                    <a:pos x="536" y="506"/>
                  </a:cxn>
                  <a:cxn ang="0">
                    <a:pos x="556" y="506"/>
                  </a:cxn>
                  <a:cxn ang="0">
                    <a:pos x="571" y="506"/>
                  </a:cxn>
                  <a:cxn ang="0">
                    <a:pos x="591" y="491"/>
                  </a:cxn>
                  <a:cxn ang="0">
                    <a:pos x="611" y="496"/>
                  </a:cxn>
                  <a:cxn ang="0">
                    <a:pos x="631" y="501"/>
                  </a:cxn>
                  <a:cxn ang="0">
                    <a:pos x="651" y="501"/>
                  </a:cxn>
                  <a:cxn ang="0">
                    <a:pos x="666" y="486"/>
                  </a:cxn>
                  <a:cxn ang="0">
                    <a:pos x="685" y="486"/>
                  </a:cxn>
                  <a:cxn ang="0">
                    <a:pos x="705" y="501"/>
                  </a:cxn>
                  <a:cxn ang="0">
                    <a:pos x="725" y="506"/>
                  </a:cxn>
                  <a:cxn ang="0">
                    <a:pos x="740" y="496"/>
                  </a:cxn>
                  <a:cxn ang="0">
                    <a:pos x="760" y="506"/>
                  </a:cxn>
                  <a:cxn ang="0">
                    <a:pos x="780" y="506"/>
                  </a:cxn>
                </a:cxnLst>
                <a:rect l="0" t="0" r="r" b="b"/>
                <a:pathLst>
                  <a:path w="790" h="903">
                    <a:moveTo>
                      <a:pt x="0" y="889"/>
                    </a:moveTo>
                    <a:lnTo>
                      <a:pt x="5" y="894"/>
                    </a:lnTo>
                    <a:lnTo>
                      <a:pt x="10" y="889"/>
                    </a:lnTo>
                    <a:lnTo>
                      <a:pt x="20" y="889"/>
                    </a:lnTo>
                    <a:lnTo>
                      <a:pt x="25" y="879"/>
                    </a:lnTo>
                    <a:lnTo>
                      <a:pt x="30" y="884"/>
                    </a:lnTo>
                    <a:lnTo>
                      <a:pt x="35" y="894"/>
                    </a:lnTo>
                    <a:lnTo>
                      <a:pt x="45" y="898"/>
                    </a:lnTo>
                    <a:lnTo>
                      <a:pt x="50" y="894"/>
                    </a:lnTo>
                    <a:lnTo>
                      <a:pt x="55" y="894"/>
                    </a:lnTo>
                    <a:lnTo>
                      <a:pt x="60" y="889"/>
                    </a:lnTo>
                    <a:lnTo>
                      <a:pt x="70" y="889"/>
                    </a:lnTo>
                    <a:lnTo>
                      <a:pt x="75" y="884"/>
                    </a:lnTo>
                    <a:lnTo>
                      <a:pt x="80" y="884"/>
                    </a:lnTo>
                    <a:lnTo>
                      <a:pt x="85" y="894"/>
                    </a:lnTo>
                    <a:lnTo>
                      <a:pt x="94" y="894"/>
                    </a:lnTo>
                    <a:lnTo>
                      <a:pt x="99" y="889"/>
                    </a:lnTo>
                    <a:lnTo>
                      <a:pt x="104" y="889"/>
                    </a:lnTo>
                    <a:lnTo>
                      <a:pt x="109" y="889"/>
                    </a:lnTo>
                    <a:lnTo>
                      <a:pt x="119" y="898"/>
                    </a:lnTo>
                    <a:lnTo>
                      <a:pt x="124" y="898"/>
                    </a:lnTo>
                    <a:lnTo>
                      <a:pt x="129" y="898"/>
                    </a:lnTo>
                    <a:lnTo>
                      <a:pt x="134" y="903"/>
                    </a:lnTo>
                    <a:lnTo>
                      <a:pt x="144" y="894"/>
                    </a:lnTo>
                    <a:lnTo>
                      <a:pt x="149" y="898"/>
                    </a:lnTo>
                    <a:lnTo>
                      <a:pt x="154" y="894"/>
                    </a:lnTo>
                    <a:lnTo>
                      <a:pt x="159" y="889"/>
                    </a:lnTo>
                    <a:lnTo>
                      <a:pt x="169" y="889"/>
                    </a:lnTo>
                    <a:lnTo>
                      <a:pt x="174" y="884"/>
                    </a:lnTo>
                    <a:lnTo>
                      <a:pt x="179" y="884"/>
                    </a:lnTo>
                    <a:lnTo>
                      <a:pt x="184" y="889"/>
                    </a:lnTo>
                    <a:lnTo>
                      <a:pt x="194" y="889"/>
                    </a:lnTo>
                    <a:lnTo>
                      <a:pt x="199" y="889"/>
                    </a:lnTo>
                    <a:lnTo>
                      <a:pt x="204" y="884"/>
                    </a:lnTo>
                    <a:lnTo>
                      <a:pt x="214" y="884"/>
                    </a:lnTo>
                    <a:lnTo>
                      <a:pt x="219" y="889"/>
                    </a:lnTo>
                    <a:lnTo>
                      <a:pt x="224" y="889"/>
                    </a:lnTo>
                    <a:lnTo>
                      <a:pt x="229" y="884"/>
                    </a:lnTo>
                    <a:lnTo>
                      <a:pt x="238" y="889"/>
                    </a:lnTo>
                    <a:lnTo>
                      <a:pt x="243" y="884"/>
                    </a:lnTo>
                    <a:lnTo>
                      <a:pt x="248" y="884"/>
                    </a:lnTo>
                    <a:lnTo>
                      <a:pt x="253" y="889"/>
                    </a:lnTo>
                    <a:lnTo>
                      <a:pt x="263" y="889"/>
                    </a:lnTo>
                    <a:lnTo>
                      <a:pt x="268" y="889"/>
                    </a:lnTo>
                    <a:lnTo>
                      <a:pt x="273" y="884"/>
                    </a:lnTo>
                    <a:lnTo>
                      <a:pt x="278" y="894"/>
                    </a:lnTo>
                    <a:lnTo>
                      <a:pt x="288" y="898"/>
                    </a:lnTo>
                    <a:lnTo>
                      <a:pt x="293" y="898"/>
                    </a:lnTo>
                    <a:lnTo>
                      <a:pt x="298" y="898"/>
                    </a:lnTo>
                    <a:lnTo>
                      <a:pt x="303" y="898"/>
                    </a:lnTo>
                    <a:lnTo>
                      <a:pt x="313" y="889"/>
                    </a:lnTo>
                    <a:lnTo>
                      <a:pt x="318" y="898"/>
                    </a:lnTo>
                    <a:lnTo>
                      <a:pt x="323" y="903"/>
                    </a:lnTo>
                    <a:lnTo>
                      <a:pt x="328" y="839"/>
                    </a:lnTo>
                    <a:lnTo>
                      <a:pt x="338" y="69"/>
                    </a:lnTo>
                    <a:lnTo>
                      <a:pt x="343" y="0"/>
                    </a:lnTo>
                    <a:lnTo>
                      <a:pt x="348" y="79"/>
                    </a:lnTo>
                    <a:lnTo>
                      <a:pt x="353" y="154"/>
                    </a:lnTo>
                    <a:lnTo>
                      <a:pt x="363" y="228"/>
                    </a:lnTo>
                    <a:lnTo>
                      <a:pt x="368" y="288"/>
                    </a:lnTo>
                    <a:lnTo>
                      <a:pt x="373" y="337"/>
                    </a:lnTo>
                    <a:lnTo>
                      <a:pt x="378" y="367"/>
                    </a:lnTo>
                    <a:lnTo>
                      <a:pt x="387" y="427"/>
                    </a:lnTo>
                    <a:lnTo>
                      <a:pt x="392" y="372"/>
                    </a:lnTo>
                    <a:lnTo>
                      <a:pt x="397" y="377"/>
                    </a:lnTo>
                    <a:lnTo>
                      <a:pt x="402" y="392"/>
                    </a:lnTo>
                    <a:lnTo>
                      <a:pt x="412" y="407"/>
                    </a:lnTo>
                    <a:lnTo>
                      <a:pt x="417" y="417"/>
                    </a:lnTo>
                    <a:lnTo>
                      <a:pt x="422" y="432"/>
                    </a:lnTo>
                    <a:lnTo>
                      <a:pt x="432" y="442"/>
                    </a:lnTo>
                    <a:lnTo>
                      <a:pt x="437" y="447"/>
                    </a:lnTo>
                    <a:lnTo>
                      <a:pt x="442" y="462"/>
                    </a:lnTo>
                    <a:lnTo>
                      <a:pt x="447" y="471"/>
                    </a:lnTo>
                    <a:lnTo>
                      <a:pt x="457" y="476"/>
                    </a:lnTo>
                    <a:lnTo>
                      <a:pt x="462" y="486"/>
                    </a:lnTo>
                    <a:lnTo>
                      <a:pt x="467" y="486"/>
                    </a:lnTo>
                    <a:lnTo>
                      <a:pt x="472" y="486"/>
                    </a:lnTo>
                    <a:lnTo>
                      <a:pt x="482" y="496"/>
                    </a:lnTo>
                    <a:lnTo>
                      <a:pt x="487" y="496"/>
                    </a:lnTo>
                    <a:lnTo>
                      <a:pt x="492" y="491"/>
                    </a:lnTo>
                    <a:lnTo>
                      <a:pt x="497" y="491"/>
                    </a:lnTo>
                    <a:lnTo>
                      <a:pt x="507" y="491"/>
                    </a:lnTo>
                    <a:lnTo>
                      <a:pt x="512" y="496"/>
                    </a:lnTo>
                    <a:lnTo>
                      <a:pt x="517" y="501"/>
                    </a:lnTo>
                    <a:lnTo>
                      <a:pt x="522" y="501"/>
                    </a:lnTo>
                    <a:lnTo>
                      <a:pt x="531" y="501"/>
                    </a:lnTo>
                    <a:lnTo>
                      <a:pt x="536" y="506"/>
                    </a:lnTo>
                    <a:lnTo>
                      <a:pt x="541" y="501"/>
                    </a:lnTo>
                    <a:lnTo>
                      <a:pt x="546" y="506"/>
                    </a:lnTo>
                    <a:lnTo>
                      <a:pt x="556" y="506"/>
                    </a:lnTo>
                    <a:lnTo>
                      <a:pt x="561" y="496"/>
                    </a:lnTo>
                    <a:lnTo>
                      <a:pt x="566" y="496"/>
                    </a:lnTo>
                    <a:lnTo>
                      <a:pt x="571" y="506"/>
                    </a:lnTo>
                    <a:lnTo>
                      <a:pt x="581" y="501"/>
                    </a:lnTo>
                    <a:lnTo>
                      <a:pt x="586" y="506"/>
                    </a:lnTo>
                    <a:lnTo>
                      <a:pt x="591" y="491"/>
                    </a:lnTo>
                    <a:lnTo>
                      <a:pt x="596" y="496"/>
                    </a:lnTo>
                    <a:lnTo>
                      <a:pt x="606" y="496"/>
                    </a:lnTo>
                    <a:lnTo>
                      <a:pt x="611" y="496"/>
                    </a:lnTo>
                    <a:lnTo>
                      <a:pt x="616" y="496"/>
                    </a:lnTo>
                    <a:lnTo>
                      <a:pt x="626" y="496"/>
                    </a:lnTo>
                    <a:lnTo>
                      <a:pt x="631" y="501"/>
                    </a:lnTo>
                    <a:lnTo>
                      <a:pt x="636" y="501"/>
                    </a:lnTo>
                    <a:lnTo>
                      <a:pt x="641" y="501"/>
                    </a:lnTo>
                    <a:lnTo>
                      <a:pt x="651" y="501"/>
                    </a:lnTo>
                    <a:lnTo>
                      <a:pt x="656" y="501"/>
                    </a:lnTo>
                    <a:lnTo>
                      <a:pt x="661" y="501"/>
                    </a:lnTo>
                    <a:lnTo>
                      <a:pt x="666" y="486"/>
                    </a:lnTo>
                    <a:lnTo>
                      <a:pt x="676" y="486"/>
                    </a:lnTo>
                    <a:lnTo>
                      <a:pt x="680" y="491"/>
                    </a:lnTo>
                    <a:lnTo>
                      <a:pt x="685" y="486"/>
                    </a:lnTo>
                    <a:lnTo>
                      <a:pt x="690" y="496"/>
                    </a:lnTo>
                    <a:lnTo>
                      <a:pt x="700" y="501"/>
                    </a:lnTo>
                    <a:lnTo>
                      <a:pt x="705" y="501"/>
                    </a:lnTo>
                    <a:lnTo>
                      <a:pt x="710" y="501"/>
                    </a:lnTo>
                    <a:lnTo>
                      <a:pt x="715" y="506"/>
                    </a:lnTo>
                    <a:lnTo>
                      <a:pt x="725" y="506"/>
                    </a:lnTo>
                    <a:lnTo>
                      <a:pt x="730" y="506"/>
                    </a:lnTo>
                    <a:lnTo>
                      <a:pt x="735" y="506"/>
                    </a:lnTo>
                    <a:lnTo>
                      <a:pt x="740" y="496"/>
                    </a:lnTo>
                    <a:lnTo>
                      <a:pt x="750" y="496"/>
                    </a:lnTo>
                    <a:lnTo>
                      <a:pt x="755" y="501"/>
                    </a:lnTo>
                    <a:lnTo>
                      <a:pt x="760" y="506"/>
                    </a:lnTo>
                    <a:lnTo>
                      <a:pt x="765" y="506"/>
                    </a:lnTo>
                    <a:lnTo>
                      <a:pt x="775" y="506"/>
                    </a:lnTo>
                    <a:lnTo>
                      <a:pt x="780" y="506"/>
                    </a:lnTo>
                    <a:lnTo>
                      <a:pt x="785" y="506"/>
                    </a:lnTo>
                    <a:lnTo>
                      <a:pt x="790" y="506"/>
                    </a:lnTo>
                  </a:path>
                </a:pathLst>
              </a:custGeom>
              <a:noFill/>
              <a:ln w="15875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58" name="Freeform 7"/>
              <p:cNvSpPr>
                <a:spLocks/>
              </p:cNvSpPr>
              <p:nvPr/>
            </p:nvSpPr>
            <p:spPr bwMode="auto">
              <a:xfrm>
                <a:off x="1636713" y="5630863"/>
                <a:ext cx="1260475" cy="781050"/>
              </a:xfrm>
              <a:custGeom>
                <a:avLst/>
                <a:gdLst/>
                <a:ahLst/>
                <a:cxnLst>
                  <a:cxn ang="0">
                    <a:pos x="15" y="15"/>
                  </a:cxn>
                  <a:cxn ang="0">
                    <a:pos x="34" y="15"/>
                  </a:cxn>
                  <a:cxn ang="0">
                    <a:pos x="54" y="20"/>
                  </a:cxn>
                  <a:cxn ang="0">
                    <a:pos x="69" y="20"/>
                  </a:cxn>
                  <a:cxn ang="0">
                    <a:pos x="89" y="20"/>
                  </a:cxn>
                  <a:cxn ang="0">
                    <a:pos x="109" y="20"/>
                  </a:cxn>
                  <a:cxn ang="0">
                    <a:pos x="129" y="10"/>
                  </a:cxn>
                  <a:cxn ang="0">
                    <a:pos x="144" y="10"/>
                  </a:cxn>
                  <a:cxn ang="0">
                    <a:pos x="164" y="15"/>
                  </a:cxn>
                  <a:cxn ang="0">
                    <a:pos x="183" y="15"/>
                  </a:cxn>
                  <a:cxn ang="0">
                    <a:pos x="203" y="15"/>
                  </a:cxn>
                  <a:cxn ang="0">
                    <a:pos x="218" y="10"/>
                  </a:cxn>
                  <a:cxn ang="0">
                    <a:pos x="238" y="15"/>
                  </a:cxn>
                  <a:cxn ang="0">
                    <a:pos x="258" y="15"/>
                  </a:cxn>
                  <a:cxn ang="0">
                    <a:pos x="278" y="20"/>
                  </a:cxn>
                  <a:cxn ang="0">
                    <a:pos x="298" y="15"/>
                  </a:cxn>
                  <a:cxn ang="0">
                    <a:pos x="313" y="10"/>
                  </a:cxn>
                  <a:cxn ang="0">
                    <a:pos x="332" y="5"/>
                  </a:cxn>
                  <a:cxn ang="0">
                    <a:pos x="352" y="10"/>
                  </a:cxn>
                  <a:cxn ang="0">
                    <a:pos x="372" y="15"/>
                  </a:cxn>
                  <a:cxn ang="0">
                    <a:pos x="387" y="15"/>
                  </a:cxn>
                  <a:cxn ang="0">
                    <a:pos x="407" y="15"/>
                  </a:cxn>
                  <a:cxn ang="0">
                    <a:pos x="427" y="15"/>
                  </a:cxn>
                  <a:cxn ang="0">
                    <a:pos x="447" y="5"/>
                  </a:cxn>
                  <a:cxn ang="0">
                    <a:pos x="467" y="10"/>
                  </a:cxn>
                  <a:cxn ang="0">
                    <a:pos x="481" y="15"/>
                  </a:cxn>
                  <a:cxn ang="0">
                    <a:pos x="501" y="10"/>
                  </a:cxn>
                  <a:cxn ang="0">
                    <a:pos x="521" y="15"/>
                  </a:cxn>
                  <a:cxn ang="0">
                    <a:pos x="541" y="15"/>
                  </a:cxn>
                  <a:cxn ang="0">
                    <a:pos x="556" y="10"/>
                  </a:cxn>
                  <a:cxn ang="0">
                    <a:pos x="576" y="15"/>
                  </a:cxn>
                  <a:cxn ang="0">
                    <a:pos x="596" y="10"/>
                  </a:cxn>
                  <a:cxn ang="0">
                    <a:pos x="616" y="477"/>
                  </a:cxn>
                  <a:cxn ang="0">
                    <a:pos x="630" y="467"/>
                  </a:cxn>
                  <a:cxn ang="0">
                    <a:pos x="650" y="422"/>
                  </a:cxn>
                  <a:cxn ang="0">
                    <a:pos x="670" y="378"/>
                  </a:cxn>
                  <a:cxn ang="0">
                    <a:pos x="690" y="363"/>
                  </a:cxn>
                  <a:cxn ang="0">
                    <a:pos x="710" y="333"/>
                  </a:cxn>
                  <a:cxn ang="0">
                    <a:pos x="725" y="343"/>
                  </a:cxn>
                  <a:cxn ang="0">
                    <a:pos x="745" y="333"/>
                  </a:cxn>
                  <a:cxn ang="0">
                    <a:pos x="765" y="313"/>
                  </a:cxn>
                  <a:cxn ang="0">
                    <a:pos x="784" y="328"/>
                  </a:cxn>
                </a:cxnLst>
                <a:rect l="0" t="0" r="r" b="b"/>
                <a:pathLst>
                  <a:path w="794" h="492">
                    <a:moveTo>
                      <a:pt x="0" y="15"/>
                    </a:moveTo>
                    <a:lnTo>
                      <a:pt x="10" y="10"/>
                    </a:lnTo>
                    <a:lnTo>
                      <a:pt x="15" y="15"/>
                    </a:lnTo>
                    <a:lnTo>
                      <a:pt x="20" y="15"/>
                    </a:lnTo>
                    <a:lnTo>
                      <a:pt x="25" y="20"/>
                    </a:lnTo>
                    <a:lnTo>
                      <a:pt x="34" y="15"/>
                    </a:lnTo>
                    <a:lnTo>
                      <a:pt x="39" y="15"/>
                    </a:lnTo>
                    <a:lnTo>
                      <a:pt x="44" y="20"/>
                    </a:lnTo>
                    <a:lnTo>
                      <a:pt x="54" y="20"/>
                    </a:lnTo>
                    <a:lnTo>
                      <a:pt x="59" y="25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4" y="20"/>
                    </a:lnTo>
                    <a:lnTo>
                      <a:pt x="89" y="20"/>
                    </a:lnTo>
                    <a:lnTo>
                      <a:pt x="94" y="20"/>
                    </a:lnTo>
                    <a:lnTo>
                      <a:pt x="104" y="20"/>
                    </a:lnTo>
                    <a:lnTo>
                      <a:pt x="109" y="20"/>
                    </a:lnTo>
                    <a:lnTo>
                      <a:pt x="114" y="20"/>
                    </a:lnTo>
                    <a:lnTo>
                      <a:pt x="119" y="15"/>
                    </a:lnTo>
                    <a:lnTo>
                      <a:pt x="129" y="10"/>
                    </a:lnTo>
                    <a:lnTo>
                      <a:pt x="134" y="15"/>
                    </a:lnTo>
                    <a:lnTo>
                      <a:pt x="139" y="15"/>
                    </a:lnTo>
                    <a:lnTo>
                      <a:pt x="144" y="10"/>
                    </a:lnTo>
                    <a:lnTo>
                      <a:pt x="154" y="10"/>
                    </a:lnTo>
                    <a:lnTo>
                      <a:pt x="159" y="10"/>
                    </a:lnTo>
                    <a:lnTo>
                      <a:pt x="164" y="15"/>
                    </a:lnTo>
                    <a:lnTo>
                      <a:pt x="169" y="15"/>
                    </a:lnTo>
                    <a:lnTo>
                      <a:pt x="179" y="20"/>
                    </a:lnTo>
                    <a:lnTo>
                      <a:pt x="183" y="15"/>
                    </a:lnTo>
                    <a:lnTo>
                      <a:pt x="188" y="20"/>
                    </a:lnTo>
                    <a:lnTo>
                      <a:pt x="193" y="15"/>
                    </a:lnTo>
                    <a:lnTo>
                      <a:pt x="203" y="15"/>
                    </a:lnTo>
                    <a:lnTo>
                      <a:pt x="208" y="5"/>
                    </a:lnTo>
                    <a:lnTo>
                      <a:pt x="213" y="10"/>
                    </a:lnTo>
                    <a:lnTo>
                      <a:pt x="218" y="10"/>
                    </a:lnTo>
                    <a:lnTo>
                      <a:pt x="228" y="15"/>
                    </a:lnTo>
                    <a:lnTo>
                      <a:pt x="233" y="15"/>
                    </a:lnTo>
                    <a:lnTo>
                      <a:pt x="238" y="15"/>
                    </a:lnTo>
                    <a:lnTo>
                      <a:pt x="248" y="15"/>
                    </a:lnTo>
                    <a:lnTo>
                      <a:pt x="253" y="15"/>
                    </a:lnTo>
                    <a:lnTo>
                      <a:pt x="258" y="15"/>
                    </a:lnTo>
                    <a:lnTo>
                      <a:pt x="263" y="15"/>
                    </a:lnTo>
                    <a:lnTo>
                      <a:pt x="273" y="15"/>
                    </a:lnTo>
                    <a:lnTo>
                      <a:pt x="278" y="20"/>
                    </a:lnTo>
                    <a:lnTo>
                      <a:pt x="283" y="15"/>
                    </a:lnTo>
                    <a:lnTo>
                      <a:pt x="288" y="10"/>
                    </a:lnTo>
                    <a:lnTo>
                      <a:pt x="298" y="15"/>
                    </a:lnTo>
                    <a:lnTo>
                      <a:pt x="303" y="10"/>
                    </a:lnTo>
                    <a:lnTo>
                      <a:pt x="308" y="10"/>
                    </a:lnTo>
                    <a:lnTo>
                      <a:pt x="313" y="10"/>
                    </a:lnTo>
                    <a:lnTo>
                      <a:pt x="323" y="10"/>
                    </a:lnTo>
                    <a:lnTo>
                      <a:pt x="328" y="15"/>
                    </a:lnTo>
                    <a:lnTo>
                      <a:pt x="332" y="5"/>
                    </a:lnTo>
                    <a:lnTo>
                      <a:pt x="337" y="5"/>
                    </a:lnTo>
                    <a:lnTo>
                      <a:pt x="347" y="10"/>
                    </a:lnTo>
                    <a:lnTo>
                      <a:pt x="352" y="10"/>
                    </a:lnTo>
                    <a:lnTo>
                      <a:pt x="357" y="15"/>
                    </a:lnTo>
                    <a:lnTo>
                      <a:pt x="362" y="15"/>
                    </a:lnTo>
                    <a:lnTo>
                      <a:pt x="372" y="15"/>
                    </a:lnTo>
                    <a:lnTo>
                      <a:pt x="377" y="10"/>
                    </a:lnTo>
                    <a:lnTo>
                      <a:pt x="382" y="10"/>
                    </a:lnTo>
                    <a:lnTo>
                      <a:pt x="387" y="15"/>
                    </a:lnTo>
                    <a:lnTo>
                      <a:pt x="397" y="15"/>
                    </a:lnTo>
                    <a:lnTo>
                      <a:pt x="402" y="10"/>
                    </a:lnTo>
                    <a:lnTo>
                      <a:pt x="407" y="15"/>
                    </a:lnTo>
                    <a:lnTo>
                      <a:pt x="412" y="15"/>
                    </a:lnTo>
                    <a:lnTo>
                      <a:pt x="422" y="15"/>
                    </a:lnTo>
                    <a:lnTo>
                      <a:pt x="427" y="15"/>
                    </a:lnTo>
                    <a:lnTo>
                      <a:pt x="432" y="15"/>
                    </a:lnTo>
                    <a:lnTo>
                      <a:pt x="437" y="15"/>
                    </a:lnTo>
                    <a:lnTo>
                      <a:pt x="447" y="5"/>
                    </a:lnTo>
                    <a:lnTo>
                      <a:pt x="452" y="10"/>
                    </a:lnTo>
                    <a:lnTo>
                      <a:pt x="457" y="0"/>
                    </a:lnTo>
                    <a:lnTo>
                      <a:pt x="467" y="10"/>
                    </a:lnTo>
                    <a:lnTo>
                      <a:pt x="472" y="5"/>
                    </a:lnTo>
                    <a:lnTo>
                      <a:pt x="476" y="10"/>
                    </a:lnTo>
                    <a:lnTo>
                      <a:pt x="481" y="15"/>
                    </a:lnTo>
                    <a:lnTo>
                      <a:pt x="491" y="15"/>
                    </a:lnTo>
                    <a:lnTo>
                      <a:pt x="496" y="15"/>
                    </a:lnTo>
                    <a:lnTo>
                      <a:pt x="501" y="10"/>
                    </a:lnTo>
                    <a:lnTo>
                      <a:pt x="506" y="10"/>
                    </a:lnTo>
                    <a:lnTo>
                      <a:pt x="516" y="15"/>
                    </a:lnTo>
                    <a:lnTo>
                      <a:pt x="521" y="15"/>
                    </a:lnTo>
                    <a:lnTo>
                      <a:pt x="526" y="20"/>
                    </a:lnTo>
                    <a:lnTo>
                      <a:pt x="531" y="20"/>
                    </a:lnTo>
                    <a:lnTo>
                      <a:pt x="541" y="15"/>
                    </a:lnTo>
                    <a:lnTo>
                      <a:pt x="546" y="5"/>
                    </a:lnTo>
                    <a:lnTo>
                      <a:pt x="551" y="5"/>
                    </a:lnTo>
                    <a:lnTo>
                      <a:pt x="556" y="10"/>
                    </a:lnTo>
                    <a:lnTo>
                      <a:pt x="566" y="5"/>
                    </a:lnTo>
                    <a:lnTo>
                      <a:pt x="571" y="10"/>
                    </a:lnTo>
                    <a:lnTo>
                      <a:pt x="576" y="15"/>
                    </a:lnTo>
                    <a:lnTo>
                      <a:pt x="581" y="10"/>
                    </a:lnTo>
                    <a:lnTo>
                      <a:pt x="591" y="15"/>
                    </a:lnTo>
                    <a:lnTo>
                      <a:pt x="596" y="10"/>
                    </a:lnTo>
                    <a:lnTo>
                      <a:pt x="601" y="124"/>
                    </a:lnTo>
                    <a:lnTo>
                      <a:pt x="606" y="393"/>
                    </a:lnTo>
                    <a:lnTo>
                      <a:pt x="616" y="477"/>
                    </a:lnTo>
                    <a:lnTo>
                      <a:pt x="621" y="492"/>
                    </a:lnTo>
                    <a:lnTo>
                      <a:pt x="625" y="482"/>
                    </a:lnTo>
                    <a:lnTo>
                      <a:pt x="630" y="467"/>
                    </a:lnTo>
                    <a:lnTo>
                      <a:pt x="640" y="447"/>
                    </a:lnTo>
                    <a:lnTo>
                      <a:pt x="645" y="432"/>
                    </a:lnTo>
                    <a:lnTo>
                      <a:pt x="650" y="422"/>
                    </a:lnTo>
                    <a:lnTo>
                      <a:pt x="655" y="407"/>
                    </a:lnTo>
                    <a:lnTo>
                      <a:pt x="665" y="383"/>
                    </a:lnTo>
                    <a:lnTo>
                      <a:pt x="670" y="378"/>
                    </a:lnTo>
                    <a:lnTo>
                      <a:pt x="675" y="373"/>
                    </a:lnTo>
                    <a:lnTo>
                      <a:pt x="685" y="368"/>
                    </a:lnTo>
                    <a:lnTo>
                      <a:pt x="690" y="363"/>
                    </a:lnTo>
                    <a:lnTo>
                      <a:pt x="695" y="348"/>
                    </a:lnTo>
                    <a:lnTo>
                      <a:pt x="700" y="343"/>
                    </a:lnTo>
                    <a:lnTo>
                      <a:pt x="710" y="333"/>
                    </a:lnTo>
                    <a:lnTo>
                      <a:pt x="715" y="343"/>
                    </a:lnTo>
                    <a:lnTo>
                      <a:pt x="720" y="348"/>
                    </a:lnTo>
                    <a:lnTo>
                      <a:pt x="725" y="343"/>
                    </a:lnTo>
                    <a:lnTo>
                      <a:pt x="735" y="328"/>
                    </a:lnTo>
                    <a:lnTo>
                      <a:pt x="740" y="333"/>
                    </a:lnTo>
                    <a:lnTo>
                      <a:pt x="745" y="333"/>
                    </a:lnTo>
                    <a:lnTo>
                      <a:pt x="750" y="328"/>
                    </a:lnTo>
                    <a:lnTo>
                      <a:pt x="760" y="323"/>
                    </a:lnTo>
                    <a:lnTo>
                      <a:pt x="765" y="313"/>
                    </a:lnTo>
                    <a:lnTo>
                      <a:pt x="769" y="318"/>
                    </a:lnTo>
                    <a:lnTo>
                      <a:pt x="774" y="328"/>
                    </a:lnTo>
                    <a:lnTo>
                      <a:pt x="784" y="328"/>
                    </a:lnTo>
                    <a:lnTo>
                      <a:pt x="789" y="323"/>
                    </a:lnTo>
                    <a:lnTo>
                      <a:pt x="794" y="323"/>
                    </a:lnTo>
                  </a:path>
                </a:pathLst>
              </a:custGeom>
              <a:noFill/>
              <a:ln w="15875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59" name="Freeform 8"/>
              <p:cNvSpPr>
                <a:spLocks/>
              </p:cNvSpPr>
              <p:nvPr/>
            </p:nvSpPr>
            <p:spPr bwMode="auto">
              <a:xfrm>
                <a:off x="2897188" y="6103938"/>
                <a:ext cx="1009650" cy="47625"/>
              </a:xfrm>
              <a:custGeom>
                <a:avLst/>
                <a:gdLst/>
                <a:ahLst/>
                <a:cxnLst>
                  <a:cxn ang="0">
                    <a:pos x="5" y="20"/>
                  </a:cxn>
                  <a:cxn ang="0">
                    <a:pos x="20" y="15"/>
                  </a:cxn>
                  <a:cxn ang="0">
                    <a:pos x="30" y="15"/>
                  </a:cxn>
                  <a:cxn ang="0">
                    <a:pos x="45" y="20"/>
                  </a:cxn>
                  <a:cxn ang="0">
                    <a:pos x="55" y="10"/>
                  </a:cxn>
                  <a:cxn ang="0">
                    <a:pos x="70" y="20"/>
                  </a:cxn>
                  <a:cxn ang="0">
                    <a:pos x="85" y="10"/>
                  </a:cxn>
                  <a:cxn ang="0">
                    <a:pos x="95" y="10"/>
                  </a:cxn>
                  <a:cxn ang="0">
                    <a:pos x="110" y="10"/>
                  </a:cxn>
                  <a:cxn ang="0">
                    <a:pos x="120" y="15"/>
                  </a:cxn>
                  <a:cxn ang="0">
                    <a:pos x="134" y="10"/>
                  </a:cxn>
                  <a:cxn ang="0">
                    <a:pos x="144" y="10"/>
                  </a:cxn>
                  <a:cxn ang="0">
                    <a:pos x="159" y="5"/>
                  </a:cxn>
                  <a:cxn ang="0">
                    <a:pos x="169" y="5"/>
                  </a:cxn>
                  <a:cxn ang="0">
                    <a:pos x="184" y="25"/>
                  </a:cxn>
                  <a:cxn ang="0">
                    <a:pos x="194" y="5"/>
                  </a:cxn>
                  <a:cxn ang="0">
                    <a:pos x="209" y="15"/>
                  </a:cxn>
                  <a:cxn ang="0">
                    <a:pos x="219" y="15"/>
                  </a:cxn>
                  <a:cxn ang="0">
                    <a:pos x="234" y="15"/>
                  </a:cxn>
                  <a:cxn ang="0">
                    <a:pos x="244" y="15"/>
                  </a:cxn>
                  <a:cxn ang="0">
                    <a:pos x="259" y="15"/>
                  </a:cxn>
                  <a:cxn ang="0">
                    <a:pos x="268" y="15"/>
                  </a:cxn>
                  <a:cxn ang="0">
                    <a:pos x="283" y="20"/>
                  </a:cxn>
                  <a:cxn ang="0">
                    <a:pos x="293" y="15"/>
                  </a:cxn>
                  <a:cxn ang="0">
                    <a:pos x="308" y="20"/>
                  </a:cxn>
                  <a:cxn ang="0">
                    <a:pos x="318" y="15"/>
                  </a:cxn>
                  <a:cxn ang="0">
                    <a:pos x="333" y="15"/>
                  </a:cxn>
                  <a:cxn ang="0">
                    <a:pos x="343" y="10"/>
                  </a:cxn>
                  <a:cxn ang="0">
                    <a:pos x="358" y="10"/>
                  </a:cxn>
                  <a:cxn ang="0">
                    <a:pos x="368" y="10"/>
                  </a:cxn>
                  <a:cxn ang="0">
                    <a:pos x="383" y="0"/>
                  </a:cxn>
                  <a:cxn ang="0">
                    <a:pos x="393" y="30"/>
                  </a:cxn>
                  <a:cxn ang="0">
                    <a:pos x="408" y="15"/>
                  </a:cxn>
                  <a:cxn ang="0">
                    <a:pos x="417" y="10"/>
                  </a:cxn>
                  <a:cxn ang="0">
                    <a:pos x="432" y="5"/>
                  </a:cxn>
                  <a:cxn ang="0">
                    <a:pos x="442" y="10"/>
                  </a:cxn>
                  <a:cxn ang="0">
                    <a:pos x="457" y="5"/>
                  </a:cxn>
                  <a:cxn ang="0">
                    <a:pos x="467" y="5"/>
                  </a:cxn>
                  <a:cxn ang="0">
                    <a:pos x="482" y="10"/>
                  </a:cxn>
                  <a:cxn ang="0">
                    <a:pos x="497" y="10"/>
                  </a:cxn>
                  <a:cxn ang="0">
                    <a:pos x="507" y="10"/>
                  </a:cxn>
                  <a:cxn ang="0">
                    <a:pos x="522" y="10"/>
                  </a:cxn>
                  <a:cxn ang="0">
                    <a:pos x="532" y="15"/>
                  </a:cxn>
                  <a:cxn ang="0">
                    <a:pos x="547" y="10"/>
                  </a:cxn>
                  <a:cxn ang="0">
                    <a:pos x="557" y="10"/>
                  </a:cxn>
                  <a:cxn ang="0">
                    <a:pos x="571" y="10"/>
                  </a:cxn>
                  <a:cxn ang="0">
                    <a:pos x="581" y="10"/>
                  </a:cxn>
                  <a:cxn ang="0">
                    <a:pos x="596" y="10"/>
                  </a:cxn>
                  <a:cxn ang="0">
                    <a:pos x="606" y="10"/>
                  </a:cxn>
                  <a:cxn ang="0">
                    <a:pos x="621" y="0"/>
                  </a:cxn>
                  <a:cxn ang="0">
                    <a:pos x="631" y="20"/>
                  </a:cxn>
                </a:cxnLst>
                <a:rect l="0" t="0" r="r" b="b"/>
                <a:pathLst>
                  <a:path w="636" h="30">
                    <a:moveTo>
                      <a:pt x="0" y="25"/>
                    </a:moveTo>
                    <a:lnTo>
                      <a:pt x="5" y="20"/>
                    </a:lnTo>
                    <a:lnTo>
                      <a:pt x="15" y="15"/>
                    </a:lnTo>
                    <a:lnTo>
                      <a:pt x="20" y="15"/>
                    </a:lnTo>
                    <a:lnTo>
                      <a:pt x="25" y="15"/>
                    </a:lnTo>
                    <a:lnTo>
                      <a:pt x="30" y="15"/>
                    </a:lnTo>
                    <a:lnTo>
                      <a:pt x="40" y="15"/>
                    </a:lnTo>
                    <a:lnTo>
                      <a:pt x="45" y="20"/>
                    </a:lnTo>
                    <a:lnTo>
                      <a:pt x="50" y="10"/>
                    </a:lnTo>
                    <a:lnTo>
                      <a:pt x="55" y="10"/>
                    </a:lnTo>
                    <a:lnTo>
                      <a:pt x="65" y="25"/>
                    </a:lnTo>
                    <a:lnTo>
                      <a:pt x="70" y="20"/>
                    </a:lnTo>
                    <a:lnTo>
                      <a:pt x="75" y="25"/>
                    </a:lnTo>
                    <a:lnTo>
                      <a:pt x="85" y="10"/>
                    </a:lnTo>
                    <a:lnTo>
                      <a:pt x="90" y="5"/>
                    </a:lnTo>
                    <a:lnTo>
                      <a:pt x="95" y="10"/>
                    </a:lnTo>
                    <a:lnTo>
                      <a:pt x="100" y="15"/>
                    </a:lnTo>
                    <a:lnTo>
                      <a:pt x="110" y="10"/>
                    </a:lnTo>
                    <a:lnTo>
                      <a:pt x="115" y="10"/>
                    </a:lnTo>
                    <a:lnTo>
                      <a:pt x="120" y="15"/>
                    </a:lnTo>
                    <a:lnTo>
                      <a:pt x="124" y="15"/>
                    </a:lnTo>
                    <a:lnTo>
                      <a:pt x="134" y="10"/>
                    </a:lnTo>
                    <a:lnTo>
                      <a:pt x="139" y="10"/>
                    </a:lnTo>
                    <a:lnTo>
                      <a:pt x="144" y="10"/>
                    </a:lnTo>
                    <a:lnTo>
                      <a:pt x="149" y="10"/>
                    </a:lnTo>
                    <a:lnTo>
                      <a:pt x="159" y="5"/>
                    </a:lnTo>
                    <a:lnTo>
                      <a:pt x="164" y="5"/>
                    </a:lnTo>
                    <a:lnTo>
                      <a:pt x="169" y="5"/>
                    </a:lnTo>
                    <a:lnTo>
                      <a:pt x="174" y="10"/>
                    </a:lnTo>
                    <a:lnTo>
                      <a:pt x="184" y="25"/>
                    </a:lnTo>
                    <a:lnTo>
                      <a:pt x="189" y="15"/>
                    </a:lnTo>
                    <a:lnTo>
                      <a:pt x="194" y="5"/>
                    </a:lnTo>
                    <a:lnTo>
                      <a:pt x="199" y="15"/>
                    </a:lnTo>
                    <a:lnTo>
                      <a:pt x="209" y="15"/>
                    </a:lnTo>
                    <a:lnTo>
                      <a:pt x="214" y="15"/>
                    </a:lnTo>
                    <a:lnTo>
                      <a:pt x="219" y="15"/>
                    </a:lnTo>
                    <a:lnTo>
                      <a:pt x="224" y="15"/>
                    </a:lnTo>
                    <a:lnTo>
                      <a:pt x="234" y="15"/>
                    </a:lnTo>
                    <a:lnTo>
                      <a:pt x="239" y="20"/>
                    </a:lnTo>
                    <a:lnTo>
                      <a:pt x="244" y="15"/>
                    </a:lnTo>
                    <a:lnTo>
                      <a:pt x="249" y="15"/>
                    </a:lnTo>
                    <a:lnTo>
                      <a:pt x="259" y="15"/>
                    </a:lnTo>
                    <a:lnTo>
                      <a:pt x="264" y="20"/>
                    </a:lnTo>
                    <a:lnTo>
                      <a:pt x="268" y="15"/>
                    </a:lnTo>
                    <a:lnTo>
                      <a:pt x="273" y="10"/>
                    </a:lnTo>
                    <a:lnTo>
                      <a:pt x="283" y="20"/>
                    </a:lnTo>
                    <a:lnTo>
                      <a:pt x="288" y="15"/>
                    </a:lnTo>
                    <a:lnTo>
                      <a:pt x="293" y="15"/>
                    </a:lnTo>
                    <a:lnTo>
                      <a:pt x="303" y="15"/>
                    </a:lnTo>
                    <a:lnTo>
                      <a:pt x="308" y="20"/>
                    </a:lnTo>
                    <a:lnTo>
                      <a:pt x="313" y="15"/>
                    </a:lnTo>
                    <a:lnTo>
                      <a:pt x="318" y="15"/>
                    </a:lnTo>
                    <a:lnTo>
                      <a:pt x="328" y="15"/>
                    </a:lnTo>
                    <a:lnTo>
                      <a:pt x="333" y="15"/>
                    </a:lnTo>
                    <a:lnTo>
                      <a:pt x="338" y="10"/>
                    </a:lnTo>
                    <a:lnTo>
                      <a:pt x="343" y="10"/>
                    </a:lnTo>
                    <a:lnTo>
                      <a:pt x="353" y="10"/>
                    </a:lnTo>
                    <a:lnTo>
                      <a:pt x="358" y="10"/>
                    </a:lnTo>
                    <a:lnTo>
                      <a:pt x="363" y="10"/>
                    </a:lnTo>
                    <a:lnTo>
                      <a:pt x="368" y="10"/>
                    </a:lnTo>
                    <a:lnTo>
                      <a:pt x="378" y="10"/>
                    </a:lnTo>
                    <a:lnTo>
                      <a:pt x="383" y="0"/>
                    </a:lnTo>
                    <a:lnTo>
                      <a:pt x="388" y="15"/>
                    </a:lnTo>
                    <a:lnTo>
                      <a:pt x="393" y="30"/>
                    </a:lnTo>
                    <a:lnTo>
                      <a:pt x="403" y="25"/>
                    </a:lnTo>
                    <a:lnTo>
                      <a:pt x="408" y="15"/>
                    </a:lnTo>
                    <a:lnTo>
                      <a:pt x="413" y="10"/>
                    </a:lnTo>
                    <a:lnTo>
                      <a:pt x="417" y="10"/>
                    </a:lnTo>
                    <a:lnTo>
                      <a:pt x="427" y="5"/>
                    </a:lnTo>
                    <a:lnTo>
                      <a:pt x="432" y="5"/>
                    </a:lnTo>
                    <a:lnTo>
                      <a:pt x="437" y="10"/>
                    </a:lnTo>
                    <a:lnTo>
                      <a:pt x="442" y="10"/>
                    </a:lnTo>
                    <a:lnTo>
                      <a:pt x="452" y="10"/>
                    </a:lnTo>
                    <a:lnTo>
                      <a:pt x="457" y="5"/>
                    </a:lnTo>
                    <a:lnTo>
                      <a:pt x="462" y="5"/>
                    </a:lnTo>
                    <a:lnTo>
                      <a:pt x="467" y="5"/>
                    </a:lnTo>
                    <a:lnTo>
                      <a:pt x="477" y="5"/>
                    </a:lnTo>
                    <a:lnTo>
                      <a:pt x="482" y="10"/>
                    </a:lnTo>
                    <a:lnTo>
                      <a:pt x="487" y="10"/>
                    </a:lnTo>
                    <a:lnTo>
                      <a:pt x="497" y="10"/>
                    </a:lnTo>
                    <a:lnTo>
                      <a:pt x="502" y="15"/>
                    </a:lnTo>
                    <a:lnTo>
                      <a:pt x="507" y="10"/>
                    </a:lnTo>
                    <a:lnTo>
                      <a:pt x="512" y="10"/>
                    </a:lnTo>
                    <a:lnTo>
                      <a:pt x="522" y="10"/>
                    </a:lnTo>
                    <a:lnTo>
                      <a:pt x="527" y="20"/>
                    </a:lnTo>
                    <a:lnTo>
                      <a:pt x="532" y="15"/>
                    </a:lnTo>
                    <a:lnTo>
                      <a:pt x="537" y="10"/>
                    </a:lnTo>
                    <a:lnTo>
                      <a:pt x="547" y="10"/>
                    </a:lnTo>
                    <a:lnTo>
                      <a:pt x="552" y="15"/>
                    </a:lnTo>
                    <a:lnTo>
                      <a:pt x="557" y="10"/>
                    </a:lnTo>
                    <a:lnTo>
                      <a:pt x="561" y="10"/>
                    </a:lnTo>
                    <a:lnTo>
                      <a:pt x="571" y="10"/>
                    </a:lnTo>
                    <a:lnTo>
                      <a:pt x="576" y="10"/>
                    </a:lnTo>
                    <a:lnTo>
                      <a:pt x="581" y="10"/>
                    </a:lnTo>
                    <a:lnTo>
                      <a:pt x="586" y="5"/>
                    </a:lnTo>
                    <a:lnTo>
                      <a:pt x="596" y="10"/>
                    </a:lnTo>
                    <a:lnTo>
                      <a:pt x="601" y="10"/>
                    </a:lnTo>
                    <a:lnTo>
                      <a:pt x="606" y="10"/>
                    </a:lnTo>
                    <a:lnTo>
                      <a:pt x="611" y="5"/>
                    </a:lnTo>
                    <a:lnTo>
                      <a:pt x="621" y="0"/>
                    </a:lnTo>
                    <a:lnTo>
                      <a:pt x="626" y="10"/>
                    </a:lnTo>
                    <a:lnTo>
                      <a:pt x="631" y="20"/>
                    </a:lnTo>
                    <a:lnTo>
                      <a:pt x="636" y="20"/>
                    </a:lnTo>
                  </a:path>
                </a:pathLst>
              </a:custGeom>
              <a:noFill/>
              <a:ln w="15875">
                <a:solidFill>
                  <a:srgbClr val="0070C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grpSp>
          <p:nvGrpSpPr>
            <p:cNvPr id="51" name="Group 203"/>
            <p:cNvGrpSpPr/>
            <p:nvPr/>
          </p:nvGrpSpPr>
          <p:grpSpPr>
            <a:xfrm>
              <a:off x="533400" y="3962400"/>
              <a:ext cx="978369" cy="260517"/>
              <a:chOff x="781049" y="825499"/>
              <a:chExt cx="3924301" cy="1863725"/>
            </a:xfrm>
          </p:grpSpPr>
          <p:sp>
            <p:nvSpPr>
              <p:cNvPr id="54" name="Freeform 9"/>
              <p:cNvSpPr>
                <a:spLocks/>
              </p:cNvSpPr>
              <p:nvPr/>
            </p:nvSpPr>
            <p:spPr bwMode="auto">
              <a:xfrm>
                <a:off x="781049" y="825499"/>
                <a:ext cx="1396485" cy="1571748"/>
              </a:xfrm>
              <a:custGeom>
                <a:avLst/>
                <a:gdLst/>
                <a:ahLst/>
                <a:cxnLst>
                  <a:cxn ang="0">
                    <a:pos x="10" y="819"/>
                  </a:cxn>
                  <a:cxn ang="0">
                    <a:pos x="30" y="824"/>
                  </a:cxn>
                  <a:cxn ang="0">
                    <a:pos x="50" y="819"/>
                  </a:cxn>
                  <a:cxn ang="0">
                    <a:pos x="70" y="819"/>
                  </a:cxn>
                  <a:cxn ang="0">
                    <a:pos x="85" y="824"/>
                  </a:cxn>
                  <a:cxn ang="0">
                    <a:pos x="104" y="829"/>
                  </a:cxn>
                  <a:cxn ang="0">
                    <a:pos x="124" y="819"/>
                  </a:cxn>
                  <a:cxn ang="0">
                    <a:pos x="144" y="819"/>
                  </a:cxn>
                  <a:cxn ang="0">
                    <a:pos x="159" y="824"/>
                  </a:cxn>
                  <a:cxn ang="0">
                    <a:pos x="179" y="819"/>
                  </a:cxn>
                  <a:cxn ang="0">
                    <a:pos x="199" y="814"/>
                  </a:cxn>
                  <a:cxn ang="0">
                    <a:pos x="219" y="819"/>
                  </a:cxn>
                  <a:cxn ang="0">
                    <a:pos x="238" y="819"/>
                  </a:cxn>
                  <a:cxn ang="0">
                    <a:pos x="253" y="84"/>
                  </a:cxn>
                  <a:cxn ang="0">
                    <a:pos x="273" y="303"/>
                  </a:cxn>
                  <a:cxn ang="0">
                    <a:pos x="293" y="407"/>
                  </a:cxn>
                  <a:cxn ang="0">
                    <a:pos x="313" y="452"/>
                  </a:cxn>
                  <a:cxn ang="0">
                    <a:pos x="328" y="486"/>
                  </a:cxn>
                  <a:cxn ang="0">
                    <a:pos x="348" y="496"/>
                  </a:cxn>
                  <a:cxn ang="0">
                    <a:pos x="368" y="491"/>
                  </a:cxn>
                  <a:cxn ang="0">
                    <a:pos x="387" y="501"/>
                  </a:cxn>
                  <a:cxn ang="0">
                    <a:pos x="402" y="506"/>
                  </a:cxn>
                  <a:cxn ang="0">
                    <a:pos x="422" y="501"/>
                  </a:cxn>
                  <a:cxn ang="0">
                    <a:pos x="442" y="506"/>
                  </a:cxn>
                  <a:cxn ang="0">
                    <a:pos x="462" y="511"/>
                  </a:cxn>
                  <a:cxn ang="0">
                    <a:pos x="482" y="511"/>
                  </a:cxn>
                  <a:cxn ang="0">
                    <a:pos x="497" y="506"/>
                  </a:cxn>
                  <a:cxn ang="0">
                    <a:pos x="517" y="506"/>
                  </a:cxn>
                  <a:cxn ang="0">
                    <a:pos x="536" y="506"/>
                  </a:cxn>
                  <a:cxn ang="0">
                    <a:pos x="556" y="506"/>
                  </a:cxn>
                  <a:cxn ang="0">
                    <a:pos x="571" y="511"/>
                  </a:cxn>
                  <a:cxn ang="0">
                    <a:pos x="591" y="511"/>
                  </a:cxn>
                  <a:cxn ang="0">
                    <a:pos x="611" y="506"/>
                  </a:cxn>
                  <a:cxn ang="0">
                    <a:pos x="631" y="511"/>
                  </a:cxn>
                  <a:cxn ang="0">
                    <a:pos x="651" y="516"/>
                  </a:cxn>
                  <a:cxn ang="0">
                    <a:pos x="666" y="511"/>
                  </a:cxn>
                  <a:cxn ang="0">
                    <a:pos x="685" y="516"/>
                  </a:cxn>
                  <a:cxn ang="0">
                    <a:pos x="705" y="511"/>
                  </a:cxn>
                  <a:cxn ang="0">
                    <a:pos x="725" y="516"/>
                  </a:cxn>
                  <a:cxn ang="0">
                    <a:pos x="740" y="511"/>
                  </a:cxn>
                  <a:cxn ang="0">
                    <a:pos x="760" y="506"/>
                  </a:cxn>
                  <a:cxn ang="0">
                    <a:pos x="780" y="511"/>
                  </a:cxn>
                </a:cxnLst>
                <a:rect l="0" t="0" r="r" b="b"/>
                <a:pathLst>
                  <a:path w="790" h="829">
                    <a:moveTo>
                      <a:pt x="0" y="819"/>
                    </a:moveTo>
                    <a:lnTo>
                      <a:pt x="5" y="814"/>
                    </a:lnTo>
                    <a:lnTo>
                      <a:pt x="10" y="819"/>
                    </a:lnTo>
                    <a:lnTo>
                      <a:pt x="20" y="819"/>
                    </a:lnTo>
                    <a:lnTo>
                      <a:pt x="25" y="824"/>
                    </a:lnTo>
                    <a:lnTo>
                      <a:pt x="30" y="824"/>
                    </a:lnTo>
                    <a:lnTo>
                      <a:pt x="35" y="819"/>
                    </a:lnTo>
                    <a:lnTo>
                      <a:pt x="45" y="824"/>
                    </a:lnTo>
                    <a:lnTo>
                      <a:pt x="50" y="819"/>
                    </a:lnTo>
                    <a:lnTo>
                      <a:pt x="55" y="819"/>
                    </a:lnTo>
                    <a:lnTo>
                      <a:pt x="60" y="819"/>
                    </a:lnTo>
                    <a:lnTo>
                      <a:pt x="70" y="819"/>
                    </a:lnTo>
                    <a:lnTo>
                      <a:pt x="75" y="814"/>
                    </a:lnTo>
                    <a:lnTo>
                      <a:pt x="80" y="814"/>
                    </a:lnTo>
                    <a:lnTo>
                      <a:pt x="85" y="824"/>
                    </a:lnTo>
                    <a:lnTo>
                      <a:pt x="94" y="824"/>
                    </a:lnTo>
                    <a:lnTo>
                      <a:pt x="99" y="824"/>
                    </a:lnTo>
                    <a:lnTo>
                      <a:pt x="104" y="829"/>
                    </a:lnTo>
                    <a:lnTo>
                      <a:pt x="109" y="819"/>
                    </a:lnTo>
                    <a:lnTo>
                      <a:pt x="119" y="819"/>
                    </a:lnTo>
                    <a:lnTo>
                      <a:pt x="124" y="819"/>
                    </a:lnTo>
                    <a:lnTo>
                      <a:pt x="129" y="819"/>
                    </a:lnTo>
                    <a:lnTo>
                      <a:pt x="134" y="824"/>
                    </a:lnTo>
                    <a:lnTo>
                      <a:pt x="144" y="819"/>
                    </a:lnTo>
                    <a:lnTo>
                      <a:pt x="149" y="819"/>
                    </a:lnTo>
                    <a:lnTo>
                      <a:pt x="154" y="824"/>
                    </a:lnTo>
                    <a:lnTo>
                      <a:pt x="159" y="824"/>
                    </a:lnTo>
                    <a:lnTo>
                      <a:pt x="169" y="824"/>
                    </a:lnTo>
                    <a:lnTo>
                      <a:pt x="174" y="814"/>
                    </a:lnTo>
                    <a:lnTo>
                      <a:pt x="179" y="819"/>
                    </a:lnTo>
                    <a:lnTo>
                      <a:pt x="184" y="819"/>
                    </a:lnTo>
                    <a:lnTo>
                      <a:pt x="194" y="819"/>
                    </a:lnTo>
                    <a:lnTo>
                      <a:pt x="199" y="814"/>
                    </a:lnTo>
                    <a:lnTo>
                      <a:pt x="204" y="814"/>
                    </a:lnTo>
                    <a:lnTo>
                      <a:pt x="214" y="819"/>
                    </a:lnTo>
                    <a:lnTo>
                      <a:pt x="219" y="819"/>
                    </a:lnTo>
                    <a:lnTo>
                      <a:pt x="224" y="814"/>
                    </a:lnTo>
                    <a:lnTo>
                      <a:pt x="229" y="814"/>
                    </a:lnTo>
                    <a:lnTo>
                      <a:pt x="238" y="819"/>
                    </a:lnTo>
                    <a:lnTo>
                      <a:pt x="243" y="228"/>
                    </a:lnTo>
                    <a:lnTo>
                      <a:pt x="248" y="0"/>
                    </a:lnTo>
                    <a:lnTo>
                      <a:pt x="253" y="84"/>
                    </a:lnTo>
                    <a:lnTo>
                      <a:pt x="263" y="169"/>
                    </a:lnTo>
                    <a:lnTo>
                      <a:pt x="268" y="248"/>
                    </a:lnTo>
                    <a:lnTo>
                      <a:pt x="273" y="303"/>
                    </a:lnTo>
                    <a:lnTo>
                      <a:pt x="278" y="347"/>
                    </a:lnTo>
                    <a:lnTo>
                      <a:pt x="288" y="382"/>
                    </a:lnTo>
                    <a:lnTo>
                      <a:pt x="293" y="407"/>
                    </a:lnTo>
                    <a:lnTo>
                      <a:pt x="298" y="422"/>
                    </a:lnTo>
                    <a:lnTo>
                      <a:pt x="303" y="442"/>
                    </a:lnTo>
                    <a:lnTo>
                      <a:pt x="313" y="452"/>
                    </a:lnTo>
                    <a:lnTo>
                      <a:pt x="318" y="461"/>
                    </a:lnTo>
                    <a:lnTo>
                      <a:pt x="323" y="476"/>
                    </a:lnTo>
                    <a:lnTo>
                      <a:pt x="328" y="486"/>
                    </a:lnTo>
                    <a:lnTo>
                      <a:pt x="338" y="486"/>
                    </a:lnTo>
                    <a:lnTo>
                      <a:pt x="343" y="491"/>
                    </a:lnTo>
                    <a:lnTo>
                      <a:pt x="348" y="496"/>
                    </a:lnTo>
                    <a:lnTo>
                      <a:pt x="353" y="496"/>
                    </a:lnTo>
                    <a:lnTo>
                      <a:pt x="363" y="491"/>
                    </a:lnTo>
                    <a:lnTo>
                      <a:pt x="368" y="491"/>
                    </a:lnTo>
                    <a:lnTo>
                      <a:pt x="373" y="496"/>
                    </a:lnTo>
                    <a:lnTo>
                      <a:pt x="378" y="496"/>
                    </a:lnTo>
                    <a:lnTo>
                      <a:pt x="387" y="501"/>
                    </a:lnTo>
                    <a:lnTo>
                      <a:pt x="392" y="501"/>
                    </a:lnTo>
                    <a:lnTo>
                      <a:pt x="397" y="501"/>
                    </a:lnTo>
                    <a:lnTo>
                      <a:pt x="402" y="506"/>
                    </a:lnTo>
                    <a:lnTo>
                      <a:pt x="412" y="506"/>
                    </a:lnTo>
                    <a:lnTo>
                      <a:pt x="417" y="506"/>
                    </a:lnTo>
                    <a:lnTo>
                      <a:pt x="422" y="501"/>
                    </a:lnTo>
                    <a:lnTo>
                      <a:pt x="432" y="506"/>
                    </a:lnTo>
                    <a:lnTo>
                      <a:pt x="437" y="506"/>
                    </a:lnTo>
                    <a:lnTo>
                      <a:pt x="442" y="506"/>
                    </a:lnTo>
                    <a:lnTo>
                      <a:pt x="447" y="506"/>
                    </a:lnTo>
                    <a:lnTo>
                      <a:pt x="457" y="516"/>
                    </a:lnTo>
                    <a:lnTo>
                      <a:pt x="462" y="511"/>
                    </a:lnTo>
                    <a:lnTo>
                      <a:pt x="467" y="511"/>
                    </a:lnTo>
                    <a:lnTo>
                      <a:pt x="472" y="511"/>
                    </a:lnTo>
                    <a:lnTo>
                      <a:pt x="482" y="511"/>
                    </a:lnTo>
                    <a:lnTo>
                      <a:pt x="487" y="506"/>
                    </a:lnTo>
                    <a:lnTo>
                      <a:pt x="492" y="496"/>
                    </a:lnTo>
                    <a:lnTo>
                      <a:pt x="497" y="506"/>
                    </a:lnTo>
                    <a:lnTo>
                      <a:pt x="507" y="506"/>
                    </a:lnTo>
                    <a:lnTo>
                      <a:pt x="512" y="506"/>
                    </a:lnTo>
                    <a:lnTo>
                      <a:pt x="517" y="506"/>
                    </a:lnTo>
                    <a:lnTo>
                      <a:pt x="522" y="506"/>
                    </a:lnTo>
                    <a:lnTo>
                      <a:pt x="531" y="506"/>
                    </a:lnTo>
                    <a:lnTo>
                      <a:pt x="536" y="506"/>
                    </a:lnTo>
                    <a:lnTo>
                      <a:pt x="541" y="506"/>
                    </a:lnTo>
                    <a:lnTo>
                      <a:pt x="546" y="501"/>
                    </a:lnTo>
                    <a:lnTo>
                      <a:pt x="556" y="506"/>
                    </a:lnTo>
                    <a:lnTo>
                      <a:pt x="561" y="516"/>
                    </a:lnTo>
                    <a:lnTo>
                      <a:pt x="566" y="516"/>
                    </a:lnTo>
                    <a:lnTo>
                      <a:pt x="571" y="511"/>
                    </a:lnTo>
                    <a:lnTo>
                      <a:pt x="581" y="516"/>
                    </a:lnTo>
                    <a:lnTo>
                      <a:pt x="586" y="506"/>
                    </a:lnTo>
                    <a:lnTo>
                      <a:pt x="591" y="511"/>
                    </a:lnTo>
                    <a:lnTo>
                      <a:pt x="596" y="506"/>
                    </a:lnTo>
                    <a:lnTo>
                      <a:pt x="606" y="506"/>
                    </a:lnTo>
                    <a:lnTo>
                      <a:pt x="611" y="506"/>
                    </a:lnTo>
                    <a:lnTo>
                      <a:pt x="616" y="506"/>
                    </a:lnTo>
                    <a:lnTo>
                      <a:pt x="626" y="506"/>
                    </a:lnTo>
                    <a:lnTo>
                      <a:pt x="631" y="511"/>
                    </a:lnTo>
                    <a:lnTo>
                      <a:pt x="636" y="511"/>
                    </a:lnTo>
                    <a:lnTo>
                      <a:pt x="641" y="516"/>
                    </a:lnTo>
                    <a:lnTo>
                      <a:pt x="651" y="516"/>
                    </a:lnTo>
                    <a:lnTo>
                      <a:pt x="656" y="516"/>
                    </a:lnTo>
                    <a:lnTo>
                      <a:pt x="661" y="506"/>
                    </a:lnTo>
                    <a:lnTo>
                      <a:pt x="666" y="511"/>
                    </a:lnTo>
                    <a:lnTo>
                      <a:pt x="676" y="516"/>
                    </a:lnTo>
                    <a:lnTo>
                      <a:pt x="680" y="516"/>
                    </a:lnTo>
                    <a:lnTo>
                      <a:pt x="685" y="516"/>
                    </a:lnTo>
                    <a:lnTo>
                      <a:pt x="690" y="506"/>
                    </a:lnTo>
                    <a:lnTo>
                      <a:pt x="700" y="511"/>
                    </a:lnTo>
                    <a:lnTo>
                      <a:pt x="705" y="511"/>
                    </a:lnTo>
                    <a:lnTo>
                      <a:pt x="710" y="516"/>
                    </a:lnTo>
                    <a:lnTo>
                      <a:pt x="715" y="516"/>
                    </a:lnTo>
                    <a:lnTo>
                      <a:pt x="725" y="516"/>
                    </a:lnTo>
                    <a:lnTo>
                      <a:pt x="730" y="516"/>
                    </a:lnTo>
                    <a:lnTo>
                      <a:pt x="735" y="516"/>
                    </a:lnTo>
                    <a:lnTo>
                      <a:pt x="740" y="511"/>
                    </a:lnTo>
                    <a:lnTo>
                      <a:pt x="750" y="516"/>
                    </a:lnTo>
                    <a:lnTo>
                      <a:pt x="755" y="516"/>
                    </a:lnTo>
                    <a:lnTo>
                      <a:pt x="760" y="506"/>
                    </a:lnTo>
                    <a:lnTo>
                      <a:pt x="765" y="506"/>
                    </a:lnTo>
                    <a:lnTo>
                      <a:pt x="775" y="506"/>
                    </a:lnTo>
                    <a:lnTo>
                      <a:pt x="780" y="511"/>
                    </a:lnTo>
                    <a:lnTo>
                      <a:pt x="785" y="516"/>
                    </a:lnTo>
                    <a:lnTo>
                      <a:pt x="790" y="521"/>
                    </a:lnTo>
                  </a:path>
                </a:pathLst>
              </a:custGeom>
              <a:noFill/>
              <a:ln w="15875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55" name="Freeform 10"/>
              <p:cNvSpPr>
                <a:spLocks/>
              </p:cNvSpPr>
              <p:nvPr/>
            </p:nvSpPr>
            <p:spPr bwMode="auto">
              <a:xfrm>
                <a:off x="2177534" y="1756414"/>
                <a:ext cx="1403556" cy="932810"/>
              </a:xfrm>
              <a:custGeom>
                <a:avLst/>
                <a:gdLst/>
                <a:ahLst/>
                <a:cxnLst>
                  <a:cxn ang="0">
                    <a:pos x="15" y="25"/>
                  </a:cxn>
                  <a:cxn ang="0">
                    <a:pos x="34" y="15"/>
                  </a:cxn>
                  <a:cxn ang="0">
                    <a:pos x="54" y="20"/>
                  </a:cxn>
                  <a:cxn ang="0">
                    <a:pos x="69" y="20"/>
                  </a:cxn>
                  <a:cxn ang="0">
                    <a:pos x="89" y="10"/>
                  </a:cxn>
                  <a:cxn ang="0">
                    <a:pos x="109" y="25"/>
                  </a:cxn>
                  <a:cxn ang="0">
                    <a:pos x="129" y="25"/>
                  </a:cxn>
                  <a:cxn ang="0">
                    <a:pos x="144" y="25"/>
                  </a:cxn>
                  <a:cxn ang="0">
                    <a:pos x="164" y="25"/>
                  </a:cxn>
                  <a:cxn ang="0">
                    <a:pos x="183" y="20"/>
                  </a:cxn>
                  <a:cxn ang="0">
                    <a:pos x="203" y="10"/>
                  </a:cxn>
                  <a:cxn ang="0">
                    <a:pos x="218" y="20"/>
                  </a:cxn>
                  <a:cxn ang="0">
                    <a:pos x="238" y="25"/>
                  </a:cxn>
                  <a:cxn ang="0">
                    <a:pos x="258" y="20"/>
                  </a:cxn>
                  <a:cxn ang="0">
                    <a:pos x="278" y="20"/>
                  </a:cxn>
                  <a:cxn ang="0">
                    <a:pos x="298" y="20"/>
                  </a:cxn>
                  <a:cxn ang="0">
                    <a:pos x="313" y="25"/>
                  </a:cxn>
                  <a:cxn ang="0">
                    <a:pos x="332" y="20"/>
                  </a:cxn>
                  <a:cxn ang="0">
                    <a:pos x="352" y="20"/>
                  </a:cxn>
                  <a:cxn ang="0">
                    <a:pos x="372" y="15"/>
                  </a:cxn>
                  <a:cxn ang="0">
                    <a:pos x="387" y="20"/>
                  </a:cxn>
                  <a:cxn ang="0">
                    <a:pos x="407" y="20"/>
                  </a:cxn>
                  <a:cxn ang="0">
                    <a:pos x="427" y="15"/>
                  </a:cxn>
                  <a:cxn ang="0">
                    <a:pos x="447" y="0"/>
                  </a:cxn>
                  <a:cxn ang="0">
                    <a:pos x="467" y="10"/>
                  </a:cxn>
                  <a:cxn ang="0">
                    <a:pos x="481" y="20"/>
                  </a:cxn>
                  <a:cxn ang="0">
                    <a:pos x="501" y="20"/>
                  </a:cxn>
                  <a:cxn ang="0">
                    <a:pos x="521" y="25"/>
                  </a:cxn>
                  <a:cxn ang="0">
                    <a:pos x="541" y="20"/>
                  </a:cxn>
                  <a:cxn ang="0">
                    <a:pos x="556" y="20"/>
                  </a:cxn>
                  <a:cxn ang="0">
                    <a:pos x="576" y="20"/>
                  </a:cxn>
                  <a:cxn ang="0">
                    <a:pos x="596" y="15"/>
                  </a:cxn>
                  <a:cxn ang="0">
                    <a:pos x="616" y="15"/>
                  </a:cxn>
                  <a:cxn ang="0">
                    <a:pos x="630" y="15"/>
                  </a:cxn>
                  <a:cxn ang="0">
                    <a:pos x="650" y="10"/>
                  </a:cxn>
                  <a:cxn ang="0">
                    <a:pos x="670" y="15"/>
                  </a:cxn>
                  <a:cxn ang="0">
                    <a:pos x="690" y="15"/>
                  </a:cxn>
                  <a:cxn ang="0">
                    <a:pos x="710" y="15"/>
                  </a:cxn>
                  <a:cxn ang="0">
                    <a:pos x="725" y="10"/>
                  </a:cxn>
                  <a:cxn ang="0">
                    <a:pos x="745" y="15"/>
                  </a:cxn>
                  <a:cxn ang="0">
                    <a:pos x="765" y="45"/>
                  </a:cxn>
                  <a:cxn ang="0">
                    <a:pos x="784" y="492"/>
                  </a:cxn>
                </a:cxnLst>
                <a:rect l="0" t="0" r="r" b="b"/>
                <a:pathLst>
                  <a:path w="794" h="492">
                    <a:moveTo>
                      <a:pt x="0" y="30"/>
                    </a:moveTo>
                    <a:lnTo>
                      <a:pt x="10" y="30"/>
                    </a:lnTo>
                    <a:lnTo>
                      <a:pt x="15" y="25"/>
                    </a:lnTo>
                    <a:lnTo>
                      <a:pt x="20" y="25"/>
                    </a:lnTo>
                    <a:lnTo>
                      <a:pt x="25" y="20"/>
                    </a:lnTo>
                    <a:lnTo>
                      <a:pt x="34" y="15"/>
                    </a:lnTo>
                    <a:lnTo>
                      <a:pt x="39" y="15"/>
                    </a:lnTo>
                    <a:lnTo>
                      <a:pt x="44" y="15"/>
                    </a:lnTo>
                    <a:lnTo>
                      <a:pt x="54" y="20"/>
                    </a:lnTo>
                    <a:lnTo>
                      <a:pt x="59" y="15"/>
                    </a:lnTo>
                    <a:lnTo>
                      <a:pt x="64" y="20"/>
                    </a:lnTo>
                    <a:lnTo>
                      <a:pt x="69" y="20"/>
                    </a:lnTo>
                    <a:lnTo>
                      <a:pt x="79" y="20"/>
                    </a:lnTo>
                    <a:lnTo>
                      <a:pt x="84" y="15"/>
                    </a:lnTo>
                    <a:lnTo>
                      <a:pt x="89" y="10"/>
                    </a:lnTo>
                    <a:lnTo>
                      <a:pt x="94" y="25"/>
                    </a:lnTo>
                    <a:lnTo>
                      <a:pt x="104" y="20"/>
                    </a:lnTo>
                    <a:lnTo>
                      <a:pt x="109" y="25"/>
                    </a:lnTo>
                    <a:lnTo>
                      <a:pt x="114" y="30"/>
                    </a:lnTo>
                    <a:lnTo>
                      <a:pt x="119" y="25"/>
                    </a:lnTo>
                    <a:lnTo>
                      <a:pt x="129" y="25"/>
                    </a:lnTo>
                    <a:lnTo>
                      <a:pt x="134" y="25"/>
                    </a:lnTo>
                    <a:lnTo>
                      <a:pt x="139" y="25"/>
                    </a:lnTo>
                    <a:lnTo>
                      <a:pt x="144" y="25"/>
                    </a:lnTo>
                    <a:lnTo>
                      <a:pt x="154" y="25"/>
                    </a:lnTo>
                    <a:lnTo>
                      <a:pt x="159" y="25"/>
                    </a:lnTo>
                    <a:lnTo>
                      <a:pt x="164" y="25"/>
                    </a:lnTo>
                    <a:lnTo>
                      <a:pt x="169" y="15"/>
                    </a:lnTo>
                    <a:lnTo>
                      <a:pt x="179" y="20"/>
                    </a:lnTo>
                    <a:lnTo>
                      <a:pt x="183" y="20"/>
                    </a:lnTo>
                    <a:lnTo>
                      <a:pt x="188" y="20"/>
                    </a:lnTo>
                    <a:lnTo>
                      <a:pt x="193" y="5"/>
                    </a:lnTo>
                    <a:lnTo>
                      <a:pt x="203" y="10"/>
                    </a:lnTo>
                    <a:lnTo>
                      <a:pt x="208" y="15"/>
                    </a:lnTo>
                    <a:lnTo>
                      <a:pt x="213" y="15"/>
                    </a:lnTo>
                    <a:lnTo>
                      <a:pt x="218" y="20"/>
                    </a:lnTo>
                    <a:lnTo>
                      <a:pt x="228" y="25"/>
                    </a:lnTo>
                    <a:lnTo>
                      <a:pt x="233" y="25"/>
                    </a:lnTo>
                    <a:lnTo>
                      <a:pt x="238" y="25"/>
                    </a:lnTo>
                    <a:lnTo>
                      <a:pt x="248" y="25"/>
                    </a:lnTo>
                    <a:lnTo>
                      <a:pt x="253" y="25"/>
                    </a:lnTo>
                    <a:lnTo>
                      <a:pt x="258" y="20"/>
                    </a:lnTo>
                    <a:lnTo>
                      <a:pt x="263" y="10"/>
                    </a:lnTo>
                    <a:lnTo>
                      <a:pt x="273" y="20"/>
                    </a:lnTo>
                    <a:lnTo>
                      <a:pt x="278" y="20"/>
                    </a:lnTo>
                    <a:lnTo>
                      <a:pt x="283" y="20"/>
                    </a:lnTo>
                    <a:lnTo>
                      <a:pt x="288" y="20"/>
                    </a:lnTo>
                    <a:lnTo>
                      <a:pt x="298" y="20"/>
                    </a:lnTo>
                    <a:lnTo>
                      <a:pt x="303" y="20"/>
                    </a:lnTo>
                    <a:lnTo>
                      <a:pt x="308" y="20"/>
                    </a:lnTo>
                    <a:lnTo>
                      <a:pt x="313" y="25"/>
                    </a:lnTo>
                    <a:lnTo>
                      <a:pt x="323" y="25"/>
                    </a:lnTo>
                    <a:lnTo>
                      <a:pt x="328" y="20"/>
                    </a:lnTo>
                    <a:lnTo>
                      <a:pt x="332" y="20"/>
                    </a:lnTo>
                    <a:lnTo>
                      <a:pt x="337" y="20"/>
                    </a:lnTo>
                    <a:lnTo>
                      <a:pt x="347" y="20"/>
                    </a:lnTo>
                    <a:lnTo>
                      <a:pt x="352" y="20"/>
                    </a:lnTo>
                    <a:lnTo>
                      <a:pt x="357" y="15"/>
                    </a:lnTo>
                    <a:lnTo>
                      <a:pt x="362" y="15"/>
                    </a:lnTo>
                    <a:lnTo>
                      <a:pt x="372" y="15"/>
                    </a:lnTo>
                    <a:lnTo>
                      <a:pt x="377" y="20"/>
                    </a:lnTo>
                    <a:lnTo>
                      <a:pt x="382" y="20"/>
                    </a:lnTo>
                    <a:lnTo>
                      <a:pt x="387" y="20"/>
                    </a:lnTo>
                    <a:lnTo>
                      <a:pt x="397" y="20"/>
                    </a:lnTo>
                    <a:lnTo>
                      <a:pt x="402" y="20"/>
                    </a:lnTo>
                    <a:lnTo>
                      <a:pt x="407" y="20"/>
                    </a:lnTo>
                    <a:lnTo>
                      <a:pt x="412" y="20"/>
                    </a:lnTo>
                    <a:lnTo>
                      <a:pt x="422" y="15"/>
                    </a:lnTo>
                    <a:lnTo>
                      <a:pt x="427" y="15"/>
                    </a:lnTo>
                    <a:lnTo>
                      <a:pt x="432" y="20"/>
                    </a:lnTo>
                    <a:lnTo>
                      <a:pt x="437" y="15"/>
                    </a:lnTo>
                    <a:lnTo>
                      <a:pt x="447" y="0"/>
                    </a:lnTo>
                    <a:lnTo>
                      <a:pt x="452" y="5"/>
                    </a:lnTo>
                    <a:lnTo>
                      <a:pt x="457" y="10"/>
                    </a:lnTo>
                    <a:lnTo>
                      <a:pt x="467" y="10"/>
                    </a:lnTo>
                    <a:lnTo>
                      <a:pt x="472" y="15"/>
                    </a:lnTo>
                    <a:lnTo>
                      <a:pt x="476" y="25"/>
                    </a:lnTo>
                    <a:lnTo>
                      <a:pt x="481" y="20"/>
                    </a:lnTo>
                    <a:lnTo>
                      <a:pt x="491" y="25"/>
                    </a:lnTo>
                    <a:lnTo>
                      <a:pt x="496" y="20"/>
                    </a:lnTo>
                    <a:lnTo>
                      <a:pt x="501" y="20"/>
                    </a:lnTo>
                    <a:lnTo>
                      <a:pt x="506" y="20"/>
                    </a:lnTo>
                    <a:lnTo>
                      <a:pt x="516" y="20"/>
                    </a:lnTo>
                    <a:lnTo>
                      <a:pt x="521" y="25"/>
                    </a:lnTo>
                    <a:lnTo>
                      <a:pt x="526" y="25"/>
                    </a:lnTo>
                    <a:lnTo>
                      <a:pt x="531" y="25"/>
                    </a:lnTo>
                    <a:lnTo>
                      <a:pt x="541" y="20"/>
                    </a:lnTo>
                    <a:lnTo>
                      <a:pt x="546" y="20"/>
                    </a:lnTo>
                    <a:lnTo>
                      <a:pt x="551" y="20"/>
                    </a:lnTo>
                    <a:lnTo>
                      <a:pt x="556" y="20"/>
                    </a:lnTo>
                    <a:lnTo>
                      <a:pt x="566" y="15"/>
                    </a:lnTo>
                    <a:lnTo>
                      <a:pt x="571" y="20"/>
                    </a:lnTo>
                    <a:lnTo>
                      <a:pt x="576" y="20"/>
                    </a:lnTo>
                    <a:lnTo>
                      <a:pt x="581" y="20"/>
                    </a:lnTo>
                    <a:lnTo>
                      <a:pt x="591" y="20"/>
                    </a:lnTo>
                    <a:lnTo>
                      <a:pt x="596" y="15"/>
                    </a:lnTo>
                    <a:lnTo>
                      <a:pt x="601" y="10"/>
                    </a:lnTo>
                    <a:lnTo>
                      <a:pt x="606" y="10"/>
                    </a:lnTo>
                    <a:lnTo>
                      <a:pt x="616" y="15"/>
                    </a:lnTo>
                    <a:lnTo>
                      <a:pt x="621" y="10"/>
                    </a:lnTo>
                    <a:lnTo>
                      <a:pt x="625" y="15"/>
                    </a:lnTo>
                    <a:lnTo>
                      <a:pt x="630" y="15"/>
                    </a:lnTo>
                    <a:lnTo>
                      <a:pt x="640" y="15"/>
                    </a:lnTo>
                    <a:lnTo>
                      <a:pt x="645" y="15"/>
                    </a:lnTo>
                    <a:lnTo>
                      <a:pt x="650" y="10"/>
                    </a:lnTo>
                    <a:lnTo>
                      <a:pt x="655" y="10"/>
                    </a:lnTo>
                    <a:lnTo>
                      <a:pt x="665" y="10"/>
                    </a:lnTo>
                    <a:lnTo>
                      <a:pt x="670" y="15"/>
                    </a:lnTo>
                    <a:lnTo>
                      <a:pt x="675" y="15"/>
                    </a:lnTo>
                    <a:lnTo>
                      <a:pt x="685" y="10"/>
                    </a:lnTo>
                    <a:lnTo>
                      <a:pt x="690" y="15"/>
                    </a:lnTo>
                    <a:lnTo>
                      <a:pt x="695" y="15"/>
                    </a:lnTo>
                    <a:lnTo>
                      <a:pt x="700" y="15"/>
                    </a:lnTo>
                    <a:lnTo>
                      <a:pt x="710" y="15"/>
                    </a:lnTo>
                    <a:lnTo>
                      <a:pt x="715" y="15"/>
                    </a:lnTo>
                    <a:lnTo>
                      <a:pt x="720" y="20"/>
                    </a:lnTo>
                    <a:lnTo>
                      <a:pt x="725" y="10"/>
                    </a:lnTo>
                    <a:lnTo>
                      <a:pt x="735" y="15"/>
                    </a:lnTo>
                    <a:lnTo>
                      <a:pt x="740" y="20"/>
                    </a:lnTo>
                    <a:lnTo>
                      <a:pt x="745" y="15"/>
                    </a:lnTo>
                    <a:lnTo>
                      <a:pt x="750" y="15"/>
                    </a:lnTo>
                    <a:lnTo>
                      <a:pt x="760" y="25"/>
                    </a:lnTo>
                    <a:lnTo>
                      <a:pt x="765" y="45"/>
                    </a:lnTo>
                    <a:lnTo>
                      <a:pt x="769" y="253"/>
                    </a:lnTo>
                    <a:lnTo>
                      <a:pt x="774" y="442"/>
                    </a:lnTo>
                    <a:lnTo>
                      <a:pt x="784" y="492"/>
                    </a:lnTo>
                    <a:lnTo>
                      <a:pt x="789" y="492"/>
                    </a:lnTo>
                    <a:lnTo>
                      <a:pt x="794" y="477"/>
                    </a:lnTo>
                  </a:path>
                </a:pathLst>
              </a:custGeom>
              <a:noFill/>
              <a:ln w="15875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  <p:sp>
            <p:nvSpPr>
              <p:cNvPr id="56" name="Freeform 11"/>
              <p:cNvSpPr>
                <a:spLocks/>
              </p:cNvSpPr>
              <p:nvPr/>
            </p:nvSpPr>
            <p:spPr bwMode="auto">
              <a:xfrm>
                <a:off x="3581091" y="2349847"/>
                <a:ext cx="1124259" cy="310937"/>
              </a:xfrm>
              <a:custGeom>
                <a:avLst/>
                <a:gdLst/>
                <a:ahLst/>
                <a:cxnLst>
                  <a:cxn ang="0">
                    <a:pos x="5" y="149"/>
                  </a:cxn>
                  <a:cxn ang="0">
                    <a:pos x="20" y="119"/>
                  </a:cxn>
                  <a:cxn ang="0">
                    <a:pos x="30" y="94"/>
                  </a:cxn>
                  <a:cxn ang="0">
                    <a:pos x="45" y="75"/>
                  </a:cxn>
                  <a:cxn ang="0">
                    <a:pos x="55" y="65"/>
                  </a:cxn>
                  <a:cxn ang="0">
                    <a:pos x="70" y="50"/>
                  </a:cxn>
                  <a:cxn ang="0">
                    <a:pos x="85" y="50"/>
                  </a:cxn>
                  <a:cxn ang="0">
                    <a:pos x="95" y="40"/>
                  </a:cxn>
                  <a:cxn ang="0">
                    <a:pos x="110" y="25"/>
                  </a:cxn>
                  <a:cxn ang="0">
                    <a:pos x="120" y="25"/>
                  </a:cxn>
                  <a:cxn ang="0">
                    <a:pos x="134" y="20"/>
                  </a:cxn>
                  <a:cxn ang="0">
                    <a:pos x="144" y="20"/>
                  </a:cxn>
                  <a:cxn ang="0">
                    <a:pos x="159" y="20"/>
                  </a:cxn>
                  <a:cxn ang="0">
                    <a:pos x="169" y="10"/>
                  </a:cxn>
                  <a:cxn ang="0">
                    <a:pos x="184" y="10"/>
                  </a:cxn>
                  <a:cxn ang="0">
                    <a:pos x="194" y="15"/>
                  </a:cxn>
                  <a:cxn ang="0">
                    <a:pos x="209" y="20"/>
                  </a:cxn>
                  <a:cxn ang="0">
                    <a:pos x="219" y="10"/>
                  </a:cxn>
                  <a:cxn ang="0">
                    <a:pos x="234" y="10"/>
                  </a:cxn>
                  <a:cxn ang="0">
                    <a:pos x="244" y="5"/>
                  </a:cxn>
                  <a:cxn ang="0">
                    <a:pos x="259" y="5"/>
                  </a:cxn>
                  <a:cxn ang="0">
                    <a:pos x="268" y="5"/>
                  </a:cxn>
                  <a:cxn ang="0">
                    <a:pos x="283" y="10"/>
                  </a:cxn>
                  <a:cxn ang="0">
                    <a:pos x="293" y="5"/>
                  </a:cxn>
                  <a:cxn ang="0">
                    <a:pos x="308" y="5"/>
                  </a:cxn>
                  <a:cxn ang="0">
                    <a:pos x="318" y="5"/>
                  </a:cxn>
                  <a:cxn ang="0">
                    <a:pos x="333" y="10"/>
                  </a:cxn>
                  <a:cxn ang="0">
                    <a:pos x="343" y="10"/>
                  </a:cxn>
                  <a:cxn ang="0">
                    <a:pos x="358" y="20"/>
                  </a:cxn>
                  <a:cxn ang="0">
                    <a:pos x="368" y="20"/>
                  </a:cxn>
                  <a:cxn ang="0">
                    <a:pos x="383" y="15"/>
                  </a:cxn>
                  <a:cxn ang="0">
                    <a:pos x="393" y="35"/>
                  </a:cxn>
                  <a:cxn ang="0">
                    <a:pos x="408" y="30"/>
                  </a:cxn>
                  <a:cxn ang="0">
                    <a:pos x="417" y="20"/>
                  </a:cxn>
                  <a:cxn ang="0">
                    <a:pos x="432" y="15"/>
                  </a:cxn>
                  <a:cxn ang="0">
                    <a:pos x="442" y="15"/>
                  </a:cxn>
                  <a:cxn ang="0">
                    <a:pos x="457" y="10"/>
                  </a:cxn>
                  <a:cxn ang="0">
                    <a:pos x="467" y="10"/>
                  </a:cxn>
                  <a:cxn ang="0">
                    <a:pos x="482" y="20"/>
                  </a:cxn>
                  <a:cxn ang="0">
                    <a:pos x="497" y="25"/>
                  </a:cxn>
                  <a:cxn ang="0">
                    <a:pos x="507" y="20"/>
                  </a:cxn>
                  <a:cxn ang="0">
                    <a:pos x="522" y="20"/>
                  </a:cxn>
                  <a:cxn ang="0">
                    <a:pos x="532" y="15"/>
                  </a:cxn>
                  <a:cxn ang="0">
                    <a:pos x="547" y="15"/>
                  </a:cxn>
                  <a:cxn ang="0">
                    <a:pos x="557" y="10"/>
                  </a:cxn>
                  <a:cxn ang="0">
                    <a:pos x="571" y="15"/>
                  </a:cxn>
                  <a:cxn ang="0">
                    <a:pos x="581" y="10"/>
                  </a:cxn>
                  <a:cxn ang="0">
                    <a:pos x="596" y="15"/>
                  </a:cxn>
                  <a:cxn ang="0">
                    <a:pos x="606" y="15"/>
                  </a:cxn>
                  <a:cxn ang="0">
                    <a:pos x="621" y="15"/>
                  </a:cxn>
                  <a:cxn ang="0">
                    <a:pos x="631" y="20"/>
                  </a:cxn>
                </a:cxnLst>
                <a:rect l="0" t="0" r="r" b="b"/>
                <a:pathLst>
                  <a:path w="636" h="164">
                    <a:moveTo>
                      <a:pt x="0" y="164"/>
                    </a:moveTo>
                    <a:lnTo>
                      <a:pt x="5" y="149"/>
                    </a:lnTo>
                    <a:lnTo>
                      <a:pt x="15" y="134"/>
                    </a:lnTo>
                    <a:lnTo>
                      <a:pt x="20" y="119"/>
                    </a:lnTo>
                    <a:lnTo>
                      <a:pt x="25" y="104"/>
                    </a:lnTo>
                    <a:lnTo>
                      <a:pt x="30" y="94"/>
                    </a:lnTo>
                    <a:lnTo>
                      <a:pt x="40" y="89"/>
                    </a:lnTo>
                    <a:lnTo>
                      <a:pt x="45" y="75"/>
                    </a:lnTo>
                    <a:lnTo>
                      <a:pt x="50" y="70"/>
                    </a:lnTo>
                    <a:lnTo>
                      <a:pt x="55" y="65"/>
                    </a:lnTo>
                    <a:lnTo>
                      <a:pt x="65" y="50"/>
                    </a:lnTo>
                    <a:lnTo>
                      <a:pt x="70" y="50"/>
                    </a:lnTo>
                    <a:lnTo>
                      <a:pt x="75" y="50"/>
                    </a:lnTo>
                    <a:lnTo>
                      <a:pt x="85" y="50"/>
                    </a:lnTo>
                    <a:lnTo>
                      <a:pt x="90" y="45"/>
                    </a:lnTo>
                    <a:lnTo>
                      <a:pt x="95" y="40"/>
                    </a:lnTo>
                    <a:lnTo>
                      <a:pt x="100" y="35"/>
                    </a:lnTo>
                    <a:lnTo>
                      <a:pt x="110" y="25"/>
                    </a:lnTo>
                    <a:lnTo>
                      <a:pt x="115" y="25"/>
                    </a:lnTo>
                    <a:lnTo>
                      <a:pt x="120" y="25"/>
                    </a:lnTo>
                    <a:lnTo>
                      <a:pt x="124" y="25"/>
                    </a:lnTo>
                    <a:lnTo>
                      <a:pt x="134" y="20"/>
                    </a:lnTo>
                    <a:lnTo>
                      <a:pt x="139" y="20"/>
                    </a:lnTo>
                    <a:lnTo>
                      <a:pt x="144" y="20"/>
                    </a:lnTo>
                    <a:lnTo>
                      <a:pt x="149" y="20"/>
                    </a:lnTo>
                    <a:lnTo>
                      <a:pt x="159" y="20"/>
                    </a:lnTo>
                    <a:lnTo>
                      <a:pt x="164" y="15"/>
                    </a:lnTo>
                    <a:lnTo>
                      <a:pt x="169" y="10"/>
                    </a:lnTo>
                    <a:lnTo>
                      <a:pt x="174" y="10"/>
                    </a:lnTo>
                    <a:lnTo>
                      <a:pt x="184" y="10"/>
                    </a:lnTo>
                    <a:lnTo>
                      <a:pt x="189" y="15"/>
                    </a:lnTo>
                    <a:lnTo>
                      <a:pt x="194" y="15"/>
                    </a:lnTo>
                    <a:lnTo>
                      <a:pt x="199" y="15"/>
                    </a:lnTo>
                    <a:lnTo>
                      <a:pt x="209" y="20"/>
                    </a:lnTo>
                    <a:lnTo>
                      <a:pt x="214" y="15"/>
                    </a:lnTo>
                    <a:lnTo>
                      <a:pt x="219" y="10"/>
                    </a:lnTo>
                    <a:lnTo>
                      <a:pt x="224" y="10"/>
                    </a:lnTo>
                    <a:lnTo>
                      <a:pt x="234" y="10"/>
                    </a:lnTo>
                    <a:lnTo>
                      <a:pt x="239" y="5"/>
                    </a:lnTo>
                    <a:lnTo>
                      <a:pt x="244" y="5"/>
                    </a:lnTo>
                    <a:lnTo>
                      <a:pt x="249" y="5"/>
                    </a:lnTo>
                    <a:lnTo>
                      <a:pt x="259" y="5"/>
                    </a:lnTo>
                    <a:lnTo>
                      <a:pt x="264" y="0"/>
                    </a:lnTo>
                    <a:lnTo>
                      <a:pt x="268" y="5"/>
                    </a:lnTo>
                    <a:lnTo>
                      <a:pt x="273" y="5"/>
                    </a:lnTo>
                    <a:lnTo>
                      <a:pt x="283" y="10"/>
                    </a:lnTo>
                    <a:lnTo>
                      <a:pt x="288" y="10"/>
                    </a:lnTo>
                    <a:lnTo>
                      <a:pt x="293" y="5"/>
                    </a:lnTo>
                    <a:lnTo>
                      <a:pt x="303" y="5"/>
                    </a:lnTo>
                    <a:lnTo>
                      <a:pt x="308" y="5"/>
                    </a:lnTo>
                    <a:lnTo>
                      <a:pt x="313" y="5"/>
                    </a:lnTo>
                    <a:lnTo>
                      <a:pt x="318" y="5"/>
                    </a:lnTo>
                    <a:lnTo>
                      <a:pt x="328" y="5"/>
                    </a:lnTo>
                    <a:lnTo>
                      <a:pt x="333" y="10"/>
                    </a:lnTo>
                    <a:lnTo>
                      <a:pt x="338" y="10"/>
                    </a:lnTo>
                    <a:lnTo>
                      <a:pt x="343" y="10"/>
                    </a:lnTo>
                    <a:lnTo>
                      <a:pt x="353" y="15"/>
                    </a:lnTo>
                    <a:lnTo>
                      <a:pt x="358" y="20"/>
                    </a:lnTo>
                    <a:lnTo>
                      <a:pt x="363" y="20"/>
                    </a:lnTo>
                    <a:lnTo>
                      <a:pt x="368" y="20"/>
                    </a:lnTo>
                    <a:lnTo>
                      <a:pt x="378" y="15"/>
                    </a:lnTo>
                    <a:lnTo>
                      <a:pt x="383" y="15"/>
                    </a:lnTo>
                    <a:lnTo>
                      <a:pt x="388" y="25"/>
                    </a:lnTo>
                    <a:lnTo>
                      <a:pt x="393" y="35"/>
                    </a:lnTo>
                    <a:lnTo>
                      <a:pt x="403" y="40"/>
                    </a:lnTo>
                    <a:lnTo>
                      <a:pt x="408" y="30"/>
                    </a:lnTo>
                    <a:lnTo>
                      <a:pt x="413" y="25"/>
                    </a:lnTo>
                    <a:lnTo>
                      <a:pt x="417" y="20"/>
                    </a:lnTo>
                    <a:lnTo>
                      <a:pt x="427" y="20"/>
                    </a:lnTo>
                    <a:lnTo>
                      <a:pt x="432" y="15"/>
                    </a:lnTo>
                    <a:lnTo>
                      <a:pt x="437" y="15"/>
                    </a:lnTo>
                    <a:lnTo>
                      <a:pt x="442" y="15"/>
                    </a:lnTo>
                    <a:lnTo>
                      <a:pt x="452" y="15"/>
                    </a:lnTo>
                    <a:lnTo>
                      <a:pt x="457" y="10"/>
                    </a:lnTo>
                    <a:lnTo>
                      <a:pt x="462" y="10"/>
                    </a:lnTo>
                    <a:lnTo>
                      <a:pt x="467" y="10"/>
                    </a:lnTo>
                    <a:lnTo>
                      <a:pt x="477" y="10"/>
                    </a:lnTo>
                    <a:lnTo>
                      <a:pt x="482" y="20"/>
                    </a:lnTo>
                    <a:lnTo>
                      <a:pt x="487" y="25"/>
                    </a:lnTo>
                    <a:lnTo>
                      <a:pt x="497" y="25"/>
                    </a:lnTo>
                    <a:lnTo>
                      <a:pt x="502" y="25"/>
                    </a:lnTo>
                    <a:lnTo>
                      <a:pt x="507" y="20"/>
                    </a:lnTo>
                    <a:lnTo>
                      <a:pt x="512" y="15"/>
                    </a:lnTo>
                    <a:lnTo>
                      <a:pt x="522" y="20"/>
                    </a:lnTo>
                    <a:lnTo>
                      <a:pt x="527" y="15"/>
                    </a:lnTo>
                    <a:lnTo>
                      <a:pt x="532" y="15"/>
                    </a:lnTo>
                    <a:lnTo>
                      <a:pt x="537" y="10"/>
                    </a:lnTo>
                    <a:lnTo>
                      <a:pt x="547" y="15"/>
                    </a:lnTo>
                    <a:lnTo>
                      <a:pt x="552" y="15"/>
                    </a:lnTo>
                    <a:lnTo>
                      <a:pt x="557" y="10"/>
                    </a:lnTo>
                    <a:lnTo>
                      <a:pt x="561" y="10"/>
                    </a:lnTo>
                    <a:lnTo>
                      <a:pt x="571" y="15"/>
                    </a:lnTo>
                    <a:lnTo>
                      <a:pt x="576" y="10"/>
                    </a:lnTo>
                    <a:lnTo>
                      <a:pt x="581" y="10"/>
                    </a:lnTo>
                    <a:lnTo>
                      <a:pt x="586" y="5"/>
                    </a:lnTo>
                    <a:lnTo>
                      <a:pt x="596" y="15"/>
                    </a:lnTo>
                    <a:lnTo>
                      <a:pt x="601" y="15"/>
                    </a:lnTo>
                    <a:lnTo>
                      <a:pt x="606" y="15"/>
                    </a:lnTo>
                    <a:lnTo>
                      <a:pt x="611" y="20"/>
                    </a:lnTo>
                    <a:lnTo>
                      <a:pt x="621" y="15"/>
                    </a:lnTo>
                    <a:lnTo>
                      <a:pt x="626" y="20"/>
                    </a:lnTo>
                    <a:lnTo>
                      <a:pt x="631" y="20"/>
                    </a:lnTo>
                    <a:lnTo>
                      <a:pt x="636" y="20"/>
                    </a:lnTo>
                  </a:path>
                </a:pathLst>
              </a:custGeom>
              <a:noFill/>
              <a:ln w="15875">
                <a:solidFill>
                  <a:srgbClr val="C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600"/>
              </a:p>
            </p:txBody>
          </p:sp>
        </p:grpSp>
        <p:sp>
          <p:nvSpPr>
            <p:cNvPr id="52" name="TextBox 51"/>
            <p:cNvSpPr txBox="1"/>
            <p:nvPr/>
          </p:nvSpPr>
          <p:spPr>
            <a:xfrm>
              <a:off x="1038885" y="4136092"/>
              <a:ext cx="258870" cy="115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endParaRPr lang="en-US" sz="7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1270201" y="4016079"/>
              <a:ext cx="258870" cy="11599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800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en-US" sz="7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87" name="Text Box 1038"/>
          <p:cNvSpPr txBox="1">
            <a:spLocks noChangeArrowheads="1"/>
          </p:cNvSpPr>
          <p:nvPr/>
        </p:nvSpPr>
        <p:spPr bwMode="auto">
          <a:xfrm>
            <a:off x="2743200" y="2895600"/>
            <a:ext cx="358444" cy="40483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/>
              <a:t>Q</a:t>
            </a:r>
          </a:p>
        </p:txBody>
      </p:sp>
      <p:sp>
        <p:nvSpPr>
          <p:cNvPr id="89" name="Text Box 1038"/>
          <p:cNvSpPr txBox="1">
            <a:spLocks noChangeArrowheads="1"/>
          </p:cNvSpPr>
          <p:nvPr/>
        </p:nvSpPr>
        <p:spPr bwMode="auto">
          <a:xfrm>
            <a:off x="2819400" y="1447800"/>
            <a:ext cx="34877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/>
              <a:t>C</a:t>
            </a:r>
          </a:p>
        </p:txBody>
      </p:sp>
      <p:sp>
        <p:nvSpPr>
          <p:cNvPr id="90" name="Text Box 1038"/>
          <p:cNvSpPr txBox="1">
            <a:spLocks noChangeArrowheads="1"/>
          </p:cNvSpPr>
          <p:nvPr/>
        </p:nvSpPr>
        <p:spPr bwMode="auto">
          <a:xfrm>
            <a:off x="7042627" y="2133600"/>
            <a:ext cx="348773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/>
              <a:t>C</a:t>
            </a:r>
          </a:p>
        </p:txBody>
      </p:sp>
      <p:sp>
        <p:nvSpPr>
          <p:cNvPr id="91" name="Text Box 1038"/>
          <p:cNvSpPr txBox="1">
            <a:spLocks noChangeArrowheads="1"/>
          </p:cNvSpPr>
          <p:nvPr/>
        </p:nvSpPr>
        <p:spPr bwMode="auto">
          <a:xfrm>
            <a:off x="6248400" y="2590800"/>
            <a:ext cx="402674" cy="46166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 eaLnBrk="1" hangingPunct="1"/>
            <a:r>
              <a:rPr lang="en-US" sz="2400" dirty="0"/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2377138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Bounding Warp Paths and </a:t>
            </a:r>
            <a:r>
              <a:rPr lang="en-US" dirty="0" err="1" smtClean="0"/>
              <a:t>LB_Keogh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161" name="AutoShape 3"/>
          <p:cNvSpPr>
            <a:spLocks noChangeArrowheads="1"/>
          </p:cNvSpPr>
          <p:nvPr/>
        </p:nvSpPr>
        <p:spPr bwMode="auto">
          <a:xfrm rot="21596786" flipV="1">
            <a:off x="3429000" y="1998029"/>
            <a:ext cx="2039938" cy="896938"/>
          </a:xfrm>
          <a:custGeom>
            <a:avLst/>
            <a:gdLst>
              <a:gd name="G0" fmla="+- -4923439 0 0"/>
              <a:gd name="G1" fmla="+- -8819461 0 0"/>
              <a:gd name="G2" fmla="+- -4923439 0 -8819461"/>
              <a:gd name="G3" fmla="+- 10800 0 0"/>
              <a:gd name="G4" fmla="+- 0 0 -4923439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6848 0 0"/>
              <a:gd name="G9" fmla="+- 0 0 -8819461"/>
              <a:gd name="G10" fmla="+- 6848 0 2700"/>
              <a:gd name="G11" fmla="cos G10 -4923439"/>
              <a:gd name="G12" fmla="sin G10 -4923439"/>
              <a:gd name="G13" fmla="cos 13500 -4923439"/>
              <a:gd name="G14" fmla="sin 13500 -4923439"/>
              <a:gd name="G15" fmla="+- G11 10800 0"/>
              <a:gd name="G16" fmla="+- G12 10800 0"/>
              <a:gd name="G17" fmla="+- G13 10800 0"/>
              <a:gd name="G18" fmla="+- G14 10800 0"/>
              <a:gd name="G19" fmla="*/ 6848 1 2"/>
              <a:gd name="G20" fmla="+- G19 5400 0"/>
              <a:gd name="G21" fmla="cos G20 -4923439"/>
              <a:gd name="G22" fmla="sin G20 -4923439"/>
              <a:gd name="G23" fmla="+- G21 10800 0"/>
              <a:gd name="G24" fmla="+- G12 G23 G22"/>
              <a:gd name="G25" fmla="+- G22 G23 G11"/>
              <a:gd name="G26" fmla="cos 10800 -4923439"/>
              <a:gd name="G27" fmla="sin 10800 -4923439"/>
              <a:gd name="G28" fmla="cos 6848 -4923439"/>
              <a:gd name="G29" fmla="sin 6848 -4923439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8819461"/>
              <a:gd name="G36" fmla="sin G34 -8819461"/>
              <a:gd name="G37" fmla="+/ -8819461 -4923439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6848 G39"/>
              <a:gd name="G43" fmla="sin 6848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8032 w 21600"/>
              <a:gd name="T5" fmla="*/ 360 h 21600"/>
              <a:gd name="T6" fmla="*/ 4607 w 21600"/>
              <a:gd name="T7" fmla="*/ 4514 h 21600"/>
              <a:gd name="T8" fmla="*/ 9044 w 21600"/>
              <a:gd name="T9" fmla="*/ 4180 h 21600"/>
              <a:gd name="T10" fmla="*/ 14265 w 21600"/>
              <a:gd name="T11" fmla="*/ -2248 h 21600"/>
              <a:gd name="T12" fmla="*/ 17584 w 21600"/>
              <a:gd name="T13" fmla="*/ 3472 h 21600"/>
              <a:gd name="T14" fmla="*/ 11864 w 21600"/>
              <a:gd name="T15" fmla="*/ 679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2557" y="4181"/>
                </a:moveTo>
                <a:cubicBezTo>
                  <a:pt x="11984" y="4029"/>
                  <a:pt x="11393" y="3952"/>
                  <a:pt x="10800" y="3952"/>
                </a:cubicBezTo>
                <a:cubicBezTo>
                  <a:pt x="9001" y="3951"/>
                  <a:pt x="7275" y="4659"/>
                  <a:pt x="5993" y="5921"/>
                </a:cubicBezTo>
                <a:lnTo>
                  <a:pt x="3220" y="3106"/>
                </a:lnTo>
                <a:cubicBezTo>
                  <a:pt x="5240" y="1115"/>
                  <a:pt x="7963" y="-1"/>
                  <a:pt x="10800" y="0"/>
                </a:cubicBezTo>
                <a:cubicBezTo>
                  <a:pt x="11735" y="0"/>
                  <a:pt x="12667" y="121"/>
                  <a:pt x="13572" y="361"/>
                </a:cubicBezTo>
                <a:lnTo>
                  <a:pt x="14265" y="-2248"/>
                </a:lnTo>
                <a:lnTo>
                  <a:pt x="17584" y="3472"/>
                </a:lnTo>
                <a:lnTo>
                  <a:pt x="11864" y="6790"/>
                </a:lnTo>
                <a:lnTo>
                  <a:pt x="12557" y="4181"/>
                </a:lnTo>
                <a:close/>
              </a:path>
            </a:pathLst>
          </a:cu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162" name="Freeform 5"/>
          <p:cNvSpPr>
            <a:spLocks noChangeAspect="1"/>
          </p:cNvSpPr>
          <p:nvPr/>
        </p:nvSpPr>
        <p:spPr bwMode="auto">
          <a:xfrm>
            <a:off x="4557713" y="1584325"/>
            <a:ext cx="1562100" cy="1011237"/>
          </a:xfrm>
          <a:custGeom>
            <a:avLst/>
            <a:gdLst/>
            <a:ahLst/>
            <a:cxnLst>
              <a:cxn ang="0">
                <a:pos x="30" y="0"/>
              </a:cxn>
              <a:cxn ang="0">
                <a:pos x="75" y="0"/>
              </a:cxn>
              <a:cxn ang="0">
                <a:pos x="120" y="0"/>
              </a:cxn>
              <a:cxn ang="0">
                <a:pos x="180" y="0"/>
              </a:cxn>
              <a:cxn ang="0">
                <a:pos x="225" y="0"/>
              </a:cxn>
              <a:cxn ang="0">
                <a:pos x="270" y="0"/>
              </a:cxn>
              <a:cxn ang="0">
                <a:pos x="315" y="0"/>
              </a:cxn>
              <a:cxn ang="0">
                <a:pos x="375" y="0"/>
              </a:cxn>
              <a:cxn ang="0">
                <a:pos x="420" y="0"/>
              </a:cxn>
              <a:cxn ang="0">
                <a:pos x="465" y="0"/>
              </a:cxn>
              <a:cxn ang="0">
                <a:pos x="510" y="0"/>
              </a:cxn>
              <a:cxn ang="0">
                <a:pos x="570" y="0"/>
              </a:cxn>
              <a:cxn ang="0">
                <a:pos x="615" y="0"/>
              </a:cxn>
              <a:cxn ang="0">
                <a:pos x="660" y="0"/>
              </a:cxn>
              <a:cxn ang="0">
                <a:pos x="705" y="0"/>
              </a:cxn>
              <a:cxn ang="0">
                <a:pos x="765" y="0"/>
              </a:cxn>
              <a:cxn ang="0">
                <a:pos x="810" y="0"/>
              </a:cxn>
              <a:cxn ang="0">
                <a:pos x="855" y="0"/>
              </a:cxn>
              <a:cxn ang="0">
                <a:pos x="900" y="30"/>
              </a:cxn>
              <a:cxn ang="0">
                <a:pos x="960" y="120"/>
              </a:cxn>
              <a:cxn ang="0">
                <a:pos x="1005" y="225"/>
              </a:cxn>
              <a:cxn ang="0">
                <a:pos x="1050" y="375"/>
              </a:cxn>
              <a:cxn ang="0">
                <a:pos x="1095" y="555"/>
              </a:cxn>
              <a:cxn ang="0">
                <a:pos x="1155" y="765"/>
              </a:cxn>
              <a:cxn ang="0">
                <a:pos x="1200" y="990"/>
              </a:cxn>
              <a:cxn ang="0">
                <a:pos x="1245" y="1245"/>
              </a:cxn>
              <a:cxn ang="0">
                <a:pos x="1290" y="1485"/>
              </a:cxn>
              <a:cxn ang="0">
                <a:pos x="1350" y="1755"/>
              </a:cxn>
              <a:cxn ang="0">
                <a:pos x="1395" y="2010"/>
              </a:cxn>
              <a:cxn ang="0">
                <a:pos x="1440" y="2250"/>
              </a:cxn>
              <a:cxn ang="0">
                <a:pos x="1485" y="2490"/>
              </a:cxn>
              <a:cxn ang="0">
                <a:pos x="1545" y="2715"/>
              </a:cxn>
              <a:cxn ang="0">
                <a:pos x="1590" y="2911"/>
              </a:cxn>
              <a:cxn ang="0">
                <a:pos x="1635" y="2745"/>
              </a:cxn>
              <a:cxn ang="0">
                <a:pos x="1680" y="2565"/>
              </a:cxn>
              <a:cxn ang="0">
                <a:pos x="1740" y="2370"/>
              </a:cxn>
              <a:cxn ang="0">
                <a:pos x="1785" y="2190"/>
              </a:cxn>
              <a:cxn ang="0">
                <a:pos x="1830" y="1995"/>
              </a:cxn>
              <a:cxn ang="0">
                <a:pos x="1875" y="1815"/>
              </a:cxn>
              <a:cxn ang="0">
                <a:pos x="1935" y="1650"/>
              </a:cxn>
              <a:cxn ang="0">
                <a:pos x="1980" y="1515"/>
              </a:cxn>
              <a:cxn ang="0">
                <a:pos x="2025" y="1395"/>
              </a:cxn>
            </a:cxnLst>
            <a:rect l="0" t="0" r="r" b="b"/>
            <a:pathLst>
              <a:path w="2055" h="2911">
                <a:moveTo>
                  <a:pt x="0" y="0"/>
                </a:moveTo>
                <a:lnTo>
                  <a:pt x="15" y="0"/>
                </a:lnTo>
                <a:lnTo>
                  <a:pt x="30" y="0"/>
                </a:lnTo>
                <a:lnTo>
                  <a:pt x="45" y="0"/>
                </a:lnTo>
                <a:lnTo>
                  <a:pt x="60" y="0"/>
                </a:lnTo>
                <a:lnTo>
                  <a:pt x="75" y="0"/>
                </a:lnTo>
                <a:lnTo>
                  <a:pt x="90" y="0"/>
                </a:lnTo>
                <a:lnTo>
                  <a:pt x="105" y="0"/>
                </a:lnTo>
                <a:lnTo>
                  <a:pt x="120" y="0"/>
                </a:lnTo>
                <a:lnTo>
                  <a:pt x="135" y="0"/>
                </a:lnTo>
                <a:lnTo>
                  <a:pt x="150" y="0"/>
                </a:lnTo>
                <a:lnTo>
                  <a:pt x="180" y="0"/>
                </a:lnTo>
                <a:lnTo>
                  <a:pt x="195" y="0"/>
                </a:lnTo>
                <a:lnTo>
                  <a:pt x="210" y="0"/>
                </a:lnTo>
                <a:lnTo>
                  <a:pt x="225" y="0"/>
                </a:lnTo>
                <a:lnTo>
                  <a:pt x="240" y="0"/>
                </a:lnTo>
                <a:lnTo>
                  <a:pt x="255" y="0"/>
                </a:lnTo>
                <a:lnTo>
                  <a:pt x="270" y="0"/>
                </a:lnTo>
                <a:lnTo>
                  <a:pt x="285" y="0"/>
                </a:lnTo>
                <a:lnTo>
                  <a:pt x="300" y="0"/>
                </a:lnTo>
                <a:lnTo>
                  <a:pt x="315" y="0"/>
                </a:lnTo>
                <a:lnTo>
                  <a:pt x="330" y="0"/>
                </a:lnTo>
                <a:lnTo>
                  <a:pt x="345" y="0"/>
                </a:lnTo>
                <a:lnTo>
                  <a:pt x="375" y="0"/>
                </a:lnTo>
                <a:lnTo>
                  <a:pt x="390" y="0"/>
                </a:lnTo>
                <a:lnTo>
                  <a:pt x="405" y="0"/>
                </a:lnTo>
                <a:lnTo>
                  <a:pt x="420" y="0"/>
                </a:lnTo>
                <a:lnTo>
                  <a:pt x="435" y="0"/>
                </a:lnTo>
                <a:lnTo>
                  <a:pt x="450" y="0"/>
                </a:lnTo>
                <a:lnTo>
                  <a:pt x="465" y="0"/>
                </a:lnTo>
                <a:lnTo>
                  <a:pt x="480" y="0"/>
                </a:lnTo>
                <a:lnTo>
                  <a:pt x="495" y="0"/>
                </a:lnTo>
                <a:lnTo>
                  <a:pt x="510" y="0"/>
                </a:lnTo>
                <a:lnTo>
                  <a:pt x="525" y="0"/>
                </a:lnTo>
                <a:lnTo>
                  <a:pt x="540" y="0"/>
                </a:lnTo>
                <a:lnTo>
                  <a:pt x="570" y="0"/>
                </a:lnTo>
                <a:lnTo>
                  <a:pt x="585" y="0"/>
                </a:lnTo>
                <a:lnTo>
                  <a:pt x="600" y="0"/>
                </a:lnTo>
                <a:lnTo>
                  <a:pt x="615" y="0"/>
                </a:lnTo>
                <a:lnTo>
                  <a:pt x="630" y="0"/>
                </a:lnTo>
                <a:lnTo>
                  <a:pt x="645" y="0"/>
                </a:lnTo>
                <a:lnTo>
                  <a:pt x="660" y="0"/>
                </a:lnTo>
                <a:lnTo>
                  <a:pt x="675" y="0"/>
                </a:lnTo>
                <a:lnTo>
                  <a:pt x="690" y="0"/>
                </a:lnTo>
                <a:lnTo>
                  <a:pt x="705" y="0"/>
                </a:lnTo>
                <a:lnTo>
                  <a:pt x="720" y="0"/>
                </a:lnTo>
                <a:lnTo>
                  <a:pt x="735" y="0"/>
                </a:lnTo>
                <a:lnTo>
                  <a:pt x="765" y="0"/>
                </a:lnTo>
                <a:lnTo>
                  <a:pt x="780" y="0"/>
                </a:lnTo>
                <a:lnTo>
                  <a:pt x="795" y="0"/>
                </a:lnTo>
                <a:lnTo>
                  <a:pt x="810" y="0"/>
                </a:lnTo>
                <a:lnTo>
                  <a:pt x="825" y="0"/>
                </a:lnTo>
                <a:lnTo>
                  <a:pt x="840" y="0"/>
                </a:lnTo>
                <a:lnTo>
                  <a:pt x="855" y="0"/>
                </a:lnTo>
                <a:lnTo>
                  <a:pt x="870" y="0"/>
                </a:lnTo>
                <a:lnTo>
                  <a:pt x="885" y="15"/>
                </a:lnTo>
                <a:lnTo>
                  <a:pt x="900" y="30"/>
                </a:lnTo>
                <a:lnTo>
                  <a:pt x="915" y="60"/>
                </a:lnTo>
                <a:lnTo>
                  <a:pt x="945" y="90"/>
                </a:lnTo>
                <a:lnTo>
                  <a:pt x="960" y="120"/>
                </a:lnTo>
                <a:lnTo>
                  <a:pt x="975" y="150"/>
                </a:lnTo>
                <a:lnTo>
                  <a:pt x="990" y="195"/>
                </a:lnTo>
                <a:lnTo>
                  <a:pt x="1005" y="225"/>
                </a:lnTo>
                <a:lnTo>
                  <a:pt x="1020" y="270"/>
                </a:lnTo>
                <a:lnTo>
                  <a:pt x="1035" y="330"/>
                </a:lnTo>
                <a:lnTo>
                  <a:pt x="1050" y="375"/>
                </a:lnTo>
                <a:lnTo>
                  <a:pt x="1065" y="435"/>
                </a:lnTo>
                <a:lnTo>
                  <a:pt x="1080" y="495"/>
                </a:lnTo>
                <a:lnTo>
                  <a:pt x="1095" y="555"/>
                </a:lnTo>
                <a:lnTo>
                  <a:pt x="1110" y="630"/>
                </a:lnTo>
                <a:lnTo>
                  <a:pt x="1140" y="690"/>
                </a:lnTo>
                <a:lnTo>
                  <a:pt x="1155" y="765"/>
                </a:lnTo>
                <a:lnTo>
                  <a:pt x="1170" y="840"/>
                </a:lnTo>
                <a:lnTo>
                  <a:pt x="1185" y="915"/>
                </a:lnTo>
                <a:lnTo>
                  <a:pt x="1200" y="990"/>
                </a:lnTo>
                <a:lnTo>
                  <a:pt x="1215" y="1080"/>
                </a:lnTo>
                <a:lnTo>
                  <a:pt x="1230" y="1155"/>
                </a:lnTo>
                <a:lnTo>
                  <a:pt x="1245" y="1245"/>
                </a:lnTo>
                <a:lnTo>
                  <a:pt x="1260" y="1320"/>
                </a:lnTo>
                <a:lnTo>
                  <a:pt x="1275" y="1410"/>
                </a:lnTo>
                <a:lnTo>
                  <a:pt x="1290" y="1485"/>
                </a:lnTo>
                <a:lnTo>
                  <a:pt x="1305" y="1575"/>
                </a:lnTo>
                <a:lnTo>
                  <a:pt x="1335" y="1665"/>
                </a:lnTo>
                <a:lnTo>
                  <a:pt x="1350" y="1755"/>
                </a:lnTo>
                <a:lnTo>
                  <a:pt x="1365" y="1830"/>
                </a:lnTo>
                <a:lnTo>
                  <a:pt x="1380" y="1920"/>
                </a:lnTo>
                <a:lnTo>
                  <a:pt x="1395" y="2010"/>
                </a:lnTo>
                <a:lnTo>
                  <a:pt x="1410" y="2085"/>
                </a:lnTo>
                <a:lnTo>
                  <a:pt x="1425" y="2175"/>
                </a:lnTo>
                <a:lnTo>
                  <a:pt x="1440" y="2250"/>
                </a:lnTo>
                <a:lnTo>
                  <a:pt x="1455" y="2340"/>
                </a:lnTo>
                <a:lnTo>
                  <a:pt x="1470" y="2415"/>
                </a:lnTo>
                <a:lnTo>
                  <a:pt x="1485" y="2490"/>
                </a:lnTo>
                <a:lnTo>
                  <a:pt x="1500" y="2565"/>
                </a:lnTo>
                <a:lnTo>
                  <a:pt x="1530" y="2640"/>
                </a:lnTo>
                <a:lnTo>
                  <a:pt x="1545" y="2715"/>
                </a:lnTo>
                <a:lnTo>
                  <a:pt x="1560" y="2790"/>
                </a:lnTo>
                <a:lnTo>
                  <a:pt x="1575" y="2851"/>
                </a:lnTo>
                <a:lnTo>
                  <a:pt x="1590" y="2911"/>
                </a:lnTo>
                <a:lnTo>
                  <a:pt x="1605" y="2866"/>
                </a:lnTo>
                <a:lnTo>
                  <a:pt x="1620" y="2805"/>
                </a:lnTo>
                <a:lnTo>
                  <a:pt x="1635" y="2745"/>
                </a:lnTo>
                <a:lnTo>
                  <a:pt x="1650" y="2685"/>
                </a:lnTo>
                <a:lnTo>
                  <a:pt x="1665" y="2625"/>
                </a:lnTo>
                <a:lnTo>
                  <a:pt x="1680" y="2565"/>
                </a:lnTo>
                <a:lnTo>
                  <a:pt x="1710" y="2505"/>
                </a:lnTo>
                <a:lnTo>
                  <a:pt x="1725" y="2445"/>
                </a:lnTo>
                <a:lnTo>
                  <a:pt x="1740" y="2370"/>
                </a:lnTo>
                <a:lnTo>
                  <a:pt x="1755" y="2310"/>
                </a:lnTo>
                <a:lnTo>
                  <a:pt x="1770" y="2250"/>
                </a:lnTo>
                <a:lnTo>
                  <a:pt x="1785" y="2190"/>
                </a:lnTo>
                <a:lnTo>
                  <a:pt x="1800" y="2115"/>
                </a:lnTo>
                <a:lnTo>
                  <a:pt x="1815" y="2055"/>
                </a:lnTo>
                <a:lnTo>
                  <a:pt x="1830" y="1995"/>
                </a:lnTo>
                <a:lnTo>
                  <a:pt x="1845" y="1935"/>
                </a:lnTo>
                <a:lnTo>
                  <a:pt x="1860" y="1875"/>
                </a:lnTo>
                <a:lnTo>
                  <a:pt x="1875" y="1815"/>
                </a:lnTo>
                <a:lnTo>
                  <a:pt x="1905" y="1755"/>
                </a:lnTo>
                <a:lnTo>
                  <a:pt x="1920" y="1710"/>
                </a:lnTo>
                <a:lnTo>
                  <a:pt x="1935" y="1650"/>
                </a:lnTo>
                <a:lnTo>
                  <a:pt x="1950" y="1605"/>
                </a:lnTo>
                <a:lnTo>
                  <a:pt x="1965" y="1560"/>
                </a:lnTo>
                <a:lnTo>
                  <a:pt x="1980" y="1515"/>
                </a:lnTo>
                <a:lnTo>
                  <a:pt x="1995" y="1470"/>
                </a:lnTo>
                <a:lnTo>
                  <a:pt x="2010" y="1425"/>
                </a:lnTo>
                <a:lnTo>
                  <a:pt x="2025" y="1395"/>
                </a:lnTo>
                <a:lnTo>
                  <a:pt x="2040" y="1350"/>
                </a:lnTo>
                <a:lnTo>
                  <a:pt x="2055" y="1320"/>
                </a:lnTo>
              </a:path>
            </a:pathLst>
          </a:custGeom>
          <a:noFill/>
          <a:ln w="63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3" name="Freeform 6"/>
          <p:cNvSpPr>
            <a:spLocks noChangeAspect="1"/>
          </p:cNvSpPr>
          <p:nvPr/>
        </p:nvSpPr>
        <p:spPr bwMode="auto">
          <a:xfrm>
            <a:off x="6119813" y="1735137"/>
            <a:ext cx="1576387" cy="1236663"/>
          </a:xfrm>
          <a:custGeom>
            <a:avLst/>
            <a:gdLst/>
            <a:ahLst/>
            <a:cxnLst>
              <a:cxn ang="0">
                <a:pos x="45" y="840"/>
              </a:cxn>
              <a:cxn ang="0">
                <a:pos x="90" y="780"/>
              </a:cxn>
              <a:cxn ang="0">
                <a:pos x="135" y="765"/>
              </a:cxn>
              <a:cxn ang="0">
                <a:pos x="180" y="765"/>
              </a:cxn>
              <a:cxn ang="0">
                <a:pos x="240" y="765"/>
              </a:cxn>
              <a:cxn ang="0">
                <a:pos x="285" y="765"/>
              </a:cxn>
              <a:cxn ang="0">
                <a:pos x="330" y="765"/>
              </a:cxn>
              <a:cxn ang="0">
                <a:pos x="375" y="765"/>
              </a:cxn>
              <a:cxn ang="0">
                <a:pos x="435" y="765"/>
              </a:cxn>
              <a:cxn ang="0">
                <a:pos x="480" y="765"/>
              </a:cxn>
              <a:cxn ang="0">
                <a:pos x="525" y="765"/>
              </a:cxn>
              <a:cxn ang="0">
                <a:pos x="570" y="765"/>
              </a:cxn>
              <a:cxn ang="0">
                <a:pos x="630" y="765"/>
              </a:cxn>
              <a:cxn ang="0">
                <a:pos x="675" y="765"/>
              </a:cxn>
              <a:cxn ang="0">
                <a:pos x="720" y="765"/>
              </a:cxn>
              <a:cxn ang="0">
                <a:pos x="765" y="795"/>
              </a:cxn>
              <a:cxn ang="0">
                <a:pos x="826" y="855"/>
              </a:cxn>
              <a:cxn ang="0">
                <a:pos x="871" y="945"/>
              </a:cxn>
              <a:cxn ang="0">
                <a:pos x="916" y="1080"/>
              </a:cxn>
              <a:cxn ang="0">
                <a:pos x="961" y="1245"/>
              </a:cxn>
              <a:cxn ang="0">
                <a:pos x="1021" y="1425"/>
              </a:cxn>
              <a:cxn ang="0">
                <a:pos x="1066" y="1635"/>
              </a:cxn>
              <a:cxn ang="0">
                <a:pos x="1111" y="1860"/>
              </a:cxn>
              <a:cxn ang="0">
                <a:pos x="1156" y="2115"/>
              </a:cxn>
              <a:cxn ang="0">
                <a:pos x="1216" y="2370"/>
              </a:cxn>
              <a:cxn ang="0">
                <a:pos x="1261" y="2626"/>
              </a:cxn>
              <a:cxn ang="0">
                <a:pos x="1306" y="2881"/>
              </a:cxn>
              <a:cxn ang="0">
                <a:pos x="1351" y="3136"/>
              </a:cxn>
              <a:cxn ang="0">
                <a:pos x="1411" y="3361"/>
              </a:cxn>
              <a:cxn ang="0">
                <a:pos x="1456" y="3556"/>
              </a:cxn>
              <a:cxn ang="0">
                <a:pos x="1501" y="3316"/>
              </a:cxn>
              <a:cxn ang="0">
                <a:pos x="1546" y="3061"/>
              </a:cxn>
              <a:cxn ang="0">
                <a:pos x="1606" y="2761"/>
              </a:cxn>
              <a:cxn ang="0">
                <a:pos x="1651" y="2461"/>
              </a:cxn>
              <a:cxn ang="0">
                <a:pos x="1696" y="2145"/>
              </a:cxn>
              <a:cxn ang="0">
                <a:pos x="1741" y="1830"/>
              </a:cxn>
              <a:cxn ang="0">
                <a:pos x="1801" y="1500"/>
              </a:cxn>
              <a:cxn ang="0">
                <a:pos x="1846" y="1200"/>
              </a:cxn>
              <a:cxn ang="0">
                <a:pos x="1891" y="900"/>
              </a:cxn>
              <a:cxn ang="0">
                <a:pos x="1936" y="615"/>
              </a:cxn>
              <a:cxn ang="0">
                <a:pos x="1996" y="360"/>
              </a:cxn>
              <a:cxn ang="0">
                <a:pos x="2041" y="135"/>
              </a:cxn>
            </a:cxnLst>
            <a:rect l="0" t="0" r="r" b="b"/>
            <a:pathLst>
              <a:path w="2071" h="3556">
                <a:moveTo>
                  <a:pt x="0" y="885"/>
                </a:moveTo>
                <a:lnTo>
                  <a:pt x="15" y="855"/>
                </a:lnTo>
                <a:lnTo>
                  <a:pt x="45" y="840"/>
                </a:lnTo>
                <a:lnTo>
                  <a:pt x="60" y="810"/>
                </a:lnTo>
                <a:lnTo>
                  <a:pt x="75" y="795"/>
                </a:lnTo>
                <a:lnTo>
                  <a:pt x="90" y="780"/>
                </a:lnTo>
                <a:lnTo>
                  <a:pt x="105" y="765"/>
                </a:lnTo>
                <a:lnTo>
                  <a:pt x="120" y="765"/>
                </a:lnTo>
                <a:lnTo>
                  <a:pt x="135" y="765"/>
                </a:lnTo>
                <a:lnTo>
                  <a:pt x="150" y="765"/>
                </a:lnTo>
                <a:lnTo>
                  <a:pt x="165" y="765"/>
                </a:lnTo>
                <a:lnTo>
                  <a:pt x="180" y="765"/>
                </a:lnTo>
                <a:lnTo>
                  <a:pt x="195" y="765"/>
                </a:lnTo>
                <a:lnTo>
                  <a:pt x="210" y="765"/>
                </a:lnTo>
                <a:lnTo>
                  <a:pt x="240" y="765"/>
                </a:lnTo>
                <a:lnTo>
                  <a:pt x="255" y="765"/>
                </a:lnTo>
                <a:lnTo>
                  <a:pt x="270" y="765"/>
                </a:lnTo>
                <a:lnTo>
                  <a:pt x="285" y="765"/>
                </a:lnTo>
                <a:lnTo>
                  <a:pt x="300" y="765"/>
                </a:lnTo>
                <a:lnTo>
                  <a:pt x="315" y="765"/>
                </a:lnTo>
                <a:lnTo>
                  <a:pt x="330" y="765"/>
                </a:lnTo>
                <a:lnTo>
                  <a:pt x="345" y="765"/>
                </a:lnTo>
                <a:lnTo>
                  <a:pt x="360" y="765"/>
                </a:lnTo>
                <a:lnTo>
                  <a:pt x="375" y="765"/>
                </a:lnTo>
                <a:lnTo>
                  <a:pt x="390" y="765"/>
                </a:lnTo>
                <a:lnTo>
                  <a:pt x="420" y="765"/>
                </a:lnTo>
                <a:lnTo>
                  <a:pt x="435" y="765"/>
                </a:lnTo>
                <a:lnTo>
                  <a:pt x="450" y="765"/>
                </a:lnTo>
                <a:lnTo>
                  <a:pt x="465" y="765"/>
                </a:lnTo>
                <a:lnTo>
                  <a:pt x="480" y="765"/>
                </a:lnTo>
                <a:lnTo>
                  <a:pt x="495" y="765"/>
                </a:lnTo>
                <a:lnTo>
                  <a:pt x="510" y="765"/>
                </a:lnTo>
                <a:lnTo>
                  <a:pt x="525" y="765"/>
                </a:lnTo>
                <a:lnTo>
                  <a:pt x="540" y="765"/>
                </a:lnTo>
                <a:lnTo>
                  <a:pt x="555" y="765"/>
                </a:lnTo>
                <a:lnTo>
                  <a:pt x="570" y="765"/>
                </a:lnTo>
                <a:lnTo>
                  <a:pt x="585" y="765"/>
                </a:lnTo>
                <a:lnTo>
                  <a:pt x="615" y="765"/>
                </a:lnTo>
                <a:lnTo>
                  <a:pt x="630" y="765"/>
                </a:lnTo>
                <a:lnTo>
                  <a:pt x="645" y="765"/>
                </a:lnTo>
                <a:lnTo>
                  <a:pt x="660" y="765"/>
                </a:lnTo>
                <a:lnTo>
                  <a:pt x="675" y="765"/>
                </a:lnTo>
                <a:lnTo>
                  <a:pt x="690" y="765"/>
                </a:lnTo>
                <a:lnTo>
                  <a:pt x="705" y="765"/>
                </a:lnTo>
                <a:lnTo>
                  <a:pt x="720" y="765"/>
                </a:lnTo>
                <a:lnTo>
                  <a:pt x="735" y="765"/>
                </a:lnTo>
                <a:lnTo>
                  <a:pt x="750" y="780"/>
                </a:lnTo>
                <a:lnTo>
                  <a:pt x="765" y="795"/>
                </a:lnTo>
                <a:lnTo>
                  <a:pt x="781" y="810"/>
                </a:lnTo>
                <a:lnTo>
                  <a:pt x="811" y="825"/>
                </a:lnTo>
                <a:lnTo>
                  <a:pt x="826" y="855"/>
                </a:lnTo>
                <a:lnTo>
                  <a:pt x="841" y="885"/>
                </a:lnTo>
                <a:lnTo>
                  <a:pt x="856" y="915"/>
                </a:lnTo>
                <a:lnTo>
                  <a:pt x="871" y="945"/>
                </a:lnTo>
                <a:lnTo>
                  <a:pt x="886" y="990"/>
                </a:lnTo>
                <a:lnTo>
                  <a:pt x="901" y="1035"/>
                </a:lnTo>
                <a:lnTo>
                  <a:pt x="916" y="1080"/>
                </a:lnTo>
                <a:lnTo>
                  <a:pt x="931" y="1125"/>
                </a:lnTo>
                <a:lnTo>
                  <a:pt x="946" y="1185"/>
                </a:lnTo>
                <a:lnTo>
                  <a:pt x="961" y="1245"/>
                </a:lnTo>
                <a:lnTo>
                  <a:pt x="976" y="1290"/>
                </a:lnTo>
                <a:lnTo>
                  <a:pt x="1006" y="1365"/>
                </a:lnTo>
                <a:lnTo>
                  <a:pt x="1021" y="1425"/>
                </a:lnTo>
                <a:lnTo>
                  <a:pt x="1036" y="1500"/>
                </a:lnTo>
                <a:lnTo>
                  <a:pt x="1051" y="1560"/>
                </a:lnTo>
                <a:lnTo>
                  <a:pt x="1066" y="1635"/>
                </a:lnTo>
                <a:lnTo>
                  <a:pt x="1081" y="1710"/>
                </a:lnTo>
                <a:lnTo>
                  <a:pt x="1096" y="1785"/>
                </a:lnTo>
                <a:lnTo>
                  <a:pt x="1111" y="1860"/>
                </a:lnTo>
                <a:lnTo>
                  <a:pt x="1126" y="1950"/>
                </a:lnTo>
                <a:lnTo>
                  <a:pt x="1141" y="2025"/>
                </a:lnTo>
                <a:lnTo>
                  <a:pt x="1156" y="2115"/>
                </a:lnTo>
                <a:lnTo>
                  <a:pt x="1186" y="2190"/>
                </a:lnTo>
                <a:lnTo>
                  <a:pt x="1201" y="2280"/>
                </a:lnTo>
                <a:lnTo>
                  <a:pt x="1216" y="2370"/>
                </a:lnTo>
                <a:lnTo>
                  <a:pt x="1231" y="2446"/>
                </a:lnTo>
                <a:lnTo>
                  <a:pt x="1246" y="2536"/>
                </a:lnTo>
                <a:lnTo>
                  <a:pt x="1261" y="2626"/>
                </a:lnTo>
                <a:lnTo>
                  <a:pt x="1276" y="2716"/>
                </a:lnTo>
                <a:lnTo>
                  <a:pt x="1291" y="2791"/>
                </a:lnTo>
                <a:lnTo>
                  <a:pt x="1306" y="2881"/>
                </a:lnTo>
                <a:lnTo>
                  <a:pt x="1321" y="2971"/>
                </a:lnTo>
                <a:lnTo>
                  <a:pt x="1336" y="3046"/>
                </a:lnTo>
                <a:lnTo>
                  <a:pt x="1351" y="3136"/>
                </a:lnTo>
                <a:lnTo>
                  <a:pt x="1381" y="3211"/>
                </a:lnTo>
                <a:lnTo>
                  <a:pt x="1396" y="3286"/>
                </a:lnTo>
                <a:lnTo>
                  <a:pt x="1411" y="3361"/>
                </a:lnTo>
                <a:lnTo>
                  <a:pt x="1426" y="3436"/>
                </a:lnTo>
                <a:lnTo>
                  <a:pt x="1441" y="3511"/>
                </a:lnTo>
                <a:lnTo>
                  <a:pt x="1456" y="3556"/>
                </a:lnTo>
                <a:lnTo>
                  <a:pt x="1471" y="3481"/>
                </a:lnTo>
                <a:lnTo>
                  <a:pt x="1486" y="3406"/>
                </a:lnTo>
                <a:lnTo>
                  <a:pt x="1501" y="3316"/>
                </a:lnTo>
                <a:lnTo>
                  <a:pt x="1516" y="3241"/>
                </a:lnTo>
                <a:lnTo>
                  <a:pt x="1531" y="3151"/>
                </a:lnTo>
                <a:lnTo>
                  <a:pt x="1546" y="3061"/>
                </a:lnTo>
                <a:lnTo>
                  <a:pt x="1576" y="2956"/>
                </a:lnTo>
                <a:lnTo>
                  <a:pt x="1591" y="2866"/>
                </a:lnTo>
                <a:lnTo>
                  <a:pt x="1606" y="2761"/>
                </a:lnTo>
                <a:lnTo>
                  <a:pt x="1621" y="2671"/>
                </a:lnTo>
                <a:lnTo>
                  <a:pt x="1636" y="2566"/>
                </a:lnTo>
                <a:lnTo>
                  <a:pt x="1651" y="2461"/>
                </a:lnTo>
                <a:lnTo>
                  <a:pt x="1666" y="2355"/>
                </a:lnTo>
                <a:lnTo>
                  <a:pt x="1681" y="2250"/>
                </a:lnTo>
                <a:lnTo>
                  <a:pt x="1696" y="2145"/>
                </a:lnTo>
                <a:lnTo>
                  <a:pt x="1711" y="2040"/>
                </a:lnTo>
                <a:lnTo>
                  <a:pt x="1726" y="1935"/>
                </a:lnTo>
                <a:lnTo>
                  <a:pt x="1741" y="1830"/>
                </a:lnTo>
                <a:lnTo>
                  <a:pt x="1771" y="1725"/>
                </a:lnTo>
                <a:lnTo>
                  <a:pt x="1786" y="1620"/>
                </a:lnTo>
                <a:lnTo>
                  <a:pt x="1801" y="1500"/>
                </a:lnTo>
                <a:lnTo>
                  <a:pt x="1816" y="1395"/>
                </a:lnTo>
                <a:lnTo>
                  <a:pt x="1831" y="1305"/>
                </a:lnTo>
                <a:lnTo>
                  <a:pt x="1846" y="1200"/>
                </a:lnTo>
                <a:lnTo>
                  <a:pt x="1861" y="1095"/>
                </a:lnTo>
                <a:lnTo>
                  <a:pt x="1876" y="990"/>
                </a:lnTo>
                <a:lnTo>
                  <a:pt x="1891" y="900"/>
                </a:lnTo>
                <a:lnTo>
                  <a:pt x="1906" y="795"/>
                </a:lnTo>
                <a:lnTo>
                  <a:pt x="1921" y="705"/>
                </a:lnTo>
                <a:lnTo>
                  <a:pt x="1936" y="615"/>
                </a:lnTo>
                <a:lnTo>
                  <a:pt x="1966" y="525"/>
                </a:lnTo>
                <a:lnTo>
                  <a:pt x="1981" y="450"/>
                </a:lnTo>
                <a:lnTo>
                  <a:pt x="1996" y="360"/>
                </a:lnTo>
                <a:lnTo>
                  <a:pt x="2011" y="285"/>
                </a:lnTo>
                <a:lnTo>
                  <a:pt x="2026" y="210"/>
                </a:lnTo>
                <a:lnTo>
                  <a:pt x="2041" y="135"/>
                </a:lnTo>
                <a:lnTo>
                  <a:pt x="2056" y="75"/>
                </a:lnTo>
                <a:lnTo>
                  <a:pt x="2071" y="0"/>
                </a:lnTo>
              </a:path>
            </a:pathLst>
          </a:custGeom>
          <a:noFill/>
          <a:ln w="63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4" name="Freeform 7"/>
          <p:cNvSpPr>
            <a:spLocks noChangeAspect="1"/>
          </p:cNvSpPr>
          <p:nvPr/>
        </p:nvSpPr>
        <p:spPr bwMode="auto">
          <a:xfrm>
            <a:off x="7696200" y="1584325"/>
            <a:ext cx="1185863" cy="536575"/>
          </a:xfrm>
          <a:custGeom>
            <a:avLst/>
            <a:gdLst/>
            <a:ahLst/>
            <a:cxnLst>
              <a:cxn ang="0">
                <a:pos x="15" y="375"/>
              </a:cxn>
              <a:cxn ang="0">
                <a:pos x="45" y="270"/>
              </a:cxn>
              <a:cxn ang="0">
                <a:pos x="90" y="180"/>
              </a:cxn>
              <a:cxn ang="0">
                <a:pos x="120" y="105"/>
              </a:cxn>
              <a:cxn ang="0">
                <a:pos x="150" y="45"/>
              </a:cxn>
              <a:cxn ang="0">
                <a:pos x="180" y="15"/>
              </a:cxn>
              <a:cxn ang="0">
                <a:pos x="210" y="0"/>
              </a:cxn>
              <a:cxn ang="0">
                <a:pos x="240" y="0"/>
              </a:cxn>
              <a:cxn ang="0">
                <a:pos x="285" y="0"/>
              </a:cxn>
              <a:cxn ang="0">
                <a:pos x="315" y="0"/>
              </a:cxn>
              <a:cxn ang="0">
                <a:pos x="345" y="0"/>
              </a:cxn>
              <a:cxn ang="0">
                <a:pos x="375" y="0"/>
              </a:cxn>
              <a:cxn ang="0">
                <a:pos x="405" y="0"/>
              </a:cxn>
              <a:cxn ang="0">
                <a:pos x="435" y="0"/>
              </a:cxn>
              <a:cxn ang="0">
                <a:pos x="480" y="0"/>
              </a:cxn>
              <a:cxn ang="0">
                <a:pos x="510" y="0"/>
              </a:cxn>
              <a:cxn ang="0">
                <a:pos x="540" y="0"/>
              </a:cxn>
              <a:cxn ang="0">
                <a:pos x="570" y="0"/>
              </a:cxn>
              <a:cxn ang="0">
                <a:pos x="600" y="0"/>
              </a:cxn>
              <a:cxn ang="0">
                <a:pos x="630" y="0"/>
              </a:cxn>
              <a:cxn ang="0">
                <a:pos x="675" y="0"/>
              </a:cxn>
              <a:cxn ang="0">
                <a:pos x="705" y="0"/>
              </a:cxn>
              <a:cxn ang="0">
                <a:pos x="735" y="0"/>
              </a:cxn>
              <a:cxn ang="0">
                <a:pos x="765" y="0"/>
              </a:cxn>
              <a:cxn ang="0">
                <a:pos x="795" y="0"/>
              </a:cxn>
              <a:cxn ang="0">
                <a:pos x="840" y="0"/>
              </a:cxn>
              <a:cxn ang="0">
                <a:pos x="870" y="30"/>
              </a:cxn>
              <a:cxn ang="0">
                <a:pos x="900" y="75"/>
              </a:cxn>
              <a:cxn ang="0">
                <a:pos x="930" y="135"/>
              </a:cxn>
              <a:cxn ang="0">
                <a:pos x="960" y="210"/>
              </a:cxn>
              <a:cxn ang="0">
                <a:pos x="990" y="315"/>
              </a:cxn>
              <a:cxn ang="0">
                <a:pos x="1035" y="420"/>
              </a:cxn>
              <a:cxn ang="0">
                <a:pos x="1065" y="540"/>
              </a:cxn>
              <a:cxn ang="0">
                <a:pos x="1095" y="675"/>
              </a:cxn>
              <a:cxn ang="0">
                <a:pos x="1125" y="810"/>
              </a:cxn>
              <a:cxn ang="0">
                <a:pos x="1155" y="975"/>
              </a:cxn>
              <a:cxn ang="0">
                <a:pos x="1185" y="1125"/>
              </a:cxn>
              <a:cxn ang="0">
                <a:pos x="1230" y="1290"/>
              </a:cxn>
              <a:cxn ang="0">
                <a:pos x="1260" y="1470"/>
              </a:cxn>
              <a:cxn ang="0">
                <a:pos x="1290" y="1545"/>
              </a:cxn>
              <a:cxn ang="0">
                <a:pos x="1320" y="1545"/>
              </a:cxn>
              <a:cxn ang="0">
                <a:pos x="1350" y="1545"/>
              </a:cxn>
              <a:cxn ang="0">
                <a:pos x="1380" y="1545"/>
              </a:cxn>
              <a:cxn ang="0">
                <a:pos x="1425" y="1545"/>
              </a:cxn>
              <a:cxn ang="0">
                <a:pos x="1455" y="1545"/>
              </a:cxn>
              <a:cxn ang="0">
                <a:pos x="1485" y="1545"/>
              </a:cxn>
              <a:cxn ang="0">
                <a:pos x="1515" y="1545"/>
              </a:cxn>
              <a:cxn ang="0">
                <a:pos x="1545" y="1545"/>
              </a:cxn>
            </a:cxnLst>
            <a:rect l="0" t="0" r="r" b="b"/>
            <a:pathLst>
              <a:path w="1560" h="1545">
                <a:moveTo>
                  <a:pt x="0" y="435"/>
                </a:moveTo>
                <a:lnTo>
                  <a:pt x="15" y="375"/>
                </a:lnTo>
                <a:lnTo>
                  <a:pt x="30" y="330"/>
                </a:lnTo>
                <a:lnTo>
                  <a:pt x="45" y="270"/>
                </a:lnTo>
                <a:lnTo>
                  <a:pt x="75" y="225"/>
                </a:lnTo>
                <a:lnTo>
                  <a:pt x="90" y="180"/>
                </a:lnTo>
                <a:lnTo>
                  <a:pt x="105" y="135"/>
                </a:lnTo>
                <a:lnTo>
                  <a:pt x="120" y="105"/>
                </a:lnTo>
                <a:lnTo>
                  <a:pt x="135" y="75"/>
                </a:lnTo>
                <a:lnTo>
                  <a:pt x="150" y="45"/>
                </a:lnTo>
                <a:lnTo>
                  <a:pt x="165" y="30"/>
                </a:lnTo>
                <a:lnTo>
                  <a:pt x="180" y="15"/>
                </a:lnTo>
                <a:lnTo>
                  <a:pt x="195" y="0"/>
                </a:lnTo>
                <a:lnTo>
                  <a:pt x="210" y="0"/>
                </a:lnTo>
                <a:lnTo>
                  <a:pt x="225" y="0"/>
                </a:lnTo>
                <a:lnTo>
                  <a:pt x="240" y="0"/>
                </a:lnTo>
                <a:lnTo>
                  <a:pt x="270" y="0"/>
                </a:lnTo>
                <a:lnTo>
                  <a:pt x="285" y="0"/>
                </a:lnTo>
                <a:lnTo>
                  <a:pt x="300" y="0"/>
                </a:lnTo>
                <a:lnTo>
                  <a:pt x="315" y="0"/>
                </a:lnTo>
                <a:lnTo>
                  <a:pt x="330" y="0"/>
                </a:lnTo>
                <a:lnTo>
                  <a:pt x="345" y="0"/>
                </a:lnTo>
                <a:lnTo>
                  <a:pt x="360" y="0"/>
                </a:lnTo>
                <a:lnTo>
                  <a:pt x="375" y="0"/>
                </a:lnTo>
                <a:lnTo>
                  <a:pt x="390" y="0"/>
                </a:lnTo>
                <a:lnTo>
                  <a:pt x="405" y="0"/>
                </a:lnTo>
                <a:lnTo>
                  <a:pt x="420" y="0"/>
                </a:lnTo>
                <a:lnTo>
                  <a:pt x="435" y="0"/>
                </a:lnTo>
                <a:lnTo>
                  <a:pt x="465" y="0"/>
                </a:lnTo>
                <a:lnTo>
                  <a:pt x="480" y="0"/>
                </a:lnTo>
                <a:lnTo>
                  <a:pt x="495" y="0"/>
                </a:lnTo>
                <a:lnTo>
                  <a:pt x="510" y="0"/>
                </a:lnTo>
                <a:lnTo>
                  <a:pt x="525" y="0"/>
                </a:lnTo>
                <a:lnTo>
                  <a:pt x="540" y="0"/>
                </a:lnTo>
                <a:lnTo>
                  <a:pt x="555" y="0"/>
                </a:lnTo>
                <a:lnTo>
                  <a:pt x="570" y="0"/>
                </a:lnTo>
                <a:lnTo>
                  <a:pt x="585" y="0"/>
                </a:lnTo>
                <a:lnTo>
                  <a:pt x="600" y="0"/>
                </a:lnTo>
                <a:lnTo>
                  <a:pt x="615" y="0"/>
                </a:lnTo>
                <a:lnTo>
                  <a:pt x="630" y="0"/>
                </a:lnTo>
                <a:lnTo>
                  <a:pt x="660" y="0"/>
                </a:lnTo>
                <a:lnTo>
                  <a:pt x="675" y="0"/>
                </a:lnTo>
                <a:lnTo>
                  <a:pt x="690" y="0"/>
                </a:lnTo>
                <a:lnTo>
                  <a:pt x="705" y="0"/>
                </a:lnTo>
                <a:lnTo>
                  <a:pt x="720" y="0"/>
                </a:lnTo>
                <a:lnTo>
                  <a:pt x="735" y="0"/>
                </a:lnTo>
                <a:lnTo>
                  <a:pt x="750" y="0"/>
                </a:lnTo>
                <a:lnTo>
                  <a:pt x="765" y="0"/>
                </a:lnTo>
                <a:lnTo>
                  <a:pt x="780" y="0"/>
                </a:lnTo>
                <a:lnTo>
                  <a:pt x="795" y="0"/>
                </a:lnTo>
                <a:lnTo>
                  <a:pt x="810" y="0"/>
                </a:lnTo>
                <a:lnTo>
                  <a:pt x="840" y="0"/>
                </a:lnTo>
                <a:lnTo>
                  <a:pt x="855" y="15"/>
                </a:lnTo>
                <a:lnTo>
                  <a:pt x="870" y="30"/>
                </a:lnTo>
                <a:lnTo>
                  <a:pt x="885" y="45"/>
                </a:lnTo>
                <a:lnTo>
                  <a:pt x="900" y="75"/>
                </a:lnTo>
                <a:lnTo>
                  <a:pt x="915" y="105"/>
                </a:lnTo>
                <a:lnTo>
                  <a:pt x="930" y="135"/>
                </a:lnTo>
                <a:lnTo>
                  <a:pt x="945" y="180"/>
                </a:lnTo>
                <a:lnTo>
                  <a:pt x="960" y="210"/>
                </a:lnTo>
                <a:lnTo>
                  <a:pt x="975" y="255"/>
                </a:lnTo>
                <a:lnTo>
                  <a:pt x="990" y="315"/>
                </a:lnTo>
                <a:lnTo>
                  <a:pt x="1005" y="360"/>
                </a:lnTo>
                <a:lnTo>
                  <a:pt x="1035" y="420"/>
                </a:lnTo>
                <a:lnTo>
                  <a:pt x="1050" y="480"/>
                </a:lnTo>
                <a:lnTo>
                  <a:pt x="1065" y="540"/>
                </a:lnTo>
                <a:lnTo>
                  <a:pt x="1080" y="600"/>
                </a:lnTo>
                <a:lnTo>
                  <a:pt x="1095" y="675"/>
                </a:lnTo>
                <a:lnTo>
                  <a:pt x="1110" y="750"/>
                </a:lnTo>
                <a:lnTo>
                  <a:pt x="1125" y="810"/>
                </a:lnTo>
                <a:lnTo>
                  <a:pt x="1140" y="885"/>
                </a:lnTo>
                <a:lnTo>
                  <a:pt x="1155" y="975"/>
                </a:lnTo>
                <a:lnTo>
                  <a:pt x="1170" y="1050"/>
                </a:lnTo>
                <a:lnTo>
                  <a:pt x="1185" y="1125"/>
                </a:lnTo>
                <a:lnTo>
                  <a:pt x="1200" y="1215"/>
                </a:lnTo>
                <a:lnTo>
                  <a:pt x="1230" y="1290"/>
                </a:lnTo>
                <a:lnTo>
                  <a:pt x="1245" y="1380"/>
                </a:lnTo>
                <a:lnTo>
                  <a:pt x="1260" y="1470"/>
                </a:lnTo>
                <a:lnTo>
                  <a:pt x="1275" y="1545"/>
                </a:lnTo>
                <a:lnTo>
                  <a:pt x="1290" y="1545"/>
                </a:lnTo>
                <a:lnTo>
                  <a:pt x="1305" y="1545"/>
                </a:lnTo>
                <a:lnTo>
                  <a:pt x="1320" y="1545"/>
                </a:lnTo>
                <a:lnTo>
                  <a:pt x="1335" y="1545"/>
                </a:lnTo>
                <a:lnTo>
                  <a:pt x="1350" y="1545"/>
                </a:lnTo>
                <a:lnTo>
                  <a:pt x="1365" y="1545"/>
                </a:lnTo>
                <a:lnTo>
                  <a:pt x="1380" y="1545"/>
                </a:lnTo>
                <a:lnTo>
                  <a:pt x="1395" y="1545"/>
                </a:lnTo>
                <a:lnTo>
                  <a:pt x="1425" y="1545"/>
                </a:lnTo>
                <a:lnTo>
                  <a:pt x="1440" y="1545"/>
                </a:lnTo>
                <a:lnTo>
                  <a:pt x="1455" y="1545"/>
                </a:lnTo>
                <a:lnTo>
                  <a:pt x="1470" y="1545"/>
                </a:lnTo>
                <a:lnTo>
                  <a:pt x="1485" y="1545"/>
                </a:lnTo>
                <a:lnTo>
                  <a:pt x="1500" y="1545"/>
                </a:lnTo>
                <a:lnTo>
                  <a:pt x="1515" y="1545"/>
                </a:lnTo>
                <a:lnTo>
                  <a:pt x="1530" y="1545"/>
                </a:lnTo>
                <a:lnTo>
                  <a:pt x="1545" y="1545"/>
                </a:lnTo>
                <a:lnTo>
                  <a:pt x="1560" y="1545"/>
                </a:lnTo>
              </a:path>
            </a:pathLst>
          </a:custGeom>
          <a:noFill/>
          <a:ln w="635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5" name="Freeform 8"/>
          <p:cNvSpPr>
            <a:spLocks noChangeAspect="1"/>
          </p:cNvSpPr>
          <p:nvPr/>
        </p:nvSpPr>
        <p:spPr bwMode="auto">
          <a:xfrm>
            <a:off x="4557713" y="1822450"/>
            <a:ext cx="1562100" cy="965200"/>
          </a:xfrm>
          <a:custGeom>
            <a:avLst/>
            <a:gdLst/>
            <a:ahLst/>
            <a:cxnLst>
              <a:cxn ang="0">
                <a:pos x="30" y="1650"/>
              </a:cxn>
              <a:cxn ang="0">
                <a:pos x="75" y="1650"/>
              </a:cxn>
              <a:cxn ang="0">
                <a:pos x="120" y="1650"/>
              </a:cxn>
              <a:cxn ang="0">
                <a:pos x="180" y="1650"/>
              </a:cxn>
              <a:cxn ang="0">
                <a:pos x="225" y="1650"/>
              </a:cxn>
              <a:cxn ang="0">
                <a:pos x="270" y="1650"/>
              </a:cxn>
              <a:cxn ang="0">
                <a:pos x="315" y="1320"/>
              </a:cxn>
              <a:cxn ang="0">
                <a:pos x="375" y="1005"/>
              </a:cxn>
              <a:cxn ang="0">
                <a:pos x="420" y="705"/>
              </a:cxn>
              <a:cxn ang="0">
                <a:pos x="465" y="420"/>
              </a:cxn>
              <a:cxn ang="0">
                <a:pos x="510" y="165"/>
              </a:cxn>
              <a:cxn ang="0">
                <a:pos x="570" y="0"/>
              </a:cxn>
              <a:cxn ang="0">
                <a:pos x="615" y="225"/>
              </a:cxn>
              <a:cxn ang="0">
                <a:pos x="660" y="465"/>
              </a:cxn>
              <a:cxn ang="0">
                <a:pos x="705" y="720"/>
              </a:cxn>
              <a:cxn ang="0">
                <a:pos x="765" y="975"/>
              </a:cxn>
              <a:cxn ang="0">
                <a:pos x="810" y="1230"/>
              </a:cxn>
              <a:cxn ang="0">
                <a:pos x="855" y="1485"/>
              </a:cxn>
              <a:cxn ang="0">
                <a:pos x="900" y="1725"/>
              </a:cxn>
              <a:cxn ang="0">
                <a:pos x="960" y="1950"/>
              </a:cxn>
              <a:cxn ang="0">
                <a:pos x="1005" y="2161"/>
              </a:cxn>
              <a:cxn ang="0">
                <a:pos x="1050" y="2341"/>
              </a:cxn>
              <a:cxn ang="0">
                <a:pos x="1095" y="2491"/>
              </a:cxn>
              <a:cxn ang="0">
                <a:pos x="1155" y="2611"/>
              </a:cxn>
              <a:cxn ang="0">
                <a:pos x="1200" y="2701"/>
              </a:cxn>
              <a:cxn ang="0">
                <a:pos x="1245" y="2761"/>
              </a:cxn>
              <a:cxn ang="0">
                <a:pos x="1290" y="2776"/>
              </a:cxn>
              <a:cxn ang="0">
                <a:pos x="1350" y="2776"/>
              </a:cxn>
              <a:cxn ang="0">
                <a:pos x="1395" y="2776"/>
              </a:cxn>
              <a:cxn ang="0">
                <a:pos x="1440" y="2776"/>
              </a:cxn>
              <a:cxn ang="0">
                <a:pos x="1485" y="2776"/>
              </a:cxn>
              <a:cxn ang="0">
                <a:pos x="1545" y="2776"/>
              </a:cxn>
              <a:cxn ang="0">
                <a:pos x="1590" y="2776"/>
              </a:cxn>
              <a:cxn ang="0">
                <a:pos x="1635" y="2776"/>
              </a:cxn>
              <a:cxn ang="0">
                <a:pos x="1680" y="2776"/>
              </a:cxn>
              <a:cxn ang="0">
                <a:pos x="1740" y="2776"/>
              </a:cxn>
              <a:cxn ang="0">
                <a:pos x="1785" y="2776"/>
              </a:cxn>
              <a:cxn ang="0">
                <a:pos x="1830" y="2776"/>
              </a:cxn>
              <a:cxn ang="0">
                <a:pos x="1875" y="2776"/>
              </a:cxn>
              <a:cxn ang="0">
                <a:pos x="1935" y="2746"/>
              </a:cxn>
              <a:cxn ang="0">
                <a:pos x="1980" y="2686"/>
              </a:cxn>
              <a:cxn ang="0">
                <a:pos x="2025" y="2596"/>
              </a:cxn>
            </a:cxnLst>
            <a:rect l="0" t="0" r="r" b="b"/>
            <a:pathLst>
              <a:path w="2055" h="2776">
                <a:moveTo>
                  <a:pt x="0" y="1650"/>
                </a:moveTo>
                <a:lnTo>
                  <a:pt x="15" y="1650"/>
                </a:lnTo>
                <a:lnTo>
                  <a:pt x="30" y="1650"/>
                </a:lnTo>
                <a:lnTo>
                  <a:pt x="45" y="1650"/>
                </a:lnTo>
                <a:lnTo>
                  <a:pt x="60" y="1650"/>
                </a:lnTo>
                <a:lnTo>
                  <a:pt x="75" y="1650"/>
                </a:lnTo>
                <a:lnTo>
                  <a:pt x="90" y="1650"/>
                </a:lnTo>
                <a:lnTo>
                  <a:pt x="105" y="1650"/>
                </a:lnTo>
                <a:lnTo>
                  <a:pt x="120" y="1650"/>
                </a:lnTo>
                <a:lnTo>
                  <a:pt x="135" y="1650"/>
                </a:lnTo>
                <a:lnTo>
                  <a:pt x="150" y="1650"/>
                </a:lnTo>
                <a:lnTo>
                  <a:pt x="180" y="1650"/>
                </a:lnTo>
                <a:lnTo>
                  <a:pt x="195" y="1650"/>
                </a:lnTo>
                <a:lnTo>
                  <a:pt x="210" y="1650"/>
                </a:lnTo>
                <a:lnTo>
                  <a:pt x="225" y="1650"/>
                </a:lnTo>
                <a:lnTo>
                  <a:pt x="240" y="1650"/>
                </a:lnTo>
                <a:lnTo>
                  <a:pt x="255" y="1650"/>
                </a:lnTo>
                <a:lnTo>
                  <a:pt x="270" y="1650"/>
                </a:lnTo>
                <a:lnTo>
                  <a:pt x="285" y="1530"/>
                </a:lnTo>
                <a:lnTo>
                  <a:pt x="300" y="1425"/>
                </a:lnTo>
                <a:lnTo>
                  <a:pt x="315" y="1320"/>
                </a:lnTo>
                <a:lnTo>
                  <a:pt x="330" y="1215"/>
                </a:lnTo>
                <a:lnTo>
                  <a:pt x="345" y="1110"/>
                </a:lnTo>
                <a:lnTo>
                  <a:pt x="375" y="1005"/>
                </a:lnTo>
                <a:lnTo>
                  <a:pt x="390" y="900"/>
                </a:lnTo>
                <a:lnTo>
                  <a:pt x="405" y="810"/>
                </a:lnTo>
                <a:lnTo>
                  <a:pt x="420" y="705"/>
                </a:lnTo>
                <a:lnTo>
                  <a:pt x="435" y="615"/>
                </a:lnTo>
                <a:lnTo>
                  <a:pt x="450" y="510"/>
                </a:lnTo>
                <a:lnTo>
                  <a:pt x="465" y="420"/>
                </a:lnTo>
                <a:lnTo>
                  <a:pt x="480" y="330"/>
                </a:lnTo>
                <a:lnTo>
                  <a:pt x="495" y="255"/>
                </a:lnTo>
                <a:lnTo>
                  <a:pt x="510" y="165"/>
                </a:lnTo>
                <a:lnTo>
                  <a:pt x="525" y="90"/>
                </a:lnTo>
                <a:lnTo>
                  <a:pt x="540" y="0"/>
                </a:lnTo>
                <a:lnTo>
                  <a:pt x="570" y="0"/>
                </a:lnTo>
                <a:lnTo>
                  <a:pt x="585" y="75"/>
                </a:lnTo>
                <a:lnTo>
                  <a:pt x="600" y="150"/>
                </a:lnTo>
                <a:lnTo>
                  <a:pt x="615" y="225"/>
                </a:lnTo>
                <a:lnTo>
                  <a:pt x="630" y="300"/>
                </a:lnTo>
                <a:lnTo>
                  <a:pt x="645" y="390"/>
                </a:lnTo>
                <a:lnTo>
                  <a:pt x="660" y="465"/>
                </a:lnTo>
                <a:lnTo>
                  <a:pt x="675" y="555"/>
                </a:lnTo>
                <a:lnTo>
                  <a:pt x="690" y="630"/>
                </a:lnTo>
                <a:lnTo>
                  <a:pt x="705" y="720"/>
                </a:lnTo>
                <a:lnTo>
                  <a:pt x="720" y="795"/>
                </a:lnTo>
                <a:lnTo>
                  <a:pt x="735" y="885"/>
                </a:lnTo>
                <a:lnTo>
                  <a:pt x="765" y="975"/>
                </a:lnTo>
                <a:lnTo>
                  <a:pt x="780" y="1065"/>
                </a:lnTo>
                <a:lnTo>
                  <a:pt x="795" y="1140"/>
                </a:lnTo>
                <a:lnTo>
                  <a:pt x="810" y="1230"/>
                </a:lnTo>
                <a:lnTo>
                  <a:pt x="825" y="1320"/>
                </a:lnTo>
                <a:lnTo>
                  <a:pt x="840" y="1395"/>
                </a:lnTo>
                <a:lnTo>
                  <a:pt x="855" y="1485"/>
                </a:lnTo>
                <a:lnTo>
                  <a:pt x="870" y="1560"/>
                </a:lnTo>
                <a:lnTo>
                  <a:pt x="885" y="1650"/>
                </a:lnTo>
                <a:lnTo>
                  <a:pt x="900" y="1725"/>
                </a:lnTo>
                <a:lnTo>
                  <a:pt x="915" y="1800"/>
                </a:lnTo>
                <a:lnTo>
                  <a:pt x="945" y="1875"/>
                </a:lnTo>
                <a:lnTo>
                  <a:pt x="960" y="1950"/>
                </a:lnTo>
                <a:lnTo>
                  <a:pt x="975" y="2025"/>
                </a:lnTo>
                <a:lnTo>
                  <a:pt x="990" y="2100"/>
                </a:lnTo>
                <a:lnTo>
                  <a:pt x="1005" y="2161"/>
                </a:lnTo>
                <a:lnTo>
                  <a:pt x="1020" y="2221"/>
                </a:lnTo>
                <a:lnTo>
                  <a:pt x="1035" y="2281"/>
                </a:lnTo>
                <a:lnTo>
                  <a:pt x="1050" y="2341"/>
                </a:lnTo>
                <a:lnTo>
                  <a:pt x="1065" y="2401"/>
                </a:lnTo>
                <a:lnTo>
                  <a:pt x="1080" y="2446"/>
                </a:lnTo>
                <a:lnTo>
                  <a:pt x="1095" y="2491"/>
                </a:lnTo>
                <a:lnTo>
                  <a:pt x="1110" y="2536"/>
                </a:lnTo>
                <a:lnTo>
                  <a:pt x="1140" y="2581"/>
                </a:lnTo>
                <a:lnTo>
                  <a:pt x="1155" y="2611"/>
                </a:lnTo>
                <a:lnTo>
                  <a:pt x="1170" y="2656"/>
                </a:lnTo>
                <a:lnTo>
                  <a:pt x="1185" y="2686"/>
                </a:lnTo>
                <a:lnTo>
                  <a:pt x="1200" y="2701"/>
                </a:lnTo>
                <a:lnTo>
                  <a:pt x="1215" y="2731"/>
                </a:lnTo>
                <a:lnTo>
                  <a:pt x="1230" y="2746"/>
                </a:lnTo>
                <a:lnTo>
                  <a:pt x="1245" y="2761"/>
                </a:lnTo>
                <a:lnTo>
                  <a:pt x="1260" y="2776"/>
                </a:lnTo>
                <a:lnTo>
                  <a:pt x="1275" y="2776"/>
                </a:lnTo>
                <a:lnTo>
                  <a:pt x="1290" y="2776"/>
                </a:lnTo>
                <a:lnTo>
                  <a:pt x="1305" y="2776"/>
                </a:lnTo>
                <a:lnTo>
                  <a:pt x="1335" y="2776"/>
                </a:lnTo>
                <a:lnTo>
                  <a:pt x="1350" y="2776"/>
                </a:lnTo>
                <a:lnTo>
                  <a:pt x="1365" y="2776"/>
                </a:lnTo>
                <a:lnTo>
                  <a:pt x="1380" y="2776"/>
                </a:lnTo>
                <a:lnTo>
                  <a:pt x="1395" y="2776"/>
                </a:lnTo>
                <a:lnTo>
                  <a:pt x="1410" y="2776"/>
                </a:lnTo>
                <a:lnTo>
                  <a:pt x="1425" y="2776"/>
                </a:lnTo>
                <a:lnTo>
                  <a:pt x="1440" y="2776"/>
                </a:lnTo>
                <a:lnTo>
                  <a:pt x="1455" y="2776"/>
                </a:lnTo>
                <a:lnTo>
                  <a:pt x="1470" y="2776"/>
                </a:lnTo>
                <a:lnTo>
                  <a:pt x="1485" y="2776"/>
                </a:lnTo>
                <a:lnTo>
                  <a:pt x="1500" y="2776"/>
                </a:lnTo>
                <a:lnTo>
                  <a:pt x="1530" y="2776"/>
                </a:lnTo>
                <a:lnTo>
                  <a:pt x="1545" y="2776"/>
                </a:lnTo>
                <a:lnTo>
                  <a:pt x="1560" y="2776"/>
                </a:lnTo>
                <a:lnTo>
                  <a:pt x="1575" y="2776"/>
                </a:lnTo>
                <a:lnTo>
                  <a:pt x="1590" y="2776"/>
                </a:lnTo>
                <a:lnTo>
                  <a:pt x="1605" y="2776"/>
                </a:lnTo>
                <a:lnTo>
                  <a:pt x="1620" y="2776"/>
                </a:lnTo>
                <a:lnTo>
                  <a:pt x="1635" y="2776"/>
                </a:lnTo>
                <a:lnTo>
                  <a:pt x="1650" y="2776"/>
                </a:lnTo>
                <a:lnTo>
                  <a:pt x="1665" y="2776"/>
                </a:lnTo>
                <a:lnTo>
                  <a:pt x="1680" y="2776"/>
                </a:lnTo>
                <a:lnTo>
                  <a:pt x="1710" y="2776"/>
                </a:lnTo>
                <a:lnTo>
                  <a:pt x="1725" y="2776"/>
                </a:lnTo>
                <a:lnTo>
                  <a:pt x="1740" y="2776"/>
                </a:lnTo>
                <a:lnTo>
                  <a:pt x="1755" y="2776"/>
                </a:lnTo>
                <a:lnTo>
                  <a:pt x="1770" y="2776"/>
                </a:lnTo>
                <a:lnTo>
                  <a:pt x="1785" y="2776"/>
                </a:lnTo>
                <a:lnTo>
                  <a:pt x="1800" y="2776"/>
                </a:lnTo>
                <a:lnTo>
                  <a:pt x="1815" y="2776"/>
                </a:lnTo>
                <a:lnTo>
                  <a:pt x="1830" y="2776"/>
                </a:lnTo>
                <a:lnTo>
                  <a:pt x="1845" y="2776"/>
                </a:lnTo>
                <a:lnTo>
                  <a:pt x="1860" y="2776"/>
                </a:lnTo>
                <a:lnTo>
                  <a:pt x="1875" y="2776"/>
                </a:lnTo>
                <a:lnTo>
                  <a:pt x="1905" y="2776"/>
                </a:lnTo>
                <a:lnTo>
                  <a:pt x="1920" y="2761"/>
                </a:lnTo>
                <a:lnTo>
                  <a:pt x="1935" y="2746"/>
                </a:lnTo>
                <a:lnTo>
                  <a:pt x="1950" y="2731"/>
                </a:lnTo>
                <a:lnTo>
                  <a:pt x="1965" y="2716"/>
                </a:lnTo>
                <a:lnTo>
                  <a:pt x="1980" y="2686"/>
                </a:lnTo>
                <a:lnTo>
                  <a:pt x="1995" y="2656"/>
                </a:lnTo>
                <a:lnTo>
                  <a:pt x="2010" y="2626"/>
                </a:lnTo>
                <a:lnTo>
                  <a:pt x="2025" y="2596"/>
                </a:lnTo>
                <a:lnTo>
                  <a:pt x="2040" y="2566"/>
                </a:lnTo>
                <a:lnTo>
                  <a:pt x="2055" y="252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6" name="Freeform 9"/>
          <p:cNvSpPr>
            <a:spLocks noChangeAspect="1"/>
          </p:cNvSpPr>
          <p:nvPr/>
        </p:nvSpPr>
        <p:spPr bwMode="auto">
          <a:xfrm>
            <a:off x="6119813" y="2193925"/>
            <a:ext cx="1576387" cy="1011237"/>
          </a:xfrm>
          <a:custGeom>
            <a:avLst/>
            <a:gdLst/>
            <a:ahLst/>
            <a:cxnLst>
              <a:cxn ang="0">
                <a:pos x="45" y="1366"/>
              </a:cxn>
              <a:cxn ang="0">
                <a:pos x="90" y="1216"/>
              </a:cxn>
              <a:cxn ang="0">
                <a:pos x="135" y="1050"/>
              </a:cxn>
              <a:cxn ang="0">
                <a:pos x="180" y="870"/>
              </a:cxn>
              <a:cxn ang="0">
                <a:pos x="240" y="690"/>
              </a:cxn>
              <a:cxn ang="0">
                <a:pos x="285" y="495"/>
              </a:cxn>
              <a:cxn ang="0">
                <a:pos x="330" y="300"/>
              </a:cxn>
              <a:cxn ang="0">
                <a:pos x="375" y="120"/>
              </a:cxn>
              <a:cxn ang="0">
                <a:pos x="435" y="45"/>
              </a:cxn>
              <a:cxn ang="0">
                <a:pos x="480" y="240"/>
              </a:cxn>
              <a:cxn ang="0">
                <a:pos x="525" y="465"/>
              </a:cxn>
              <a:cxn ang="0">
                <a:pos x="570" y="705"/>
              </a:cxn>
              <a:cxn ang="0">
                <a:pos x="630" y="960"/>
              </a:cxn>
              <a:cxn ang="0">
                <a:pos x="675" y="1216"/>
              </a:cxn>
              <a:cxn ang="0">
                <a:pos x="720" y="1471"/>
              </a:cxn>
              <a:cxn ang="0">
                <a:pos x="765" y="1726"/>
              </a:cxn>
              <a:cxn ang="0">
                <a:pos x="826" y="1966"/>
              </a:cxn>
              <a:cxn ang="0">
                <a:pos x="871" y="2191"/>
              </a:cxn>
              <a:cxn ang="0">
                <a:pos x="916" y="2386"/>
              </a:cxn>
              <a:cxn ang="0">
                <a:pos x="961" y="2566"/>
              </a:cxn>
              <a:cxn ang="0">
                <a:pos x="1021" y="2716"/>
              </a:cxn>
              <a:cxn ang="0">
                <a:pos x="1066" y="2821"/>
              </a:cxn>
              <a:cxn ang="0">
                <a:pos x="1111" y="2881"/>
              </a:cxn>
              <a:cxn ang="0">
                <a:pos x="1156" y="2911"/>
              </a:cxn>
              <a:cxn ang="0">
                <a:pos x="1216" y="2911"/>
              </a:cxn>
              <a:cxn ang="0">
                <a:pos x="1261" y="2911"/>
              </a:cxn>
              <a:cxn ang="0">
                <a:pos x="1306" y="2911"/>
              </a:cxn>
              <a:cxn ang="0">
                <a:pos x="1351" y="2911"/>
              </a:cxn>
              <a:cxn ang="0">
                <a:pos x="1411" y="2911"/>
              </a:cxn>
              <a:cxn ang="0">
                <a:pos x="1456" y="2911"/>
              </a:cxn>
              <a:cxn ang="0">
                <a:pos x="1501" y="2911"/>
              </a:cxn>
              <a:cxn ang="0">
                <a:pos x="1546" y="2911"/>
              </a:cxn>
              <a:cxn ang="0">
                <a:pos x="1606" y="2911"/>
              </a:cxn>
              <a:cxn ang="0">
                <a:pos x="1651" y="2911"/>
              </a:cxn>
              <a:cxn ang="0">
                <a:pos x="1696" y="2911"/>
              </a:cxn>
              <a:cxn ang="0">
                <a:pos x="1741" y="2911"/>
              </a:cxn>
              <a:cxn ang="0">
                <a:pos x="1801" y="2896"/>
              </a:cxn>
              <a:cxn ang="0">
                <a:pos x="1846" y="2821"/>
              </a:cxn>
              <a:cxn ang="0">
                <a:pos x="1891" y="2716"/>
              </a:cxn>
              <a:cxn ang="0">
                <a:pos x="1936" y="2566"/>
              </a:cxn>
              <a:cxn ang="0">
                <a:pos x="1996" y="2386"/>
              </a:cxn>
              <a:cxn ang="0">
                <a:pos x="2041" y="2161"/>
              </a:cxn>
            </a:cxnLst>
            <a:rect l="0" t="0" r="r" b="b"/>
            <a:pathLst>
              <a:path w="2071" h="2911">
                <a:moveTo>
                  <a:pt x="0" y="1456"/>
                </a:moveTo>
                <a:lnTo>
                  <a:pt x="15" y="1411"/>
                </a:lnTo>
                <a:lnTo>
                  <a:pt x="45" y="1366"/>
                </a:lnTo>
                <a:lnTo>
                  <a:pt x="60" y="1321"/>
                </a:lnTo>
                <a:lnTo>
                  <a:pt x="75" y="1276"/>
                </a:lnTo>
                <a:lnTo>
                  <a:pt x="90" y="1216"/>
                </a:lnTo>
                <a:lnTo>
                  <a:pt x="105" y="1171"/>
                </a:lnTo>
                <a:lnTo>
                  <a:pt x="120" y="1111"/>
                </a:lnTo>
                <a:lnTo>
                  <a:pt x="135" y="1050"/>
                </a:lnTo>
                <a:lnTo>
                  <a:pt x="150" y="990"/>
                </a:lnTo>
                <a:lnTo>
                  <a:pt x="165" y="930"/>
                </a:lnTo>
                <a:lnTo>
                  <a:pt x="180" y="870"/>
                </a:lnTo>
                <a:lnTo>
                  <a:pt x="195" y="810"/>
                </a:lnTo>
                <a:lnTo>
                  <a:pt x="210" y="750"/>
                </a:lnTo>
                <a:lnTo>
                  <a:pt x="240" y="690"/>
                </a:lnTo>
                <a:lnTo>
                  <a:pt x="255" y="615"/>
                </a:lnTo>
                <a:lnTo>
                  <a:pt x="270" y="555"/>
                </a:lnTo>
                <a:lnTo>
                  <a:pt x="285" y="495"/>
                </a:lnTo>
                <a:lnTo>
                  <a:pt x="300" y="435"/>
                </a:lnTo>
                <a:lnTo>
                  <a:pt x="315" y="360"/>
                </a:lnTo>
                <a:lnTo>
                  <a:pt x="330" y="300"/>
                </a:lnTo>
                <a:lnTo>
                  <a:pt x="345" y="240"/>
                </a:lnTo>
                <a:lnTo>
                  <a:pt x="360" y="180"/>
                </a:lnTo>
                <a:lnTo>
                  <a:pt x="375" y="120"/>
                </a:lnTo>
                <a:lnTo>
                  <a:pt x="390" y="60"/>
                </a:lnTo>
                <a:lnTo>
                  <a:pt x="420" y="0"/>
                </a:lnTo>
                <a:lnTo>
                  <a:pt x="435" y="45"/>
                </a:lnTo>
                <a:lnTo>
                  <a:pt x="450" y="105"/>
                </a:lnTo>
                <a:lnTo>
                  <a:pt x="465" y="180"/>
                </a:lnTo>
                <a:lnTo>
                  <a:pt x="480" y="240"/>
                </a:lnTo>
                <a:lnTo>
                  <a:pt x="495" y="315"/>
                </a:lnTo>
                <a:lnTo>
                  <a:pt x="510" y="390"/>
                </a:lnTo>
                <a:lnTo>
                  <a:pt x="525" y="465"/>
                </a:lnTo>
                <a:lnTo>
                  <a:pt x="540" y="540"/>
                </a:lnTo>
                <a:lnTo>
                  <a:pt x="555" y="630"/>
                </a:lnTo>
                <a:lnTo>
                  <a:pt x="570" y="705"/>
                </a:lnTo>
                <a:lnTo>
                  <a:pt x="585" y="795"/>
                </a:lnTo>
                <a:lnTo>
                  <a:pt x="615" y="870"/>
                </a:lnTo>
                <a:lnTo>
                  <a:pt x="630" y="960"/>
                </a:lnTo>
                <a:lnTo>
                  <a:pt x="645" y="1050"/>
                </a:lnTo>
                <a:lnTo>
                  <a:pt x="660" y="1126"/>
                </a:lnTo>
                <a:lnTo>
                  <a:pt x="675" y="1216"/>
                </a:lnTo>
                <a:lnTo>
                  <a:pt x="690" y="1306"/>
                </a:lnTo>
                <a:lnTo>
                  <a:pt x="705" y="1396"/>
                </a:lnTo>
                <a:lnTo>
                  <a:pt x="720" y="1471"/>
                </a:lnTo>
                <a:lnTo>
                  <a:pt x="735" y="1561"/>
                </a:lnTo>
                <a:lnTo>
                  <a:pt x="750" y="1651"/>
                </a:lnTo>
                <a:lnTo>
                  <a:pt x="765" y="1726"/>
                </a:lnTo>
                <a:lnTo>
                  <a:pt x="781" y="1816"/>
                </a:lnTo>
                <a:lnTo>
                  <a:pt x="811" y="1891"/>
                </a:lnTo>
                <a:lnTo>
                  <a:pt x="826" y="1966"/>
                </a:lnTo>
                <a:lnTo>
                  <a:pt x="841" y="2041"/>
                </a:lnTo>
                <a:lnTo>
                  <a:pt x="856" y="2116"/>
                </a:lnTo>
                <a:lnTo>
                  <a:pt x="871" y="2191"/>
                </a:lnTo>
                <a:lnTo>
                  <a:pt x="886" y="2266"/>
                </a:lnTo>
                <a:lnTo>
                  <a:pt x="901" y="2326"/>
                </a:lnTo>
                <a:lnTo>
                  <a:pt x="916" y="2386"/>
                </a:lnTo>
                <a:lnTo>
                  <a:pt x="931" y="2461"/>
                </a:lnTo>
                <a:lnTo>
                  <a:pt x="946" y="2506"/>
                </a:lnTo>
                <a:lnTo>
                  <a:pt x="961" y="2566"/>
                </a:lnTo>
                <a:lnTo>
                  <a:pt x="976" y="2611"/>
                </a:lnTo>
                <a:lnTo>
                  <a:pt x="1006" y="2671"/>
                </a:lnTo>
                <a:lnTo>
                  <a:pt x="1021" y="2716"/>
                </a:lnTo>
                <a:lnTo>
                  <a:pt x="1036" y="2746"/>
                </a:lnTo>
                <a:lnTo>
                  <a:pt x="1051" y="2791"/>
                </a:lnTo>
                <a:lnTo>
                  <a:pt x="1066" y="2821"/>
                </a:lnTo>
                <a:lnTo>
                  <a:pt x="1081" y="2851"/>
                </a:lnTo>
                <a:lnTo>
                  <a:pt x="1096" y="2866"/>
                </a:lnTo>
                <a:lnTo>
                  <a:pt x="1111" y="2881"/>
                </a:lnTo>
                <a:lnTo>
                  <a:pt x="1126" y="2896"/>
                </a:lnTo>
                <a:lnTo>
                  <a:pt x="1141" y="2911"/>
                </a:lnTo>
                <a:lnTo>
                  <a:pt x="1156" y="2911"/>
                </a:lnTo>
                <a:lnTo>
                  <a:pt x="1186" y="2911"/>
                </a:lnTo>
                <a:lnTo>
                  <a:pt x="1201" y="2911"/>
                </a:lnTo>
                <a:lnTo>
                  <a:pt x="1216" y="2911"/>
                </a:lnTo>
                <a:lnTo>
                  <a:pt x="1231" y="2911"/>
                </a:lnTo>
                <a:lnTo>
                  <a:pt x="1246" y="2911"/>
                </a:lnTo>
                <a:lnTo>
                  <a:pt x="1261" y="2911"/>
                </a:lnTo>
                <a:lnTo>
                  <a:pt x="1276" y="2911"/>
                </a:lnTo>
                <a:lnTo>
                  <a:pt x="1291" y="2911"/>
                </a:lnTo>
                <a:lnTo>
                  <a:pt x="1306" y="2911"/>
                </a:lnTo>
                <a:lnTo>
                  <a:pt x="1321" y="2911"/>
                </a:lnTo>
                <a:lnTo>
                  <a:pt x="1336" y="2911"/>
                </a:lnTo>
                <a:lnTo>
                  <a:pt x="1351" y="2911"/>
                </a:lnTo>
                <a:lnTo>
                  <a:pt x="1381" y="2911"/>
                </a:lnTo>
                <a:lnTo>
                  <a:pt x="1396" y="2911"/>
                </a:lnTo>
                <a:lnTo>
                  <a:pt x="1411" y="2911"/>
                </a:lnTo>
                <a:lnTo>
                  <a:pt x="1426" y="2911"/>
                </a:lnTo>
                <a:lnTo>
                  <a:pt x="1441" y="2911"/>
                </a:lnTo>
                <a:lnTo>
                  <a:pt x="1456" y="2911"/>
                </a:lnTo>
                <a:lnTo>
                  <a:pt x="1471" y="2911"/>
                </a:lnTo>
                <a:lnTo>
                  <a:pt x="1486" y="2911"/>
                </a:lnTo>
                <a:lnTo>
                  <a:pt x="1501" y="2911"/>
                </a:lnTo>
                <a:lnTo>
                  <a:pt x="1516" y="2911"/>
                </a:lnTo>
                <a:lnTo>
                  <a:pt x="1531" y="2911"/>
                </a:lnTo>
                <a:lnTo>
                  <a:pt x="1546" y="2911"/>
                </a:lnTo>
                <a:lnTo>
                  <a:pt x="1576" y="2911"/>
                </a:lnTo>
                <a:lnTo>
                  <a:pt x="1591" y="2911"/>
                </a:lnTo>
                <a:lnTo>
                  <a:pt x="1606" y="2911"/>
                </a:lnTo>
                <a:lnTo>
                  <a:pt x="1621" y="2911"/>
                </a:lnTo>
                <a:lnTo>
                  <a:pt x="1636" y="2911"/>
                </a:lnTo>
                <a:lnTo>
                  <a:pt x="1651" y="2911"/>
                </a:lnTo>
                <a:lnTo>
                  <a:pt x="1666" y="2911"/>
                </a:lnTo>
                <a:lnTo>
                  <a:pt x="1681" y="2911"/>
                </a:lnTo>
                <a:lnTo>
                  <a:pt x="1696" y="2911"/>
                </a:lnTo>
                <a:lnTo>
                  <a:pt x="1711" y="2911"/>
                </a:lnTo>
                <a:lnTo>
                  <a:pt x="1726" y="2911"/>
                </a:lnTo>
                <a:lnTo>
                  <a:pt x="1741" y="2911"/>
                </a:lnTo>
                <a:lnTo>
                  <a:pt x="1771" y="2911"/>
                </a:lnTo>
                <a:lnTo>
                  <a:pt x="1786" y="2911"/>
                </a:lnTo>
                <a:lnTo>
                  <a:pt x="1801" y="2896"/>
                </a:lnTo>
                <a:lnTo>
                  <a:pt x="1816" y="2881"/>
                </a:lnTo>
                <a:lnTo>
                  <a:pt x="1831" y="2851"/>
                </a:lnTo>
                <a:lnTo>
                  <a:pt x="1846" y="2821"/>
                </a:lnTo>
                <a:lnTo>
                  <a:pt x="1861" y="2791"/>
                </a:lnTo>
                <a:lnTo>
                  <a:pt x="1876" y="2761"/>
                </a:lnTo>
                <a:lnTo>
                  <a:pt x="1891" y="2716"/>
                </a:lnTo>
                <a:lnTo>
                  <a:pt x="1906" y="2671"/>
                </a:lnTo>
                <a:lnTo>
                  <a:pt x="1921" y="2626"/>
                </a:lnTo>
                <a:lnTo>
                  <a:pt x="1936" y="2566"/>
                </a:lnTo>
                <a:lnTo>
                  <a:pt x="1966" y="2506"/>
                </a:lnTo>
                <a:lnTo>
                  <a:pt x="1981" y="2446"/>
                </a:lnTo>
                <a:lnTo>
                  <a:pt x="1996" y="2386"/>
                </a:lnTo>
                <a:lnTo>
                  <a:pt x="2011" y="2311"/>
                </a:lnTo>
                <a:lnTo>
                  <a:pt x="2026" y="2236"/>
                </a:lnTo>
                <a:lnTo>
                  <a:pt x="2041" y="2161"/>
                </a:lnTo>
                <a:lnTo>
                  <a:pt x="2056" y="2086"/>
                </a:lnTo>
                <a:lnTo>
                  <a:pt x="2071" y="1996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7" name="Freeform 10"/>
          <p:cNvSpPr>
            <a:spLocks noChangeAspect="1"/>
          </p:cNvSpPr>
          <p:nvPr/>
        </p:nvSpPr>
        <p:spPr bwMode="auto">
          <a:xfrm>
            <a:off x="7696200" y="1817687"/>
            <a:ext cx="1185863" cy="1069975"/>
          </a:xfrm>
          <a:custGeom>
            <a:avLst/>
            <a:gdLst/>
            <a:ahLst/>
            <a:cxnLst>
              <a:cxn ang="0">
                <a:pos x="15" y="3001"/>
              </a:cxn>
              <a:cxn ang="0">
                <a:pos x="45" y="2821"/>
              </a:cxn>
              <a:cxn ang="0">
                <a:pos x="90" y="2626"/>
              </a:cxn>
              <a:cxn ang="0">
                <a:pos x="120" y="2431"/>
              </a:cxn>
              <a:cxn ang="0">
                <a:pos x="150" y="2221"/>
              </a:cxn>
              <a:cxn ang="0">
                <a:pos x="180" y="2010"/>
              </a:cxn>
              <a:cxn ang="0">
                <a:pos x="210" y="1800"/>
              </a:cxn>
              <a:cxn ang="0">
                <a:pos x="240" y="1590"/>
              </a:cxn>
              <a:cxn ang="0">
                <a:pos x="285" y="1380"/>
              </a:cxn>
              <a:cxn ang="0">
                <a:pos x="315" y="1155"/>
              </a:cxn>
              <a:cxn ang="0">
                <a:pos x="345" y="960"/>
              </a:cxn>
              <a:cxn ang="0">
                <a:pos x="375" y="750"/>
              </a:cxn>
              <a:cxn ang="0">
                <a:pos x="405" y="555"/>
              </a:cxn>
              <a:cxn ang="0">
                <a:pos x="435" y="375"/>
              </a:cxn>
              <a:cxn ang="0">
                <a:pos x="480" y="210"/>
              </a:cxn>
              <a:cxn ang="0">
                <a:pos x="510" y="45"/>
              </a:cxn>
              <a:cxn ang="0">
                <a:pos x="540" y="75"/>
              </a:cxn>
              <a:cxn ang="0">
                <a:pos x="570" y="210"/>
              </a:cxn>
              <a:cxn ang="0">
                <a:pos x="600" y="375"/>
              </a:cxn>
              <a:cxn ang="0">
                <a:pos x="630" y="540"/>
              </a:cxn>
              <a:cxn ang="0">
                <a:pos x="675" y="705"/>
              </a:cxn>
              <a:cxn ang="0">
                <a:pos x="705" y="870"/>
              </a:cxn>
              <a:cxn ang="0">
                <a:pos x="735" y="1050"/>
              </a:cxn>
              <a:cxn ang="0">
                <a:pos x="765" y="1215"/>
              </a:cxn>
              <a:cxn ang="0">
                <a:pos x="795" y="1395"/>
              </a:cxn>
              <a:cxn ang="0">
                <a:pos x="840" y="1560"/>
              </a:cxn>
              <a:cxn ang="0">
                <a:pos x="870" y="1710"/>
              </a:cxn>
              <a:cxn ang="0">
                <a:pos x="900" y="1875"/>
              </a:cxn>
              <a:cxn ang="0">
                <a:pos x="930" y="2010"/>
              </a:cxn>
              <a:cxn ang="0">
                <a:pos x="960" y="2161"/>
              </a:cxn>
              <a:cxn ang="0">
                <a:pos x="990" y="2281"/>
              </a:cxn>
              <a:cxn ang="0">
                <a:pos x="1035" y="2386"/>
              </a:cxn>
              <a:cxn ang="0">
                <a:pos x="1065" y="2491"/>
              </a:cxn>
              <a:cxn ang="0">
                <a:pos x="1095" y="2581"/>
              </a:cxn>
              <a:cxn ang="0">
                <a:pos x="1125" y="2656"/>
              </a:cxn>
              <a:cxn ang="0">
                <a:pos x="1155" y="2716"/>
              </a:cxn>
              <a:cxn ang="0">
                <a:pos x="1185" y="2761"/>
              </a:cxn>
              <a:cxn ang="0">
                <a:pos x="1230" y="2776"/>
              </a:cxn>
              <a:cxn ang="0">
                <a:pos x="1260" y="2791"/>
              </a:cxn>
              <a:cxn ang="0">
                <a:pos x="1290" y="2791"/>
              </a:cxn>
              <a:cxn ang="0">
                <a:pos x="1320" y="2791"/>
              </a:cxn>
              <a:cxn ang="0">
                <a:pos x="1350" y="2791"/>
              </a:cxn>
              <a:cxn ang="0">
                <a:pos x="1380" y="2791"/>
              </a:cxn>
              <a:cxn ang="0">
                <a:pos x="1425" y="2791"/>
              </a:cxn>
              <a:cxn ang="0">
                <a:pos x="1455" y="2791"/>
              </a:cxn>
              <a:cxn ang="0">
                <a:pos x="1485" y="2791"/>
              </a:cxn>
              <a:cxn ang="0">
                <a:pos x="1515" y="2791"/>
              </a:cxn>
              <a:cxn ang="0">
                <a:pos x="1545" y="2791"/>
              </a:cxn>
            </a:cxnLst>
            <a:rect l="0" t="0" r="r" b="b"/>
            <a:pathLst>
              <a:path w="1560" h="3076">
                <a:moveTo>
                  <a:pt x="0" y="3076"/>
                </a:moveTo>
                <a:lnTo>
                  <a:pt x="15" y="3001"/>
                </a:lnTo>
                <a:lnTo>
                  <a:pt x="30" y="2911"/>
                </a:lnTo>
                <a:lnTo>
                  <a:pt x="45" y="2821"/>
                </a:lnTo>
                <a:lnTo>
                  <a:pt x="75" y="2716"/>
                </a:lnTo>
                <a:lnTo>
                  <a:pt x="90" y="2626"/>
                </a:lnTo>
                <a:lnTo>
                  <a:pt x="105" y="2521"/>
                </a:lnTo>
                <a:lnTo>
                  <a:pt x="120" y="2431"/>
                </a:lnTo>
                <a:lnTo>
                  <a:pt x="135" y="2326"/>
                </a:lnTo>
                <a:lnTo>
                  <a:pt x="150" y="2221"/>
                </a:lnTo>
                <a:lnTo>
                  <a:pt x="165" y="2115"/>
                </a:lnTo>
                <a:lnTo>
                  <a:pt x="180" y="2010"/>
                </a:lnTo>
                <a:lnTo>
                  <a:pt x="195" y="1905"/>
                </a:lnTo>
                <a:lnTo>
                  <a:pt x="210" y="1800"/>
                </a:lnTo>
                <a:lnTo>
                  <a:pt x="225" y="1695"/>
                </a:lnTo>
                <a:lnTo>
                  <a:pt x="240" y="1590"/>
                </a:lnTo>
                <a:lnTo>
                  <a:pt x="270" y="1485"/>
                </a:lnTo>
                <a:lnTo>
                  <a:pt x="285" y="1380"/>
                </a:lnTo>
                <a:lnTo>
                  <a:pt x="300" y="1260"/>
                </a:lnTo>
                <a:lnTo>
                  <a:pt x="315" y="1155"/>
                </a:lnTo>
                <a:lnTo>
                  <a:pt x="330" y="1065"/>
                </a:lnTo>
                <a:lnTo>
                  <a:pt x="345" y="960"/>
                </a:lnTo>
                <a:lnTo>
                  <a:pt x="360" y="855"/>
                </a:lnTo>
                <a:lnTo>
                  <a:pt x="375" y="750"/>
                </a:lnTo>
                <a:lnTo>
                  <a:pt x="390" y="660"/>
                </a:lnTo>
                <a:lnTo>
                  <a:pt x="405" y="555"/>
                </a:lnTo>
                <a:lnTo>
                  <a:pt x="420" y="465"/>
                </a:lnTo>
                <a:lnTo>
                  <a:pt x="435" y="375"/>
                </a:lnTo>
                <a:lnTo>
                  <a:pt x="465" y="285"/>
                </a:lnTo>
                <a:lnTo>
                  <a:pt x="480" y="210"/>
                </a:lnTo>
                <a:lnTo>
                  <a:pt x="495" y="120"/>
                </a:lnTo>
                <a:lnTo>
                  <a:pt x="510" y="45"/>
                </a:lnTo>
                <a:lnTo>
                  <a:pt x="525" y="0"/>
                </a:lnTo>
                <a:lnTo>
                  <a:pt x="540" y="75"/>
                </a:lnTo>
                <a:lnTo>
                  <a:pt x="555" y="135"/>
                </a:lnTo>
                <a:lnTo>
                  <a:pt x="570" y="210"/>
                </a:lnTo>
                <a:lnTo>
                  <a:pt x="585" y="300"/>
                </a:lnTo>
                <a:lnTo>
                  <a:pt x="600" y="375"/>
                </a:lnTo>
                <a:lnTo>
                  <a:pt x="615" y="450"/>
                </a:lnTo>
                <a:lnTo>
                  <a:pt x="630" y="540"/>
                </a:lnTo>
                <a:lnTo>
                  <a:pt x="660" y="615"/>
                </a:lnTo>
                <a:lnTo>
                  <a:pt x="675" y="705"/>
                </a:lnTo>
                <a:lnTo>
                  <a:pt x="690" y="795"/>
                </a:lnTo>
                <a:lnTo>
                  <a:pt x="705" y="870"/>
                </a:lnTo>
                <a:lnTo>
                  <a:pt x="720" y="960"/>
                </a:lnTo>
                <a:lnTo>
                  <a:pt x="735" y="1050"/>
                </a:lnTo>
                <a:lnTo>
                  <a:pt x="750" y="1140"/>
                </a:lnTo>
                <a:lnTo>
                  <a:pt x="765" y="1215"/>
                </a:lnTo>
                <a:lnTo>
                  <a:pt x="780" y="1305"/>
                </a:lnTo>
                <a:lnTo>
                  <a:pt x="795" y="1395"/>
                </a:lnTo>
                <a:lnTo>
                  <a:pt x="810" y="1470"/>
                </a:lnTo>
                <a:lnTo>
                  <a:pt x="840" y="1560"/>
                </a:lnTo>
                <a:lnTo>
                  <a:pt x="855" y="1635"/>
                </a:lnTo>
                <a:lnTo>
                  <a:pt x="870" y="1710"/>
                </a:lnTo>
                <a:lnTo>
                  <a:pt x="885" y="1800"/>
                </a:lnTo>
                <a:lnTo>
                  <a:pt x="900" y="1875"/>
                </a:lnTo>
                <a:lnTo>
                  <a:pt x="915" y="1950"/>
                </a:lnTo>
                <a:lnTo>
                  <a:pt x="930" y="2010"/>
                </a:lnTo>
                <a:lnTo>
                  <a:pt x="945" y="2085"/>
                </a:lnTo>
                <a:lnTo>
                  <a:pt x="960" y="2161"/>
                </a:lnTo>
                <a:lnTo>
                  <a:pt x="975" y="2221"/>
                </a:lnTo>
                <a:lnTo>
                  <a:pt x="990" y="2281"/>
                </a:lnTo>
                <a:lnTo>
                  <a:pt x="1005" y="2341"/>
                </a:lnTo>
                <a:lnTo>
                  <a:pt x="1035" y="2386"/>
                </a:lnTo>
                <a:lnTo>
                  <a:pt x="1050" y="2446"/>
                </a:lnTo>
                <a:lnTo>
                  <a:pt x="1065" y="2491"/>
                </a:lnTo>
                <a:lnTo>
                  <a:pt x="1080" y="2536"/>
                </a:lnTo>
                <a:lnTo>
                  <a:pt x="1095" y="2581"/>
                </a:lnTo>
                <a:lnTo>
                  <a:pt x="1110" y="2626"/>
                </a:lnTo>
                <a:lnTo>
                  <a:pt x="1125" y="2656"/>
                </a:lnTo>
                <a:lnTo>
                  <a:pt x="1140" y="2686"/>
                </a:lnTo>
                <a:lnTo>
                  <a:pt x="1155" y="2716"/>
                </a:lnTo>
                <a:lnTo>
                  <a:pt x="1170" y="2731"/>
                </a:lnTo>
                <a:lnTo>
                  <a:pt x="1185" y="2761"/>
                </a:lnTo>
                <a:lnTo>
                  <a:pt x="1200" y="2776"/>
                </a:lnTo>
                <a:lnTo>
                  <a:pt x="1230" y="2776"/>
                </a:lnTo>
                <a:lnTo>
                  <a:pt x="1245" y="2791"/>
                </a:lnTo>
                <a:lnTo>
                  <a:pt x="1260" y="2791"/>
                </a:lnTo>
                <a:lnTo>
                  <a:pt x="1275" y="2791"/>
                </a:lnTo>
                <a:lnTo>
                  <a:pt x="1290" y="2791"/>
                </a:lnTo>
                <a:lnTo>
                  <a:pt x="1305" y="2791"/>
                </a:lnTo>
                <a:lnTo>
                  <a:pt x="1320" y="2791"/>
                </a:lnTo>
                <a:lnTo>
                  <a:pt x="1335" y="2791"/>
                </a:lnTo>
                <a:lnTo>
                  <a:pt x="1350" y="2791"/>
                </a:lnTo>
                <a:lnTo>
                  <a:pt x="1365" y="2791"/>
                </a:lnTo>
                <a:lnTo>
                  <a:pt x="1380" y="2791"/>
                </a:lnTo>
                <a:lnTo>
                  <a:pt x="1395" y="2791"/>
                </a:lnTo>
                <a:lnTo>
                  <a:pt x="1425" y="2791"/>
                </a:lnTo>
                <a:lnTo>
                  <a:pt x="1440" y="2791"/>
                </a:lnTo>
                <a:lnTo>
                  <a:pt x="1455" y="2791"/>
                </a:lnTo>
                <a:lnTo>
                  <a:pt x="1470" y="2791"/>
                </a:lnTo>
                <a:lnTo>
                  <a:pt x="1485" y="2791"/>
                </a:lnTo>
                <a:lnTo>
                  <a:pt x="1500" y="2791"/>
                </a:lnTo>
                <a:lnTo>
                  <a:pt x="1515" y="2791"/>
                </a:lnTo>
                <a:lnTo>
                  <a:pt x="1530" y="2791"/>
                </a:lnTo>
                <a:lnTo>
                  <a:pt x="1545" y="2791"/>
                </a:lnTo>
                <a:lnTo>
                  <a:pt x="1560" y="2791"/>
                </a:lnTo>
              </a:path>
            </a:pathLst>
          </a:custGeom>
          <a:noFill/>
          <a:ln w="0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8" name="Freeform 11"/>
          <p:cNvSpPr>
            <a:spLocks noChangeAspect="1"/>
          </p:cNvSpPr>
          <p:nvPr/>
        </p:nvSpPr>
        <p:spPr bwMode="auto">
          <a:xfrm>
            <a:off x="4557713" y="1584325"/>
            <a:ext cx="1562100" cy="1203325"/>
          </a:xfrm>
          <a:custGeom>
            <a:avLst/>
            <a:gdLst/>
            <a:ahLst/>
            <a:cxnLst>
              <a:cxn ang="0">
                <a:pos x="30" y="2115"/>
              </a:cxn>
              <a:cxn ang="0">
                <a:pos x="75" y="1800"/>
              </a:cxn>
              <a:cxn ang="0">
                <a:pos x="120" y="1500"/>
              </a:cxn>
              <a:cxn ang="0">
                <a:pos x="180" y="1200"/>
              </a:cxn>
              <a:cxn ang="0">
                <a:pos x="225" y="945"/>
              </a:cxn>
              <a:cxn ang="0">
                <a:pos x="270" y="690"/>
              </a:cxn>
              <a:cxn ang="0">
                <a:pos x="315" y="480"/>
              </a:cxn>
              <a:cxn ang="0">
                <a:pos x="375" y="300"/>
              </a:cxn>
              <a:cxn ang="0">
                <a:pos x="420" y="165"/>
              </a:cxn>
              <a:cxn ang="0">
                <a:pos x="465" y="75"/>
              </a:cxn>
              <a:cxn ang="0">
                <a:pos x="510" y="15"/>
              </a:cxn>
              <a:cxn ang="0">
                <a:pos x="570" y="0"/>
              </a:cxn>
              <a:cxn ang="0">
                <a:pos x="615" y="15"/>
              </a:cxn>
              <a:cxn ang="0">
                <a:pos x="660" y="90"/>
              </a:cxn>
              <a:cxn ang="0">
                <a:pos x="705" y="195"/>
              </a:cxn>
              <a:cxn ang="0">
                <a:pos x="765" y="330"/>
              </a:cxn>
              <a:cxn ang="0">
                <a:pos x="810" y="495"/>
              </a:cxn>
              <a:cxn ang="0">
                <a:pos x="855" y="690"/>
              </a:cxn>
              <a:cxn ang="0">
                <a:pos x="900" y="915"/>
              </a:cxn>
              <a:cxn ang="0">
                <a:pos x="960" y="1155"/>
              </a:cxn>
              <a:cxn ang="0">
                <a:pos x="1005" y="1410"/>
              </a:cxn>
              <a:cxn ang="0">
                <a:pos x="1050" y="1665"/>
              </a:cxn>
              <a:cxn ang="0">
                <a:pos x="1095" y="1920"/>
              </a:cxn>
              <a:cxn ang="0">
                <a:pos x="1155" y="2175"/>
              </a:cxn>
              <a:cxn ang="0">
                <a:pos x="1200" y="2415"/>
              </a:cxn>
              <a:cxn ang="0">
                <a:pos x="1245" y="2640"/>
              </a:cxn>
              <a:cxn ang="0">
                <a:pos x="1290" y="2851"/>
              </a:cxn>
              <a:cxn ang="0">
                <a:pos x="1350" y="3031"/>
              </a:cxn>
              <a:cxn ang="0">
                <a:pos x="1395" y="3181"/>
              </a:cxn>
              <a:cxn ang="0">
                <a:pos x="1440" y="3301"/>
              </a:cxn>
              <a:cxn ang="0">
                <a:pos x="1485" y="3391"/>
              </a:cxn>
              <a:cxn ang="0">
                <a:pos x="1545" y="3451"/>
              </a:cxn>
              <a:cxn ang="0">
                <a:pos x="1590" y="3466"/>
              </a:cxn>
              <a:cxn ang="0">
                <a:pos x="1635" y="3451"/>
              </a:cxn>
              <a:cxn ang="0">
                <a:pos x="1680" y="3406"/>
              </a:cxn>
              <a:cxn ang="0">
                <a:pos x="1740" y="3316"/>
              </a:cxn>
              <a:cxn ang="0">
                <a:pos x="1785" y="3211"/>
              </a:cxn>
              <a:cxn ang="0">
                <a:pos x="1830" y="3076"/>
              </a:cxn>
              <a:cxn ang="0">
                <a:pos x="1875" y="2926"/>
              </a:cxn>
              <a:cxn ang="0">
                <a:pos x="1935" y="2745"/>
              </a:cxn>
              <a:cxn ang="0">
                <a:pos x="1980" y="2565"/>
              </a:cxn>
              <a:cxn ang="0">
                <a:pos x="2025" y="2370"/>
              </a:cxn>
            </a:cxnLst>
            <a:rect l="0" t="0" r="r" b="b"/>
            <a:pathLst>
              <a:path w="2055" h="3466">
                <a:moveTo>
                  <a:pt x="0" y="2340"/>
                </a:moveTo>
                <a:lnTo>
                  <a:pt x="15" y="2220"/>
                </a:lnTo>
                <a:lnTo>
                  <a:pt x="30" y="2115"/>
                </a:lnTo>
                <a:lnTo>
                  <a:pt x="45" y="2010"/>
                </a:lnTo>
                <a:lnTo>
                  <a:pt x="60" y="1905"/>
                </a:lnTo>
                <a:lnTo>
                  <a:pt x="75" y="1800"/>
                </a:lnTo>
                <a:lnTo>
                  <a:pt x="90" y="1695"/>
                </a:lnTo>
                <a:lnTo>
                  <a:pt x="105" y="1590"/>
                </a:lnTo>
                <a:lnTo>
                  <a:pt x="120" y="1500"/>
                </a:lnTo>
                <a:lnTo>
                  <a:pt x="135" y="1395"/>
                </a:lnTo>
                <a:lnTo>
                  <a:pt x="150" y="1305"/>
                </a:lnTo>
                <a:lnTo>
                  <a:pt x="180" y="1200"/>
                </a:lnTo>
                <a:lnTo>
                  <a:pt x="195" y="1110"/>
                </a:lnTo>
                <a:lnTo>
                  <a:pt x="210" y="1020"/>
                </a:lnTo>
                <a:lnTo>
                  <a:pt x="225" y="945"/>
                </a:lnTo>
                <a:lnTo>
                  <a:pt x="240" y="855"/>
                </a:lnTo>
                <a:lnTo>
                  <a:pt x="255" y="780"/>
                </a:lnTo>
                <a:lnTo>
                  <a:pt x="270" y="690"/>
                </a:lnTo>
                <a:lnTo>
                  <a:pt x="285" y="615"/>
                </a:lnTo>
                <a:lnTo>
                  <a:pt x="300" y="555"/>
                </a:lnTo>
                <a:lnTo>
                  <a:pt x="315" y="480"/>
                </a:lnTo>
                <a:lnTo>
                  <a:pt x="330" y="420"/>
                </a:lnTo>
                <a:lnTo>
                  <a:pt x="345" y="360"/>
                </a:lnTo>
                <a:lnTo>
                  <a:pt x="375" y="300"/>
                </a:lnTo>
                <a:lnTo>
                  <a:pt x="390" y="255"/>
                </a:lnTo>
                <a:lnTo>
                  <a:pt x="405" y="210"/>
                </a:lnTo>
                <a:lnTo>
                  <a:pt x="420" y="165"/>
                </a:lnTo>
                <a:lnTo>
                  <a:pt x="435" y="135"/>
                </a:lnTo>
                <a:lnTo>
                  <a:pt x="450" y="90"/>
                </a:lnTo>
                <a:lnTo>
                  <a:pt x="465" y="75"/>
                </a:lnTo>
                <a:lnTo>
                  <a:pt x="480" y="45"/>
                </a:lnTo>
                <a:lnTo>
                  <a:pt x="495" y="30"/>
                </a:lnTo>
                <a:lnTo>
                  <a:pt x="510" y="15"/>
                </a:lnTo>
                <a:lnTo>
                  <a:pt x="525" y="0"/>
                </a:lnTo>
                <a:lnTo>
                  <a:pt x="540" y="0"/>
                </a:lnTo>
                <a:lnTo>
                  <a:pt x="570" y="0"/>
                </a:lnTo>
                <a:lnTo>
                  <a:pt x="585" y="0"/>
                </a:lnTo>
                <a:lnTo>
                  <a:pt x="600" y="0"/>
                </a:lnTo>
                <a:lnTo>
                  <a:pt x="615" y="15"/>
                </a:lnTo>
                <a:lnTo>
                  <a:pt x="630" y="30"/>
                </a:lnTo>
                <a:lnTo>
                  <a:pt x="645" y="60"/>
                </a:lnTo>
                <a:lnTo>
                  <a:pt x="660" y="90"/>
                </a:lnTo>
                <a:lnTo>
                  <a:pt x="675" y="120"/>
                </a:lnTo>
                <a:lnTo>
                  <a:pt x="690" y="150"/>
                </a:lnTo>
                <a:lnTo>
                  <a:pt x="705" y="195"/>
                </a:lnTo>
                <a:lnTo>
                  <a:pt x="720" y="225"/>
                </a:lnTo>
                <a:lnTo>
                  <a:pt x="735" y="270"/>
                </a:lnTo>
                <a:lnTo>
                  <a:pt x="765" y="330"/>
                </a:lnTo>
                <a:lnTo>
                  <a:pt x="780" y="375"/>
                </a:lnTo>
                <a:lnTo>
                  <a:pt x="795" y="435"/>
                </a:lnTo>
                <a:lnTo>
                  <a:pt x="810" y="495"/>
                </a:lnTo>
                <a:lnTo>
                  <a:pt x="825" y="555"/>
                </a:lnTo>
                <a:lnTo>
                  <a:pt x="840" y="630"/>
                </a:lnTo>
                <a:lnTo>
                  <a:pt x="855" y="690"/>
                </a:lnTo>
                <a:lnTo>
                  <a:pt x="870" y="765"/>
                </a:lnTo>
                <a:lnTo>
                  <a:pt x="885" y="840"/>
                </a:lnTo>
                <a:lnTo>
                  <a:pt x="900" y="915"/>
                </a:lnTo>
                <a:lnTo>
                  <a:pt x="915" y="990"/>
                </a:lnTo>
                <a:lnTo>
                  <a:pt x="945" y="1080"/>
                </a:lnTo>
                <a:lnTo>
                  <a:pt x="960" y="1155"/>
                </a:lnTo>
                <a:lnTo>
                  <a:pt x="975" y="1245"/>
                </a:lnTo>
                <a:lnTo>
                  <a:pt x="990" y="1320"/>
                </a:lnTo>
                <a:lnTo>
                  <a:pt x="1005" y="1410"/>
                </a:lnTo>
                <a:lnTo>
                  <a:pt x="1020" y="1485"/>
                </a:lnTo>
                <a:lnTo>
                  <a:pt x="1035" y="1575"/>
                </a:lnTo>
                <a:lnTo>
                  <a:pt x="1050" y="1665"/>
                </a:lnTo>
                <a:lnTo>
                  <a:pt x="1065" y="1755"/>
                </a:lnTo>
                <a:lnTo>
                  <a:pt x="1080" y="1830"/>
                </a:lnTo>
                <a:lnTo>
                  <a:pt x="1095" y="1920"/>
                </a:lnTo>
                <a:lnTo>
                  <a:pt x="1110" y="2010"/>
                </a:lnTo>
                <a:lnTo>
                  <a:pt x="1140" y="2085"/>
                </a:lnTo>
                <a:lnTo>
                  <a:pt x="1155" y="2175"/>
                </a:lnTo>
                <a:lnTo>
                  <a:pt x="1170" y="2250"/>
                </a:lnTo>
                <a:lnTo>
                  <a:pt x="1185" y="2340"/>
                </a:lnTo>
                <a:lnTo>
                  <a:pt x="1200" y="2415"/>
                </a:lnTo>
                <a:lnTo>
                  <a:pt x="1215" y="2490"/>
                </a:lnTo>
                <a:lnTo>
                  <a:pt x="1230" y="2565"/>
                </a:lnTo>
                <a:lnTo>
                  <a:pt x="1245" y="2640"/>
                </a:lnTo>
                <a:lnTo>
                  <a:pt x="1260" y="2715"/>
                </a:lnTo>
                <a:lnTo>
                  <a:pt x="1275" y="2790"/>
                </a:lnTo>
                <a:lnTo>
                  <a:pt x="1290" y="2851"/>
                </a:lnTo>
                <a:lnTo>
                  <a:pt x="1305" y="2911"/>
                </a:lnTo>
                <a:lnTo>
                  <a:pt x="1335" y="2971"/>
                </a:lnTo>
                <a:lnTo>
                  <a:pt x="1350" y="3031"/>
                </a:lnTo>
                <a:lnTo>
                  <a:pt x="1365" y="3091"/>
                </a:lnTo>
                <a:lnTo>
                  <a:pt x="1380" y="3136"/>
                </a:lnTo>
                <a:lnTo>
                  <a:pt x="1395" y="3181"/>
                </a:lnTo>
                <a:lnTo>
                  <a:pt x="1410" y="3226"/>
                </a:lnTo>
                <a:lnTo>
                  <a:pt x="1425" y="3271"/>
                </a:lnTo>
                <a:lnTo>
                  <a:pt x="1440" y="3301"/>
                </a:lnTo>
                <a:lnTo>
                  <a:pt x="1455" y="3346"/>
                </a:lnTo>
                <a:lnTo>
                  <a:pt x="1470" y="3376"/>
                </a:lnTo>
                <a:lnTo>
                  <a:pt x="1485" y="3391"/>
                </a:lnTo>
                <a:lnTo>
                  <a:pt x="1500" y="3421"/>
                </a:lnTo>
                <a:lnTo>
                  <a:pt x="1530" y="3436"/>
                </a:lnTo>
                <a:lnTo>
                  <a:pt x="1545" y="3451"/>
                </a:lnTo>
                <a:lnTo>
                  <a:pt x="1560" y="3466"/>
                </a:lnTo>
                <a:lnTo>
                  <a:pt x="1575" y="3466"/>
                </a:lnTo>
                <a:lnTo>
                  <a:pt x="1590" y="3466"/>
                </a:lnTo>
                <a:lnTo>
                  <a:pt x="1605" y="3466"/>
                </a:lnTo>
                <a:lnTo>
                  <a:pt x="1620" y="3466"/>
                </a:lnTo>
                <a:lnTo>
                  <a:pt x="1635" y="3451"/>
                </a:lnTo>
                <a:lnTo>
                  <a:pt x="1650" y="3436"/>
                </a:lnTo>
                <a:lnTo>
                  <a:pt x="1665" y="3421"/>
                </a:lnTo>
                <a:lnTo>
                  <a:pt x="1680" y="3406"/>
                </a:lnTo>
                <a:lnTo>
                  <a:pt x="1710" y="3376"/>
                </a:lnTo>
                <a:lnTo>
                  <a:pt x="1725" y="3346"/>
                </a:lnTo>
                <a:lnTo>
                  <a:pt x="1740" y="3316"/>
                </a:lnTo>
                <a:lnTo>
                  <a:pt x="1755" y="3286"/>
                </a:lnTo>
                <a:lnTo>
                  <a:pt x="1770" y="3256"/>
                </a:lnTo>
                <a:lnTo>
                  <a:pt x="1785" y="3211"/>
                </a:lnTo>
                <a:lnTo>
                  <a:pt x="1800" y="3166"/>
                </a:lnTo>
                <a:lnTo>
                  <a:pt x="1815" y="3121"/>
                </a:lnTo>
                <a:lnTo>
                  <a:pt x="1830" y="3076"/>
                </a:lnTo>
                <a:lnTo>
                  <a:pt x="1845" y="3031"/>
                </a:lnTo>
                <a:lnTo>
                  <a:pt x="1860" y="2971"/>
                </a:lnTo>
                <a:lnTo>
                  <a:pt x="1875" y="2926"/>
                </a:lnTo>
                <a:lnTo>
                  <a:pt x="1905" y="2866"/>
                </a:lnTo>
                <a:lnTo>
                  <a:pt x="1920" y="2805"/>
                </a:lnTo>
                <a:lnTo>
                  <a:pt x="1935" y="2745"/>
                </a:lnTo>
                <a:lnTo>
                  <a:pt x="1950" y="2685"/>
                </a:lnTo>
                <a:lnTo>
                  <a:pt x="1965" y="2625"/>
                </a:lnTo>
                <a:lnTo>
                  <a:pt x="1980" y="2565"/>
                </a:lnTo>
                <a:lnTo>
                  <a:pt x="1995" y="2505"/>
                </a:lnTo>
                <a:lnTo>
                  <a:pt x="2010" y="2445"/>
                </a:lnTo>
                <a:lnTo>
                  <a:pt x="2025" y="2370"/>
                </a:lnTo>
                <a:lnTo>
                  <a:pt x="2040" y="2310"/>
                </a:lnTo>
                <a:lnTo>
                  <a:pt x="2055" y="2250"/>
                </a:ln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69" name="Freeform 12"/>
          <p:cNvSpPr>
            <a:spLocks noChangeAspect="1"/>
          </p:cNvSpPr>
          <p:nvPr/>
        </p:nvSpPr>
        <p:spPr bwMode="auto">
          <a:xfrm>
            <a:off x="6119813" y="2001837"/>
            <a:ext cx="1576387" cy="1203325"/>
          </a:xfrm>
          <a:custGeom>
            <a:avLst/>
            <a:gdLst/>
            <a:ahLst/>
            <a:cxnLst>
              <a:cxn ang="0">
                <a:pos x="45" y="915"/>
              </a:cxn>
              <a:cxn ang="0">
                <a:pos x="90" y="735"/>
              </a:cxn>
              <a:cxn ang="0">
                <a:pos x="135" y="555"/>
              </a:cxn>
              <a:cxn ang="0">
                <a:pos x="180" y="405"/>
              </a:cxn>
              <a:cxn ang="0">
                <a:pos x="240" y="270"/>
              </a:cxn>
              <a:cxn ang="0">
                <a:pos x="285" y="150"/>
              </a:cxn>
              <a:cxn ang="0">
                <a:pos x="330" y="75"/>
              </a:cxn>
              <a:cxn ang="0">
                <a:pos x="375" y="15"/>
              </a:cxn>
              <a:cxn ang="0">
                <a:pos x="435" y="0"/>
              </a:cxn>
              <a:cxn ang="0">
                <a:pos x="480" y="15"/>
              </a:cxn>
              <a:cxn ang="0">
                <a:pos x="525" y="60"/>
              </a:cxn>
              <a:cxn ang="0">
                <a:pos x="570" y="150"/>
              </a:cxn>
              <a:cxn ang="0">
                <a:pos x="630" y="270"/>
              </a:cxn>
              <a:cxn ang="0">
                <a:pos x="675" y="420"/>
              </a:cxn>
              <a:cxn ang="0">
                <a:pos x="720" y="600"/>
              </a:cxn>
              <a:cxn ang="0">
                <a:pos x="765" y="795"/>
              </a:cxn>
              <a:cxn ang="0">
                <a:pos x="826" y="1020"/>
              </a:cxn>
              <a:cxn ang="0">
                <a:pos x="871" y="1260"/>
              </a:cxn>
              <a:cxn ang="0">
                <a:pos x="916" y="1515"/>
              </a:cxn>
              <a:cxn ang="0">
                <a:pos x="961" y="1771"/>
              </a:cxn>
              <a:cxn ang="0">
                <a:pos x="1021" y="2026"/>
              </a:cxn>
              <a:cxn ang="0">
                <a:pos x="1066" y="2281"/>
              </a:cxn>
              <a:cxn ang="0">
                <a:pos x="1111" y="2521"/>
              </a:cxn>
              <a:cxn ang="0">
                <a:pos x="1156" y="2746"/>
              </a:cxn>
              <a:cxn ang="0">
                <a:pos x="1216" y="2941"/>
              </a:cxn>
              <a:cxn ang="0">
                <a:pos x="1261" y="3121"/>
              </a:cxn>
              <a:cxn ang="0">
                <a:pos x="1306" y="3271"/>
              </a:cxn>
              <a:cxn ang="0">
                <a:pos x="1351" y="3376"/>
              </a:cxn>
              <a:cxn ang="0">
                <a:pos x="1411" y="3436"/>
              </a:cxn>
              <a:cxn ang="0">
                <a:pos x="1456" y="3466"/>
              </a:cxn>
              <a:cxn ang="0">
                <a:pos x="1501" y="3466"/>
              </a:cxn>
              <a:cxn ang="0">
                <a:pos x="1546" y="3406"/>
              </a:cxn>
              <a:cxn ang="0">
                <a:pos x="1606" y="3316"/>
              </a:cxn>
              <a:cxn ang="0">
                <a:pos x="1651" y="3181"/>
              </a:cxn>
              <a:cxn ang="0">
                <a:pos x="1696" y="3001"/>
              </a:cxn>
              <a:cxn ang="0">
                <a:pos x="1741" y="2791"/>
              </a:cxn>
              <a:cxn ang="0">
                <a:pos x="1801" y="2551"/>
              </a:cxn>
              <a:cxn ang="0">
                <a:pos x="1846" y="2296"/>
              </a:cxn>
              <a:cxn ang="0">
                <a:pos x="1891" y="1996"/>
              </a:cxn>
              <a:cxn ang="0">
                <a:pos x="1936" y="1696"/>
              </a:cxn>
              <a:cxn ang="0">
                <a:pos x="1996" y="1380"/>
              </a:cxn>
              <a:cxn ang="0">
                <a:pos x="2041" y="1065"/>
              </a:cxn>
            </a:cxnLst>
            <a:rect l="0" t="0" r="r" b="b"/>
            <a:pathLst>
              <a:path w="2071" h="3466">
                <a:moveTo>
                  <a:pt x="0" y="1050"/>
                </a:moveTo>
                <a:lnTo>
                  <a:pt x="15" y="990"/>
                </a:lnTo>
                <a:lnTo>
                  <a:pt x="45" y="915"/>
                </a:lnTo>
                <a:lnTo>
                  <a:pt x="60" y="855"/>
                </a:lnTo>
                <a:lnTo>
                  <a:pt x="75" y="795"/>
                </a:lnTo>
                <a:lnTo>
                  <a:pt x="90" y="735"/>
                </a:lnTo>
                <a:lnTo>
                  <a:pt x="105" y="675"/>
                </a:lnTo>
                <a:lnTo>
                  <a:pt x="120" y="615"/>
                </a:lnTo>
                <a:lnTo>
                  <a:pt x="135" y="555"/>
                </a:lnTo>
                <a:lnTo>
                  <a:pt x="150" y="510"/>
                </a:lnTo>
                <a:lnTo>
                  <a:pt x="165" y="450"/>
                </a:lnTo>
                <a:lnTo>
                  <a:pt x="180" y="405"/>
                </a:lnTo>
                <a:lnTo>
                  <a:pt x="195" y="360"/>
                </a:lnTo>
                <a:lnTo>
                  <a:pt x="210" y="315"/>
                </a:lnTo>
                <a:lnTo>
                  <a:pt x="240" y="270"/>
                </a:lnTo>
                <a:lnTo>
                  <a:pt x="255" y="225"/>
                </a:lnTo>
                <a:lnTo>
                  <a:pt x="270" y="195"/>
                </a:lnTo>
                <a:lnTo>
                  <a:pt x="285" y="150"/>
                </a:lnTo>
                <a:lnTo>
                  <a:pt x="300" y="120"/>
                </a:lnTo>
                <a:lnTo>
                  <a:pt x="315" y="90"/>
                </a:lnTo>
                <a:lnTo>
                  <a:pt x="330" y="75"/>
                </a:lnTo>
                <a:lnTo>
                  <a:pt x="345" y="45"/>
                </a:lnTo>
                <a:lnTo>
                  <a:pt x="360" y="30"/>
                </a:lnTo>
                <a:lnTo>
                  <a:pt x="375" y="15"/>
                </a:lnTo>
                <a:lnTo>
                  <a:pt x="390" y="0"/>
                </a:lnTo>
                <a:lnTo>
                  <a:pt x="420" y="0"/>
                </a:lnTo>
                <a:lnTo>
                  <a:pt x="435" y="0"/>
                </a:lnTo>
                <a:lnTo>
                  <a:pt x="450" y="0"/>
                </a:lnTo>
                <a:lnTo>
                  <a:pt x="465" y="0"/>
                </a:lnTo>
                <a:lnTo>
                  <a:pt x="480" y="15"/>
                </a:lnTo>
                <a:lnTo>
                  <a:pt x="495" y="30"/>
                </a:lnTo>
                <a:lnTo>
                  <a:pt x="510" y="45"/>
                </a:lnTo>
                <a:lnTo>
                  <a:pt x="525" y="60"/>
                </a:lnTo>
                <a:lnTo>
                  <a:pt x="540" y="90"/>
                </a:lnTo>
                <a:lnTo>
                  <a:pt x="555" y="120"/>
                </a:lnTo>
                <a:lnTo>
                  <a:pt x="570" y="150"/>
                </a:lnTo>
                <a:lnTo>
                  <a:pt x="585" y="180"/>
                </a:lnTo>
                <a:lnTo>
                  <a:pt x="615" y="225"/>
                </a:lnTo>
                <a:lnTo>
                  <a:pt x="630" y="270"/>
                </a:lnTo>
                <a:lnTo>
                  <a:pt x="645" y="315"/>
                </a:lnTo>
                <a:lnTo>
                  <a:pt x="660" y="360"/>
                </a:lnTo>
                <a:lnTo>
                  <a:pt x="675" y="420"/>
                </a:lnTo>
                <a:lnTo>
                  <a:pt x="690" y="480"/>
                </a:lnTo>
                <a:lnTo>
                  <a:pt x="705" y="525"/>
                </a:lnTo>
                <a:lnTo>
                  <a:pt x="720" y="600"/>
                </a:lnTo>
                <a:lnTo>
                  <a:pt x="735" y="660"/>
                </a:lnTo>
                <a:lnTo>
                  <a:pt x="750" y="735"/>
                </a:lnTo>
                <a:lnTo>
                  <a:pt x="765" y="795"/>
                </a:lnTo>
                <a:lnTo>
                  <a:pt x="781" y="870"/>
                </a:lnTo>
                <a:lnTo>
                  <a:pt x="811" y="945"/>
                </a:lnTo>
                <a:lnTo>
                  <a:pt x="826" y="1020"/>
                </a:lnTo>
                <a:lnTo>
                  <a:pt x="841" y="1095"/>
                </a:lnTo>
                <a:lnTo>
                  <a:pt x="856" y="1185"/>
                </a:lnTo>
                <a:lnTo>
                  <a:pt x="871" y="1260"/>
                </a:lnTo>
                <a:lnTo>
                  <a:pt x="886" y="1350"/>
                </a:lnTo>
                <a:lnTo>
                  <a:pt x="901" y="1425"/>
                </a:lnTo>
                <a:lnTo>
                  <a:pt x="916" y="1515"/>
                </a:lnTo>
                <a:lnTo>
                  <a:pt x="931" y="1605"/>
                </a:lnTo>
                <a:lnTo>
                  <a:pt x="946" y="1681"/>
                </a:lnTo>
                <a:lnTo>
                  <a:pt x="961" y="1771"/>
                </a:lnTo>
                <a:lnTo>
                  <a:pt x="976" y="1861"/>
                </a:lnTo>
                <a:lnTo>
                  <a:pt x="1006" y="1951"/>
                </a:lnTo>
                <a:lnTo>
                  <a:pt x="1021" y="2026"/>
                </a:lnTo>
                <a:lnTo>
                  <a:pt x="1036" y="2116"/>
                </a:lnTo>
                <a:lnTo>
                  <a:pt x="1051" y="2206"/>
                </a:lnTo>
                <a:lnTo>
                  <a:pt x="1066" y="2281"/>
                </a:lnTo>
                <a:lnTo>
                  <a:pt x="1081" y="2371"/>
                </a:lnTo>
                <a:lnTo>
                  <a:pt x="1096" y="2446"/>
                </a:lnTo>
                <a:lnTo>
                  <a:pt x="1111" y="2521"/>
                </a:lnTo>
                <a:lnTo>
                  <a:pt x="1126" y="2596"/>
                </a:lnTo>
                <a:lnTo>
                  <a:pt x="1141" y="2671"/>
                </a:lnTo>
                <a:lnTo>
                  <a:pt x="1156" y="2746"/>
                </a:lnTo>
                <a:lnTo>
                  <a:pt x="1186" y="2821"/>
                </a:lnTo>
                <a:lnTo>
                  <a:pt x="1201" y="2881"/>
                </a:lnTo>
                <a:lnTo>
                  <a:pt x="1216" y="2941"/>
                </a:lnTo>
                <a:lnTo>
                  <a:pt x="1231" y="3016"/>
                </a:lnTo>
                <a:lnTo>
                  <a:pt x="1246" y="3061"/>
                </a:lnTo>
                <a:lnTo>
                  <a:pt x="1261" y="3121"/>
                </a:lnTo>
                <a:lnTo>
                  <a:pt x="1276" y="3166"/>
                </a:lnTo>
                <a:lnTo>
                  <a:pt x="1291" y="3226"/>
                </a:lnTo>
                <a:lnTo>
                  <a:pt x="1306" y="3271"/>
                </a:lnTo>
                <a:lnTo>
                  <a:pt x="1321" y="3301"/>
                </a:lnTo>
                <a:lnTo>
                  <a:pt x="1336" y="3346"/>
                </a:lnTo>
                <a:lnTo>
                  <a:pt x="1351" y="3376"/>
                </a:lnTo>
                <a:lnTo>
                  <a:pt x="1381" y="3406"/>
                </a:lnTo>
                <a:lnTo>
                  <a:pt x="1396" y="3421"/>
                </a:lnTo>
                <a:lnTo>
                  <a:pt x="1411" y="3436"/>
                </a:lnTo>
                <a:lnTo>
                  <a:pt x="1426" y="3451"/>
                </a:lnTo>
                <a:lnTo>
                  <a:pt x="1441" y="3466"/>
                </a:lnTo>
                <a:lnTo>
                  <a:pt x="1456" y="3466"/>
                </a:lnTo>
                <a:lnTo>
                  <a:pt x="1471" y="3466"/>
                </a:lnTo>
                <a:lnTo>
                  <a:pt x="1486" y="3466"/>
                </a:lnTo>
                <a:lnTo>
                  <a:pt x="1501" y="3466"/>
                </a:lnTo>
                <a:lnTo>
                  <a:pt x="1516" y="3451"/>
                </a:lnTo>
                <a:lnTo>
                  <a:pt x="1531" y="3436"/>
                </a:lnTo>
                <a:lnTo>
                  <a:pt x="1546" y="3406"/>
                </a:lnTo>
                <a:lnTo>
                  <a:pt x="1576" y="3376"/>
                </a:lnTo>
                <a:lnTo>
                  <a:pt x="1591" y="3346"/>
                </a:lnTo>
                <a:lnTo>
                  <a:pt x="1606" y="3316"/>
                </a:lnTo>
                <a:lnTo>
                  <a:pt x="1621" y="3271"/>
                </a:lnTo>
                <a:lnTo>
                  <a:pt x="1636" y="3226"/>
                </a:lnTo>
                <a:lnTo>
                  <a:pt x="1651" y="3181"/>
                </a:lnTo>
                <a:lnTo>
                  <a:pt x="1666" y="3121"/>
                </a:lnTo>
                <a:lnTo>
                  <a:pt x="1681" y="3061"/>
                </a:lnTo>
                <a:lnTo>
                  <a:pt x="1696" y="3001"/>
                </a:lnTo>
                <a:lnTo>
                  <a:pt x="1711" y="2941"/>
                </a:lnTo>
                <a:lnTo>
                  <a:pt x="1726" y="2866"/>
                </a:lnTo>
                <a:lnTo>
                  <a:pt x="1741" y="2791"/>
                </a:lnTo>
                <a:lnTo>
                  <a:pt x="1771" y="2716"/>
                </a:lnTo>
                <a:lnTo>
                  <a:pt x="1786" y="2641"/>
                </a:lnTo>
                <a:lnTo>
                  <a:pt x="1801" y="2551"/>
                </a:lnTo>
                <a:lnTo>
                  <a:pt x="1816" y="2476"/>
                </a:lnTo>
                <a:lnTo>
                  <a:pt x="1831" y="2386"/>
                </a:lnTo>
                <a:lnTo>
                  <a:pt x="1846" y="2296"/>
                </a:lnTo>
                <a:lnTo>
                  <a:pt x="1861" y="2191"/>
                </a:lnTo>
                <a:lnTo>
                  <a:pt x="1876" y="2101"/>
                </a:lnTo>
                <a:lnTo>
                  <a:pt x="1891" y="1996"/>
                </a:lnTo>
                <a:lnTo>
                  <a:pt x="1906" y="1906"/>
                </a:lnTo>
                <a:lnTo>
                  <a:pt x="1921" y="1801"/>
                </a:lnTo>
                <a:lnTo>
                  <a:pt x="1936" y="1696"/>
                </a:lnTo>
                <a:lnTo>
                  <a:pt x="1966" y="1590"/>
                </a:lnTo>
                <a:lnTo>
                  <a:pt x="1981" y="1485"/>
                </a:lnTo>
                <a:lnTo>
                  <a:pt x="1996" y="1380"/>
                </a:lnTo>
                <a:lnTo>
                  <a:pt x="2011" y="1275"/>
                </a:lnTo>
                <a:lnTo>
                  <a:pt x="2026" y="1170"/>
                </a:lnTo>
                <a:lnTo>
                  <a:pt x="2041" y="1065"/>
                </a:lnTo>
                <a:lnTo>
                  <a:pt x="2056" y="960"/>
                </a:lnTo>
                <a:lnTo>
                  <a:pt x="2071" y="855"/>
                </a:ln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0" name="Freeform 13"/>
          <p:cNvSpPr>
            <a:spLocks noChangeAspect="1"/>
          </p:cNvSpPr>
          <p:nvPr/>
        </p:nvSpPr>
        <p:spPr bwMode="auto">
          <a:xfrm>
            <a:off x="7696200" y="1584325"/>
            <a:ext cx="1185863" cy="1203325"/>
          </a:xfrm>
          <a:custGeom>
            <a:avLst/>
            <a:gdLst/>
            <a:ahLst/>
            <a:cxnLst>
              <a:cxn ang="0">
                <a:pos x="15" y="1935"/>
              </a:cxn>
              <a:cxn ang="0">
                <a:pos x="45" y="1740"/>
              </a:cxn>
              <a:cxn ang="0">
                <a:pos x="90" y="1530"/>
              </a:cxn>
              <a:cxn ang="0">
                <a:pos x="120" y="1335"/>
              </a:cxn>
              <a:cxn ang="0">
                <a:pos x="150" y="1140"/>
              </a:cxn>
              <a:cxn ang="0">
                <a:pos x="180" y="960"/>
              </a:cxn>
              <a:cxn ang="0">
                <a:pos x="210" y="795"/>
              </a:cxn>
              <a:cxn ang="0">
                <a:pos x="240" y="645"/>
              </a:cxn>
              <a:cxn ang="0">
                <a:pos x="285" y="510"/>
              </a:cxn>
              <a:cxn ang="0">
                <a:pos x="315" y="375"/>
              </a:cxn>
              <a:cxn ang="0">
                <a:pos x="345" y="270"/>
              </a:cxn>
              <a:cxn ang="0">
                <a:pos x="375" y="180"/>
              </a:cxn>
              <a:cxn ang="0">
                <a:pos x="405" y="105"/>
              </a:cxn>
              <a:cxn ang="0">
                <a:pos x="435" y="45"/>
              </a:cxn>
              <a:cxn ang="0">
                <a:pos x="480" y="15"/>
              </a:cxn>
              <a:cxn ang="0">
                <a:pos x="510" y="0"/>
              </a:cxn>
              <a:cxn ang="0">
                <a:pos x="540" y="0"/>
              </a:cxn>
              <a:cxn ang="0">
                <a:pos x="570" y="15"/>
              </a:cxn>
              <a:cxn ang="0">
                <a:pos x="600" y="45"/>
              </a:cxn>
              <a:cxn ang="0">
                <a:pos x="630" y="105"/>
              </a:cxn>
              <a:cxn ang="0">
                <a:pos x="675" y="180"/>
              </a:cxn>
              <a:cxn ang="0">
                <a:pos x="705" y="255"/>
              </a:cxn>
              <a:cxn ang="0">
                <a:pos x="735" y="360"/>
              </a:cxn>
              <a:cxn ang="0">
                <a:pos x="765" y="480"/>
              </a:cxn>
              <a:cxn ang="0">
                <a:pos x="795" y="600"/>
              </a:cxn>
              <a:cxn ang="0">
                <a:pos x="840" y="750"/>
              </a:cxn>
              <a:cxn ang="0">
                <a:pos x="870" y="885"/>
              </a:cxn>
              <a:cxn ang="0">
                <a:pos x="900" y="1050"/>
              </a:cxn>
              <a:cxn ang="0">
                <a:pos x="930" y="1215"/>
              </a:cxn>
              <a:cxn ang="0">
                <a:pos x="960" y="1380"/>
              </a:cxn>
              <a:cxn ang="0">
                <a:pos x="990" y="1545"/>
              </a:cxn>
              <a:cxn ang="0">
                <a:pos x="1035" y="1725"/>
              </a:cxn>
              <a:cxn ang="0">
                <a:pos x="1065" y="1890"/>
              </a:cxn>
              <a:cxn ang="0">
                <a:pos x="1095" y="2070"/>
              </a:cxn>
              <a:cxn ang="0">
                <a:pos x="1125" y="2235"/>
              </a:cxn>
              <a:cxn ang="0">
                <a:pos x="1155" y="2385"/>
              </a:cxn>
              <a:cxn ang="0">
                <a:pos x="1185" y="2550"/>
              </a:cxn>
              <a:cxn ang="0">
                <a:pos x="1230" y="2685"/>
              </a:cxn>
              <a:cxn ang="0">
                <a:pos x="1260" y="2836"/>
              </a:cxn>
              <a:cxn ang="0">
                <a:pos x="1290" y="2956"/>
              </a:cxn>
              <a:cxn ang="0">
                <a:pos x="1320" y="3061"/>
              </a:cxn>
              <a:cxn ang="0">
                <a:pos x="1350" y="3166"/>
              </a:cxn>
              <a:cxn ang="0">
                <a:pos x="1380" y="3256"/>
              </a:cxn>
              <a:cxn ang="0">
                <a:pos x="1425" y="3331"/>
              </a:cxn>
              <a:cxn ang="0">
                <a:pos x="1455" y="3391"/>
              </a:cxn>
              <a:cxn ang="0">
                <a:pos x="1485" y="3436"/>
              </a:cxn>
              <a:cxn ang="0">
                <a:pos x="1515" y="3451"/>
              </a:cxn>
              <a:cxn ang="0">
                <a:pos x="1545" y="3466"/>
              </a:cxn>
            </a:cxnLst>
            <a:rect l="0" t="0" r="r" b="b"/>
            <a:pathLst>
              <a:path w="1560" h="3466">
                <a:moveTo>
                  <a:pt x="0" y="2055"/>
                </a:moveTo>
                <a:lnTo>
                  <a:pt x="15" y="1935"/>
                </a:lnTo>
                <a:lnTo>
                  <a:pt x="30" y="1830"/>
                </a:lnTo>
                <a:lnTo>
                  <a:pt x="45" y="1740"/>
                </a:lnTo>
                <a:lnTo>
                  <a:pt x="75" y="1635"/>
                </a:lnTo>
                <a:lnTo>
                  <a:pt x="90" y="1530"/>
                </a:lnTo>
                <a:lnTo>
                  <a:pt x="105" y="1425"/>
                </a:lnTo>
                <a:lnTo>
                  <a:pt x="120" y="1335"/>
                </a:lnTo>
                <a:lnTo>
                  <a:pt x="135" y="1230"/>
                </a:lnTo>
                <a:lnTo>
                  <a:pt x="150" y="1140"/>
                </a:lnTo>
                <a:lnTo>
                  <a:pt x="165" y="1050"/>
                </a:lnTo>
                <a:lnTo>
                  <a:pt x="180" y="960"/>
                </a:lnTo>
                <a:lnTo>
                  <a:pt x="195" y="885"/>
                </a:lnTo>
                <a:lnTo>
                  <a:pt x="210" y="795"/>
                </a:lnTo>
                <a:lnTo>
                  <a:pt x="225" y="720"/>
                </a:lnTo>
                <a:lnTo>
                  <a:pt x="240" y="645"/>
                </a:lnTo>
                <a:lnTo>
                  <a:pt x="270" y="570"/>
                </a:lnTo>
                <a:lnTo>
                  <a:pt x="285" y="510"/>
                </a:lnTo>
                <a:lnTo>
                  <a:pt x="300" y="435"/>
                </a:lnTo>
                <a:lnTo>
                  <a:pt x="315" y="375"/>
                </a:lnTo>
                <a:lnTo>
                  <a:pt x="330" y="330"/>
                </a:lnTo>
                <a:lnTo>
                  <a:pt x="345" y="270"/>
                </a:lnTo>
                <a:lnTo>
                  <a:pt x="360" y="225"/>
                </a:lnTo>
                <a:lnTo>
                  <a:pt x="375" y="180"/>
                </a:lnTo>
                <a:lnTo>
                  <a:pt x="390" y="135"/>
                </a:lnTo>
                <a:lnTo>
                  <a:pt x="405" y="105"/>
                </a:lnTo>
                <a:lnTo>
                  <a:pt x="420" y="75"/>
                </a:lnTo>
                <a:lnTo>
                  <a:pt x="435" y="45"/>
                </a:lnTo>
                <a:lnTo>
                  <a:pt x="465" y="30"/>
                </a:lnTo>
                <a:lnTo>
                  <a:pt x="480" y="15"/>
                </a:lnTo>
                <a:lnTo>
                  <a:pt x="495" y="0"/>
                </a:lnTo>
                <a:lnTo>
                  <a:pt x="510" y="0"/>
                </a:lnTo>
                <a:lnTo>
                  <a:pt x="525" y="0"/>
                </a:lnTo>
                <a:lnTo>
                  <a:pt x="540" y="0"/>
                </a:lnTo>
                <a:lnTo>
                  <a:pt x="555" y="0"/>
                </a:lnTo>
                <a:lnTo>
                  <a:pt x="570" y="15"/>
                </a:lnTo>
                <a:lnTo>
                  <a:pt x="585" y="30"/>
                </a:lnTo>
                <a:lnTo>
                  <a:pt x="600" y="45"/>
                </a:lnTo>
                <a:lnTo>
                  <a:pt x="615" y="75"/>
                </a:lnTo>
                <a:lnTo>
                  <a:pt x="630" y="105"/>
                </a:lnTo>
                <a:lnTo>
                  <a:pt x="660" y="135"/>
                </a:lnTo>
                <a:lnTo>
                  <a:pt x="675" y="180"/>
                </a:lnTo>
                <a:lnTo>
                  <a:pt x="690" y="210"/>
                </a:lnTo>
                <a:lnTo>
                  <a:pt x="705" y="255"/>
                </a:lnTo>
                <a:lnTo>
                  <a:pt x="720" y="315"/>
                </a:lnTo>
                <a:lnTo>
                  <a:pt x="735" y="360"/>
                </a:lnTo>
                <a:lnTo>
                  <a:pt x="750" y="420"/>
                </a:lnTo>
                <a:lnTo>
                  <a:pt x="765" y="480"/>
                </a:lnTo>
                <a:lnTo>
                  <a:pt x="780" y="540"/>
                </a:lnTo>
                <a:lnTo>
                  <a:pt x="795" y="600"/>
                </a:lnTo>
                <a:lnTo>
                  <a:pt x="810" y="675"/>
                </a:lnTo>
                <a:lnTo>
                  <a:pt x="840" y="750"/>
                </a:lnTo>
                <a:lnTo>
                  <a:pt x="855" y="810"/>
                </a:lnTo>
                <a:lnTo>
                  <a:pt x="870" y="885"/>
                </a:lnTo>
                <a:lnTo>
                  <a:pt x="885" y="975"/>
                </a:lnTo>
                <a:lnTo>
                  <a:pt x="900" y="1050"/>
                </a:lnTo>
                <a:lnTo>
                  <a:pt x="915" y="1125"/>
                </a:lnTo>
                <a:lnTo>
                  <a:pt x="930" y="1215"/>
                </a:lnTo>
                <a:lnTo>
                  <a:pt x="945" y="1290"/>
                </a:lnTo>
                <a:lnTo>
                  <a:pt x="960" y="1380"/>
                </a:lnTo>
                <a:lnTo>
                  <a:pt x="975" y="1470"/>
                </a:lnTo>
                <a:lnTo>
                  <a:pt x="990" y="1545"/>
                </a:lnTo>
                <a:lnTo>
                  <a:pt x="1005" y="1635"/>
                </a:lnTo>
                <a:lnTo>
                  <a:pt x="1035" y="1725"/>
                </a:lnTo>
                <a:lnTo>
                  <a:pt x="1050" y="1815"/>
                </a:lnTo>
                <a:lnTo>
                  <a:pt x="1065" y="1890"/>
                </a:lnTo>
                <a:lnTo>
                  <a:pt x="1080" y="1980"/>
                </a:lnTo>
                <a:lnTo>
                  <a:pt x="1095" y="2070"/>
                </a:lnTo>
                <a:lnTo>
                  <a:pt x="1110" y="2145"/>
                </a:lnTo>
                <a:lnTo>
                  <a:pt x="1125" y="2235"/>
                </a:lnTo>
                <a:lnTo>
                  <a:pt x="1140" y="2310"/>
                </a:lnTo>
                <a:lnTo>
                  <a:pt x="1155" y="2385"/>
                </a:lnTo>
                <a:lnTo>
                  <a:pt x="1170" y="2475"/>
                </a:lnTo>
                <a:lnTo>
                  <a:pt x="1185" y="2550"/>
                </a:lnTo>
                <a:lnTo>
                  <a:pt x="1200" y="2625"/>
                </a:lnTo>
                <a:lnTo>
                  <a:pt x="1230" y="2685"/>
                </a:lnTo>
                <a:lnTo>
                  <a:pt x="1245" y="2760"/>
                </a:lnTo>
                <a:lnTo>
                  <a:pt x="1260" y="2836"/>
                </a:lnTo>
                <a:lnTo>
                  <a:pt x="1275" y="2896"/>
                </a:lnTo>
                <a:lnTo>
                  <a:pt x="1290" y="2956"/>
                </a:lnTo>
                <a:lnTo>
                  <a:pt x="1305" y="3016"/>
                </a:lnTo>
                <a:lnTo>
                  <a:pt x="1320" y="3061"/>
                </a:lnTo>
                <a:lnTo>
                  <a:pt x="1335" y="3121"/>
                </a:lnTo>
                <a:lnTo>
                  <a:pt x="1350" y="3166"/>
                </a:lnTo>
                <a:lnTo>
                  <a:pt x="1365" y="3211"/>
                </a:lnTo>
                <a:lnTo>
                  <a:pt x="1380" y="3256"/>
                </a:lnTo>
                <a:lnTo>
                  <a:pt x="1395" y="3301"/>
                </a:lnTo>
                <a:lnTo>
                  <a:pt x="1425" y="3331"/>
                </a:lnTo>
                <a:lnTo>
                  <a:pt x="1440" y="3361"/>
                </a:lnTo>
                <a:lnTo>
                  <a:pt x="1455" y="3391"/>
                </a:lnTo>
                <a:lnTo>
                  <a:pt x="1470" y="3406"/>
                </a:lnTo>
                <a:lnTo>
                  <a:pt x="1485" y="3436"/>
                </a:lnTo>
                <a:lnTo>
                  <a:pt x="1500" y="3451"/>
                </a:lnTo>
                <a:lnTo>
                  <a:pt x="1515" y="3451"/>
                </a:lnTo>
                <a:lnTo>
                  <a:pt x="1530" y="3466"/>
                </a:lnTo>
                <a:lnTo>
                  <a:pt x="1545" y="3466"/>
                </a:lnTo>
                <a:lnTo>
                  <a:pt x="1560" y="3466"/>
                </a:lnTo>
              </a:path>
            </a:pathLst>
          </a:custGeom>
          <a:noFill/>
          <a:ln w="254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71" name="Text Box 14"/>
          <p:cNvSpPr txBox="1">
            <a:spLocks noChangeAspect="1" noChangeArrowheads="1"/>
          </p:cNvSpPr>
          <p:nvPr/>
        </p:nvSpPr>
        <p:spPr bwMode="auto">
          <a:xfrm>
            <a:off x="8074025" y="2863850"/>
            <a:ext cx="265113" cy="344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400"/>
              <a:t>L</a:t>
            </a:r>
          </a:p>
        </p:txBody>
      </p:sp>
      <p:sp>
        <p:nvSpPr>
          <p:cNvPr id="2172" name="Line 15"/>
          <p:cNvSpPr>
            <a:spLocks noChangeAspect="1" noChangeShapeType="1"/>
          </p:cNvSpPr>
          <p:nvPr/>
        </p:nvSpPr>
        <p:spPr bwMode="auto">
          <a:xfrm flipH="1" flipV="1">
            <a:off x="7839075" y="2638425"/>
            <a:ext cx="185738" cy="274637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3" name="Text Box 16"/>
          <p:cNvSpPr txBox="1">
            <a:spLocks noChangeAspect="1" noChangeArrowheads="1"/>
          </p:cNvSpPr>
          <p:nvPr/>
        </p:nvSpPr>
        <p:spPr bwMode="auto">
          <a:xfrm>
            <a:off x="7134225" y="1550987"/>
            <a:ext cx="266700" cy="349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400"/>
              <a:t>U</a:t>
            </a:r>
          </a:p>
        </p:txBody>
      </p:sp>
      <p:sp>
        <p:nvSpPr>
          <p:cNvPr id="2174" name="Line 17"/>
          <p:cNvSpPr>
            <a:spLocks noChangeAspect="1" noChangeShapeType="1"/>
          </p:cNvSpPr>
          <p:nvPr/>
        </p:nvSpPr>
        <p:spPr bwMode="auto">
          <a:xfrm flipH="1">
            <a:off x="6934200" y="1878012"/>
            <a:ext cx="234950" cy="363538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5" name="Line 18"/>
          <p:cNvSpPr>
            <a:spLocks noChangeAspect="1" noChangeShapeType="1"/>
          </p:cNvSpPr>
          <p:nvPr/>
        </p:nvSpPr>
        <p:spPr bwMode="auto">
          <a:xfrm flipV="1">
            <a:off x="6491288" y="2662237"/>
            <a:ext cx="336550" cy="2825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176" name="Text Box 19"/>
          <p:cNvSpPr txBox="1">
            <a:spLocks noChangeAspect="1" noChangeArrowheads="1"/>
          </p:cNvSpPr>
          <p:nvPr/>
        </p:nvSpPr>
        <p:spPr bwMode="auto">
          <a:xfrm>
            <a:off x="6276975" y="2865437"/>
            <a:ext cx="266700" cy="350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l"/>
            <a:r>
              <a:rPr lang="en-US" sz="2400"/>
              <a:t>Q</a:t>
            </a:r>
          </a:p>
        </p:txBody>
      </p:sp>
      <p:grpSp>
        <p:nvGrpSpPr>
          <p:cNvPr id="2177" name="Group 36"/>
          <p:cNvGrpSpPr>
            <a:grpSpLocks noChangeAspect="1"/>
          </p:cNvGrpSpPr>
          <p:nvPr/>
        </p:nvGrpSpPr>
        <p:grpSpPr bwMode="auto">
          <a:xfrm>
            <a:off x="119063" y="1524000"/>
            <a:ext cx="1708150" cy="1744663"/>
            <a:chOff x="143" y="864"/>
            <a:chExt cx="1345" cy="1374"/>
          </a:xfrm>
        </p:grpSpPr>
        <p:grpSp>
          <p:nvGrpSpPr>
            <p:cNvPr id="2178" name="Group 37"/>
            <p:cNvGrpSpPr>
              <a:grpSpLocks noChangeAspect="1"/>
            </p:cNvGrpSpPr>
            <p:nvPr/>
          </p:nvGrpSpPr>
          <p:grpSpPr bwMode="auto">
            <a:xfrm>
              <a:off x="237" y="1225"/>
              <a:ext cx="173" cy="1015"/>
              <a:chOff x="1082" y="3489"/>
              <a:chExt cx="558" cy="3335"/>
            </a:xfrm>
          </p:grpSpPr>
          <p:grpSp>
            <p:nvGrpSpPr>
              <p:cNvPr id="2186" name="Group 38"/>
              <p:cNvGrpSpPr>
                <a:grpSpLocks noChangeAspect="1"/>
              </p:cNvGrpSpPr>
              <p:nvPr/>
            </p:nvGrpSpPr>
            <p:grpSpPr bwMode="auto">
              <a:xfrm>
                <a:off x="1082" y="5599"/>
                <a:ext cx="422" cy="1225"/>
                <a:chOff x="1082" y="5599"/>
                <a:chExt cx="422" cy="1225"/>
              </a:xfrm>
            </p:grpSpPr>
            <p:sp>
              <p:nvSpPr>
                <p:cNvPr id="2233" name="Freeform 39"/>
                <p:cNvSpPr>
                  <a:spLocks noChangeAspect="1"/>
                </p:cNvSpPr>
                <p:nvPr/>
              </p:nvSpPr>
              <p:spPr bwMode="auto">
                <a:xfrm>
                  <a:off x="1344" y="679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11" y="31"/>
                    </a:cxn>
                    <a:cxn ang="0">
                      <a:pos x="17" y="31"/>
                    </a:cxn>
                    <a:cxn ang="0">
                      <a:pos x="22" y="31"/>
                    </a:cxn>
                    <a:cxn ang="0">
                      <a:pos x="28" y="27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31" y="11"/>
                    </a:cxn>
                    <a:cxn ang="0">
                      <a:pos x="28" y="5"/>
                    </a:cxn>
                    <a:cxn ang="0">
                      <a:pos x="24" y="2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11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7"/>
                    </a:cxn>
                    <a:cxn ang="0">
                      <a:pos x="10" y="31"/>
                    </a:cxn>
                    <a:cxn ang="0">
                      <a:pos x="11" y="31"/>
                    </a:cxn>
                  </a:cxnLst>
                  <a:rect l="0" t="0" r="r" b="b"/>
                  <a:pathLst>
                    <a:path w="31" h="31">
                      <a:moveTo>
                        <a:pt x="11" y="31"/>
                      </a:move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8" y="27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31" y="11"/>
                      </a:lnTo>
                      <a:lnTo>
                        <a:pt x="28" y="5"/>
                      </a:lnTo>
                      <a:lnTo>
                        <a:pt x="24" y="2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1" y="2"/>
                      </a:ln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7"/>
                      </a:lnTo>
                      <a:lnTo>
                        <a:pt x="10" y="31"/>
                      </a:lnTo>
                      <a:lnTo>
                        <a:pt x="11" y="31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4" name="Freeform 40"/>
                <p:cNvSpPr>
                  <a:spLocks noChangeAspect="1"/>
                </p:cNvSpPr>
                <p:nvPr/>
              </p:nvSpPr>
              <p:spPr bwMode="auto">
                <a:xfrm>
                  <a:off x="1296" y="6759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25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1" y="29"/>
                    </a:cxn>
                    <a:cxn ang="0">
                      <a:pos x="25" y="25"/>
                    </a:cxn>
                    <a:cxn ang="0">
                      <a:pos x="29" y="21"/>
                    </a:cxn>
                    <a:cxn ang="0">
                      <a:pos x="30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5" y="3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3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3" y="25"/>
                    </a:cxn>
                  </a:cxnLst>
                  <a:rect l="0" t="0" r="r" b="b"/>
                  <a:pathLst>
                    <a:path w="30" h="30">
                      <a:moveTo>
                        <a:pt x="3" y="25"/>
                      </a:move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1" y="29"/>
                      </a:lnTo>
                      <a:lnTo>
                        <a:pt x="25" y="25"/>
                      </a:lnTo>
                      <a:lnTo>
                        <a:pt x="29" y="21"/>
                      </a:lnTo>
                      <a:lnTo>
                        <a:pt x="30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5" y="3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3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3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5" name="Freeform 41"/>
                <p:cNvSpPr>
                  <a:spLocks noChangeAspect="1"/>
                </p:cNvSpPr>
                <p:nvPr/>
              </p:nvSpPr>
              <p:spPr bwMode="auto">
                <a:xfrm>
                  <a:off x="1247" y="6721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5" y="5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3" y="27"/>
                    </a:cxn>
                  </a:cxnLst>
                  <a:rect l="0" t="0" r="r" b="b"/>
                  <a:pathLst>
                    <a:path w="30" h="30">
                      <a:moveTo>
                        <a:pt x="3" y="27"/>
                      </a:move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5" y="5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3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6" name="Freeform 42"/>
                <p:cNvSpPr>
                  <a:spLocks noChangeAspect="1"/>
                </p:cNvSpPr>
                <p:nvPr/>
              </p:nvSpPr>
              <p:spPr bwMode="auto">
                <a:xfrm>
                  <a:off x="1203" y="667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9" y="31"/>
                    </a:cxn>
                    <a:cxn ang="0">
                      <a:pos x="17" y="31"/>
                    </a:cxn>
                    <a:cxn ang="0">
                      <a:pos x="22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7"/>
                    </a:cxn>
                  </a:cxnLst>
                  <a:rect l="0" t="0" r="r" b="b"/>
                  <a:pathLst>
                    <a:path w="31" h="31">
                      <a:moveTo>
                        <a:pt x="6" y="27"/>
                      </a:moveTo>
                      <a:lnTo>
                        <a:pt x="9" y="31"/>
                      </a:ln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7" name="Freeform 43"/>
                <p:cNvSpPr>
                  <a:spLocks noChangeAspect="1"/>
                </p:cNvSpPr>
                <p:nvPr/>
              </p:nvSpPr>
              <p:spPr bwMode="auto">
                <a:xfrm>
                  <a:off x="1160" y="6635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3" y="26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1" y="29"/>
                    </a:cxn>
                    <a:cxn ang="0">
                      <a:pos x="25" y="26"/>
                    </a:cxn>
                    <a:cxn ang="0">
                      <a:pos x="29" y="22"/>
                    </a:cxn>
                    <a:cxn ang="0">
                      <a:pos x="31" y="15"/>
                    </a:cxn>
                    <a:cxn ang="0">
                      <a:pos x="29" y="9"/>
                    </a:cxn>
                    <a:cxn ang="0">
                      <a:pos x="25" y="4"/>
                    </a:cxn>
                    <a:cxn ang="0">
                      <a:pos x="25" y="4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3" y="4"/>
                    </a:cxn>
                    <a:cxn ang="0">
                      <a:pos x="0" y="9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3" y="26"/>
                    </a:cxn>
                  </a:cxnLst>
                  <a:rect l="0" t="0" r="r" b="b"/>
                  <a:pathLst>
                    <a:path w="31" h="31">
                      <a:moveTo>
                        <a:pt x="3" y="26"/>
                      </a:move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1" y="29"/>
                      </a:lnTo>
                      <a:lnTo>
                        <a:pt x="25" y="26"/>
                      </a:lnTo>
                      <a:lnTo>
                        <a:pt x="29" y="22"/>
                      </a:lnTo>
                      <a:lnTo>
                        <a:pt x="31" y="15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25" y="4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3" y="4"/>
                      </a:lnTo>
                      <a:lnTo>
                        <a:pt x="0" y="9"/>
                      </a:ln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3" y="26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8" name="Freeform 44"/>
                <p:cNvSpPr>
                  <a:spLocks noChangeAspect="1"/>
                </p:cNvSpPr>
                <p:nvPr/>
              </p:nvSpPr>
              <p:spPr bwMode="auto">
                <a:xfrm>
                  <a:off x="1122" y="6587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3" y="27"/>
                    </a:cxn>
                    <a:cxn ang="0">
                      <a:pos x="9" y="30"/>
                    </a:cxn>
                    <a:cxn ang="0">
                      <a:pos x="14" y="30"/>
                    </a:cxn>
                    <a:cxn ang="0">
                      <a:pos x="20" y="30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0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  <a:cxn ang="0">
                      <a:pos x="0" y="10"/>
                    </a:cxn>
                    <a:cxn ang="0">
                      <a:pos x="0" y="16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0" h="30">
                      <a:moveTo>
                        <a:pt x="0" y="21"/>
                      </a:moveTo>
                      <a:lnTo>
                        <a:pt x="3" y="27"/>
                      </a:lnTo>
                      <a:lnTo>
                        <a:pt x="9" y="30"/>
                      </a:lnTo>
                      <a:lnTo>
                        <a:pt x="14" y="30"/>
                      </a:lnTo>
                      <a:lnTo>
                        <a:pt x="20" y="30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0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lnTo>
                        <a:pt x="0" y="10"/>
                      </a:lnTo>
                      <a:lnTo>
                        <a:pt x="0" y="16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9" name="Freeform 45"/>
                <p:cNvSpPr>
                  <a:spLocks noChangeAspect="1"/>
                </p:cNvSpPr>
                <p:nvPr/>
              </p:nvSpPr>
              <p:spPr bwMode="auto">
                <a:xfrm>
                  <a:off x="1093" y="653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31" y="9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31" h="31">
                      <a:moveTo>
                        <a:pt x="2" y="22"/>
                      </a:moveTo>
                      <a:lnTo>
                        <a:pt x="5" y="27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6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0" name="Freeform 46"/>
                <p:cNvSpPr>
                  <a:spLocks noChangeAspect="1"/>
                </p:cNvSpPr>
                <p:nvPr/>
              </p:nvSpPr>
              <p:spPr bwMode="auto">
                <a:xfrm>
                  <a:off x="1082" y="647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22"/>
                    </a:cxn>
                    <a:cxn ang="0">
                      <a:pos x="3" y="28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0" y="29"/>
                    </a:cxn>
                    <a:cxn ang="0">
                      <a:pos x="25" y="28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31" y="17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0" y="9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" h="31">
                      <a:moveTo>
                        <a:pt x="0" y="17"/>
                      </a:moveTo>
                      <a:lnTo>
                        <a:pt x="0" y="22"/>
                      </a:lnTo>
                      <a:lnTo>
                        <a:pt x="3" y="28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0" y="29"/>
                      </a:lnTo>
                      <a:lnTo>
                        <a:pt x="25" y="28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29" y="9"/>
                      </a:lnTo>
                      <a:lnTo>
                        <a:pt x="25" y="6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6"/>
                      </a:lnTo>
                      <a:lnTo>
                        <a:pt x="0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1" name="Freeform 47"/>
                <p:cNvSpPr>
                  <a:spLocks noChangeAspect="1"/>
                </p:cNvSpPr>
                <p:nvPr/>
              </p:nvSpPr>
              <p:spPr bwMode="auto">
                <a:xfrm>
                  <a:off x="1089" y="6413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0"/>
                    </a:cxn>
                    <a:cxn ang="0">
                      <a:pos x="22" y="29"/>
                    </a:cxn>
                    <a:cxn ang="0">
                      <a:pos x="25" y="25"/>
                    </a:cxn>
                    <a:cxn ang="0">
                      <a:pos x="29" y="21"/>
                    </a:cxn>
                    <a:cxn ang="0">
                      <a:pos x="29" y="21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1" h="30">
                      <a:moveTo>
                        <a:pt x="0" y="9"/>
                      </a:move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0"/>
                      </a:lnTo>
                      <a:lnTo>
                        <a:pt x="22" y="29"/>
                      </a:lnTo>
                      <a:lnTo>
                        <a:pt x="25" y="25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2" name="Freeform 48"/>
                <p:cNvSpPr>
                  <a:spLocks noChangeAspect="1"/>
                </p:cNvSpPr>
                <p:nvPr/>
              </p:nvSpPr>
              <p:spPr bwMode="auto">
                <a:xfrm>
                  <a:off x="1114" y="6356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4" y="26"/>
                    </a:cxn>
                    <a:cxn ang="0">
                      <a:pos x="10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6" y="26"/>
                    </a:cxn>
                    <a:cxn ang="0">
                      <a:pos x="29" y="22"/>
                    </a:cxn>
                    <a:cxn ang="0">
                      <a:pos x="29" y="22"/>
                    </a:cxn>
                    <a:cxn ang="0">
                      <a:pos x="31" y="15"/>
                    </a:cxn>
                    <a:cxn ang="0">
                      <a:pos x="29" y="10"/>
                    </a:cxn>
                    <a:cxn ang="0">
                      <a:pos x="26" y="4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10" y="2"/>
                    </a:cxn>
                    <a:cxn ang="0">
                      <a:pos x="4" y="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1" h="31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4" y="26"/>
                      </a:lnTo>
                      <a:lnTo>
                        <a:pt x="10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6" y="26"/>
                      </a:lnTo>
                      <a:lnTo>
                        <a:pt x="29" y="22"/>
                      </a:lnTo>
                      <a:lnTo>
                        <a:pt x="29" y="22"/>
                      </a:lnTo>
                      <a:lnTo>
                        <a:pt x="31" y="15"/>
                      </a:lnTo>
                      <a:lnTo>
                        <a:pt x="29" y="10"/>
                      </a:lnTo>
                      <a:lnTo>
                        <a:pt x="26" y="4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10" y="2"/>
                      </a:lnTo>
                      <a:lnTo>
                        <a:pt x="4" y="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3" name="Freeform 49"/>
                <p:cNvSpPr>
                  <a:spLocks noChangeAspect="1"/>
                </p:cNvSpPr>
                <p:nvPr/>
              </p:nvSpPr>
              <p:spPr bwMode="auto">
                <a:xfrm>
                  <a:off x="1147" y="6306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2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2" y="29"/>
                    </a:cxn>
                    <a:cxn ang="0">
                      <a:pos x="25" y="25"/>
                    </a:cxn>
                    <a:cxn ang="0">
                      <a:pos x="25" y="25"/>
                    </a:cxn>
                    <a:cxn ang="0">
                      <a:pos x="29" y="22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2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31" h="31">
                      <a:moveTo>
                        <a:pt x="4" y="3"/>
                      </a:move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2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2" y="29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29" y="22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2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4" name="Freeform 50"/>
                <p:cNvSpPr>
                  <a:spLocks noChangeAspect="1"/>
                </p:cNvSpPr>
                <p:nvPr/>
              </p:nvSpPr>
              <p:spPr bwMode="auto">
                <a:xfrm>
                  <a:off x="1187" y="626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2" y="20"/>
                    </a:cxn>
                    <a:cxn ang="0">
                      <a:pos x="5" y="26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6"/>
                    </a:cxn>
                    <a:cxn ang="0">
                      <a:pos x="27" y="26"/>
                    </a:cxn>
                    <a:cxn ang="0">
                      <a:pos x="31" y="20"/>
                    </a:cxn>
                    <a:cxn ang="0">
                      <a:pos x="31" y="15"/>
                    </a:cxn>
                    <a:cxn ang="0">
                      <a:pos x="31" y="10"/>
                    </a:cxn>
                    <a:cxn ang="0">
                      <a:pos x="27" y="4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31" h="31">
                      <a:moveTo>
                        <a:pt x="5" y="4"/>
                      </a:move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5" y="26"/>
                      </a:ln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31" y="20"/>
                      </a:lnTo>
                      <a:lnTo>
                        <a:pt x="31" y="15"/>
                      </a:lnTo>
                      <a:lnTo>
                        <a:pt x="31" y="10"/>
                      </a:lnTo>
                      <a:lnTo>
                        <a:pt x="27" y="4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5" name="Freeform 51"/>
                <p:cNvSpPr>
                  <a:spLocks noChangeAspect="1"/>
                </p:cNvSpPr>
                <p:nvPr/>
              </p:nvSpPr>
              <p:spPr bwMode="auto">
                <a:xfrm>
                  <a:off x="1227" y="621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2"/>
                    </a:cxn>
                    <a:cxn ang="0">
                      <a:pos x="5" y="26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27" y="26"/>
                    </a:cxn>
                    <a:cxn ang="0">
                      <a:pos x="31" y="22"/>
                    </a:cxn>
                    <a:cxn ang="0">
                      <a:pos x="31" y="15"/>
                    </a:cxn>
                    <a:cxn ang="0">
                      <a:pos x="31" y="9"/>
                    </a:cxn>
                    <a:cxn ang="0">
                      <a:pos x="27" y="4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5" y="4"/>
                    </a:cxn>
                  </a:cxnLst>
                  <a:rect l="0" t="0" r="r" b="b"/>
                  <a:pathLst>
                    <a:path w="31" h="31">
                      <a:moveTo>
                        <a:pt x="5" y="4"/>
                      </a:move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2" y="22"/>
                      </a:lnTo>
                      <a:lnTo>
                        <a:pt x="5" y="26"/>
                      </a:ln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27" y="26"/>
                      </a:lnTo>
                      <a:lnTo>
                        <a:pt x="31" y="22"/>
                      </a:lnTo>
                      <a:lnTo>
                        <a:pt x="31" y="15"/>
                      </a:lnTo>
                      <a:lnTo>
                        <a:pt x="31" y="9"/>
                      </a:lnTo>
                      <a:lnTo>
                        <a:pt x="27" y="4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5" y="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6" name="Freeform 52"/>
                <p:cNvSpPr>
                  <a:spLocks noChangeAspect="1"/>
                </p:cNvSpPr>
                <p:nvPr/>
              </p:nvSpPr>
              <p:spPr bwMode="auto">
                <a:xfrm>
                  <a:off x="1272" y="617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5" y="27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7"/>
                    </a:cxn>
                    <a:cxn ang="0">
                      <a:pos x="27" y="25"/>
                    </a:cxn>
                    <a:cxn ang="0">
                      <a:pos x="31" y="21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5" y="3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31" h="31">
                      <a:moveTo>
                        <a:pt x="5" y="5"/>
                      </a:move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5" y="27"/>
                      </a:ln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7"/>
                      </a:lnTo>
                      <a:lnTo>
                        <a:pt x="27" y="25"/>
                      </a:lnTo>
                      <a:lnTo>
                        <a:pt x="31" y="21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5" y="3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7" name="Freeform 53"/>
                <p:cNvSpPr>
                  <a:spLocks noChangeAspect="1"/>
                </p:cNvSpPr>
                <p:nvPr/>
              </p:nvSpPr>
              <p:spPr bwMode="auto">
                <a:xfrm>
                  <a:off x="1314" y="6126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1" y="10"/>
                    </a:cxn>
                    <a:cxn ang="0">
                      <a:pos x="0" y="17"/>
                    </a:cxn>
                    <a:cxn ang="0">
                      <a:pos x="1" y="22"/>
                    </a:cxn>
                    <a:cxn ang="0">
                      <a:pos x="5" y="28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8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0" y="17"/>
                    </a:cxn>
                    <a:cxn ang="0">
                      <a:pos x="29" y="10"/>
                    </a:cxn>
                    <a:cxn ang="0">
                      <a:pos x="27" y="6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6"/>
                    </a:cxn>
                    <a:cxn ang="0">
                      <a:pos x="1" y="10"/>
                    </a:cxn>
                  </a:cxnLst>
                  <a:rect l="0" t="0" r="r" b="b"/>
                  <a:pathLst>
                    <a:path w="30" h="31">
                      <a:moveTo>
                        <a:pt x="1" y="10"/>
                      </a:moveTo>
                      <a:lnTo>
                        <a:pt x="0" y="17"/>
                      </a:lnTo>
                      <a:lnTo>
                        <a:pt x="1" y="22"/>
                      </a:lnTo>
                      <a:lnTo>
                        <a:pt x="5" y="28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8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0" y="17"/>
                      </a:lnTo>
                      <a:lnTo>
                        <a:pt x="29" y="10"/>
                      </a:lnTo>
                      <a:lnTo>
                        <a:pt x="27" y="6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6"/>
                      </a:lnTo>
                      <a:lnTo>
                        <a:pt x="1" y="1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8" name="Freeform 54"/>
                <p:cNvSpPr>
                  <a:spLocks noChangeAspect="1"/>
                </p:cNvSpPr>
                <p:nvPr/>
              </p:nvSpPr>
              <p:spPr bwMode="auto">
                <a:xfrm>
                  <a:off x="1357" y="608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5"/>
                    </a:cxn>
                    <a:cxn ang="0">
                      <a:pos x="0" y="11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15" y="31"/>
                    </a:cxn>
                    <a:cxn ang="0">
                      <a:pos x="20" y="31"/>
                    </a:cxn>
                    <a:cxn ang="0">
                      <a:pos x="26" y="27"/>
                    </a:cxn>
                    <a:cxn ang="0">
                      <a:pos x="26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11"/>
                    </a:cxn>
                    <a:cxn ang="0">
                      <a:pos x="26" y="5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</a:cxnLst>
                  <a:rect l="0" t="0" r="r" b="b"/>
                  <a:pathLst>
                    <a:path w="31" h="31">
                      <a:moveTo>
                        <a:pt x="4" y="5"/>
                      </a:move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4" y="27"/>
                      </a:lnTo>
                      <a:lnTo>
                        <a:pt x="9" y="31"/>
                      </a:lnTo>
                      <a:lnTo>
                        <a:pt x="15" y="31"/>
                      </a:lnTo>
                      <a:lnTo>
                        <a:pt x="20" y="31"/>
                      </a:lnTo>
                      <a:lnTo>
                        <a:pt x="26" y="27"/>
                      </a:lnTo>
                      <a:lnTo>
                        <a:pt x="26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11"/>
                      </a:lnTo>
                      <a:lnTo>
                        <a:pt x="26" y="5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9" name="Freeform 55"/>
                <p:cNvSpPr>
                  <a:spLocks noChangeAspect="1"/>
                </p:cNvSpPr>
                <p:nvPr/>
              </p:nvSpPr>
              <p:spPr bwMode="auto">
                <a:xfrm>
                  <a:off x="1399" y="6040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3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19"/>
                    </a:cxn>
                    <a:cxn ang="0">
                      <a:pos x="3" y="25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2" y="29"/>
                    </a:cxn>
                    <a:cxn ang="0">
                      <a:pos x="25" y="25"/>
                    </a:cxn>
                    <a:cxn ang="0">
                      <a:pos x="25" y="25"/>
                    </a:cxn>
                    <a:cxn ang="0">
                      <a:pos x="29" y="19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3" y="3"/>
                    </a:cxn>
                  </a:cxnLst>
                  <a:rect l="0" t="0" r="r" b="b"/>
                  <a:pathLst>
                    <a:path w="31" h="30">
                      <a:moveTo>
                        <a:pt x="3" y="3"/>
                      </a:move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19"/>
                      </a:lnTo>
                      <a:lnTo>
                        <a:pt x="3" y="25"/>
                      </a:ln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2" y="29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29" y="19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3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0" name="Freeform 56"/>
                <p:cNvSpPr>
                  <a:spLocks noChangeAspect="1"/>
                </p:cNvSpPr>
                <p:nvPr/>
              </p:nvSpPr>
              <p:spPr bwMode="auto">
                <a:xfrm>
                  <a:off x="1431" y="598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4" y="27"/>
                    </a:cxn>
                    <a:cxn ang="0">
                      <a:pos x="9" y="29"/>
                    </a:cxn>
                    <a:cxn ang="0">
                      <a:pos x="17" y="31"/>
                    </a:cxn>
                    <a:cxn ang="0">
                      <a:pos x="22" y="29"/>
                    </a:cxn>
                    <a:cxn ang="0">
                      <a:pos x="28" y="27"/>
                    </a:cxn>
                    <a:cxn ang="0">
                      <a:pos x="31" y="22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8" y="5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6" y="5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1" h="31">
                      <a:moveTo>
                        <a:pt x="2" y="9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4" y="27"/>
                      </a:lnTo>
                      <a:lnTo>
                        <a:pt x="9" y="29"/>
                      </a:lnTo>
                      <a:lnTo>
                        <a:pt x="17" y="31"/>
                      </a:lnTo>
                      <a:lnTo>
                        <a:pt x="22" y="29"/>
                      </a:lnTo>
                      <a:lnTo>
                        <a:pt x="28" y="27"/>
                      </a:lnTo>
                      <a:lnTo>
                        <a:pt x="31" y="22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8" y="5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1" name="Freeform 57"/>
                <p:cNvSpPr>
                  <a:spLocks noChangeAspect="1"/>
                </p:cNvSpPr>
                <p:nvPr/>
              </p:nvSpPr>
              <p:spPr bwMode="auto">
                <a:xfrm>
                  <a:off x="1460" y="5933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0"/>
                    </a:cxn>
                    <a:cxn ang="0">
                      <a:pos x="20" y="29"/>
                    </a:cxn>
                    <a:cxn ang="0">
                      <a:pos x="26" y="25"/>
                    </a:cxn>
                    <a:cxn ang="0">
                      <a:pos x="29" y="21"/>
                    </a:cxn>
                    <a:cxn ang="0">
                      <a:pos x="29" y="21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6" y="3"/>
                    </a:cxn>
                    <a:cxn ang="0">
                      <a:pos x="20" y="1"/>
                    </a:cxn>
                    <a:cxn ang="0">
                      <a:pos x="15" y="0"/>
                    </a:cxn>
                    <a:cxn ang="0">
                      <a:pos x="9" y="1"/>
                    </a:cxn>
                    <a:cxn ang="0">
                      <a:pos x="4" y="3"/>
                    </a:cxn>
                    <a:cxn ang="0">
                      <a:pos x="0" y="9"/>
                    </a:cxn>
                  </a:cxnLst>
                  <a:rect l="0" t="0" r="r" b="b"/>
                  <a:pathLst>
                    <a:path w="31" h="30">
                      <a:moveTo>
                        <a:pt x="0" y="9"/>
                      </a:moveTo>
                      <a:lnTo>
                        <a:pt x="0" y="14"/>
                      </a:lnTo>
                      <a:lnTo>
                        <a:pt x="0" y="21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0"/>
                      </a:lnTo>
                      <a:lnTo>
                        <a:pt x="20" y="29"/>
                      </a:lnTo>
                      <a:lnTo>
                        <a:pt x="26" y="25"/>
                      </a:lnTo>
                      <a:lnTo>
                        <a:pt x="29" y="21"/>
                      </a:lnTo>
                      <a:lnTo>
                        <a:pt x="29" y="21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6" y="3"/>
                      </a:lnTo>
                      <a:lnTo>
                        <a:pt x="20" y="1"/>
                      </a:lnTo>
                      <a:lnTo>
                        <a:pt x="15" y="0"/>
                      </a:lnTo>
                      <a:lnTo>
                        <a:pt x="9" y="1"/>
                      </a:lnTo>
                      <a:lnTo>
                        <a:pt x="4" y="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2" name="Freeform 58"/>
                <p:cNvSpPr>
                  <a:spLocks noChangeAspect="1"/>
                </p:cNvSpPr>
                <p:nvPr/>
              </p:nvSpPr>
              <p:spPr bwMode="auto">
                <a:xfrm>
                  <a:off x="1473" y="587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22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5" y="25"/>
                    </a:cxn>
                    <a:cxn ang="0">
                      <a:pos x="29" y="22"/>
                    </a:cxn>
                    <a:cxn ang="0">
                      <a:pos x="31" y="14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5" y="4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1" h="31">
                      <a:moveTo>
                        <a:pt x="0" y="14"/>
                      </a:moveTo>
                      <a:lnTo>
                        <a:pt x="0" y="22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5" y="25"/>
                      </a:lnTo>
                      <a:lnTo>
                        <a:pt x="29" y="22"/>
                      </a:lnTo>
                      <a:lnTo>
                        <a:pt x="31" y="14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5" y="4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3" name="Freeform 59"/>
                <p:cNvSpPr>
                  <a:spLocks noChangeAspect="1"/>
                </p:cNvSpPr>
                <p:nvPr/>
              </p:nvSpPr>
              <p:spPr bwMode="auto">
                <a:xfrm>
                  <a:off x="1466" y="581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11" y="31"/>
                    </a:cxn>
                    <a:cxn ang="0">
                      <a:pos x="16" y="31"/>
                    </a:cxn>
                    <a:cxn ang="0">
                      <a:pos x="22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17"/>
                    </a:cxn>
                    <a:cxn ang="0">
                      <a:pos x="31" y="17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9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1" h="31">
                      <a:moveTo>
                        <a:pt x="0" y="17"/>
                      </a:move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11" y="31"/>
                      </a:lnTo>
                      <a:lnTo>
                        <a:pt x="16" y="31"/>
                      </a:lnTo>
                      <a:lnTo>
                        <a:pt x="22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17"/>
                      </a:lnTo>
                      <a:lnTo>
                        <a:pt x="31" y="17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5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4" name="Freeform 60"/>
                <p:cNvSpPr>
                  <a:spLocks noChangeAspect="1"/>
                </p:cNvSpPr>
                <p:nvPr/>
              </p:nvSpPr>
              <p:spPr bwMode="auto">
                <a:xfrm>
                  <a:off x="1450" y="5753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3" y="26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1" y="29"/>
                    </a:cxn>
                    <a:cxn ang="0">
                      <a:pos x="25" y="26"/>
                    </a:cxn>
                    <a:cxn ang="0">
                      <a:pos x="28" y="22"/>
                    </a:cxn>
                    <a:cxn ang="0">
                      <a:pos x="30" y="15"/>
                    </a:cxn>
                    <a:cxn ang="0">
                      <a:pos x="28" y="9"/>
                    </a:cxn>
                    <a:cxn ang="0">
                      <a:pos x="28" y="9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3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0" h="31">
                      <a:moveTo>
                        <a:pt x="0" y="22"/>
                      </a:moveTo>
                      <a:lnTo>
                        <a:pt x="3" y="26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1" y="29"/>
                      </a:lnTo>
                      <a:lnTo>
                        <a:pt x="25" y="26"/>
                      </a:lnTo>
                      <a:lnTo>
                        <a:pt x="28" y="22"/>
                      </a:lnTo>
                      <a:lnTo>
                        <a:pt x="30" y="15"/>
                      </a:lnTo>
                      <a:lnTo>
                        <a:pt x="28" y="9"/>
                      </a:lnTo>
                      <a:lnTo>
                        <a:pt x="28" y="9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3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5" name="Freeform 61"/>
                <p:cNvSpPr>
                  <a:spLocks noChangeAspect="1"/>
                </p:cNvSpPr>
                <p:nvPr/>
              </p:nvSpPr>
              <p:spPr bwMode="auto">
                <a:xfrm>
                  <a:off x="1417" y="570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25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31" y="22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2"/>
                    </a:cxn>
                    <a:cxn ang="0">
                      <a:pos x="5" y="25"/>
                    </a:cxn>
                  </a:cxnLst>
                  <a:rect l="0" t="0" r="r" b="b"/>
                  <a:pathLst>
                    <a:path w="31" h="31">
                      <a:moveTo>
                        <a:pt x="5" y="25"/>
                      </a:move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31" y="22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2"/>
                      </a:lnTo>
                      <a:lnTo>
                        <a:pt x="5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6" name="Freeform 62"/>
                <p:cNvSpPr>
                  <a:spLocks noChangeAspect="1"/>
                </p:cNvSpPr>
                <p:nvPr/>
              </p:nvSpPr>
              <p:spPr bwMode="auto">
                <a:xfrm>
                  <a:off x="1386" y="5648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27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7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29" y="9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2"/>
                    </a:cxn>
                    <a:cxn ang="0">
                      <a:pos x="6" y="27"/>
                    </a:cxn>
                  </a:cxnLst>
                  <a:rect l="0" t="0" r="r" b="b"/>
                  <a:pathLst>
                    <a:path w="31" h="31">
                      <a:moveTo>
                        <a:pt x="6" y="27"/>
                      </a:move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7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7" name="Freeform 63"/>
                <p:cNvSpPr>
                  <a:spLocks noChangeAspect="1"/>
                </p:cNvSpPr>
                <p:nvPr/>
              </p:nvSpPr>
              <p:spPr bwMode="auto">
                <a:xfrm>
                  <a:off x="1348" y="5599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28"/>
                    </a:cxn>
                    <a:cxn ang="0">
                      <a:pos x="11" y="31"/>
                    </a:cxn>
                    <a:cxn ang="0">
                      <a:pos x="16" y="31"/>
                    </a:cxn>
                    <a:cxn ang="0">
                      <a:pos x="22" y="31"/>
                    </a:cxn>
                    <a:cxn ang="0">
                      <a:pos x="27" y="28"/>
                    </a:cxn>
                    <a:cxn ang="0">
                      <a:pos x="31" y="22"/>
                    </a:cxn>
                    <a:cxn ang="0">
                      <a:pos x="31" y="17"/>
                    </a:cxn>
                    <a:cxn ang="0">
                      <a:pos x="31" y="9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2"/>
                    </a:cxn>
                    <a:cxn ang="0">
                      <a:pos x="6" y="28"/>
                    </a:cxn>
                  </a:cxnLst>
                  <a:rect l="0" t="0" r="r" b="b"/>
                  <a:pathLst>
                    <a:path w="31" h="31">
                      <a:moveTo>
                        <a:pt x="6" y="28"/>
                      </a:moveTo>
                      <a:lnTo>
                        <a:pt x="11" y="31"/>
                      </a:lnTo>
                      <a:lnTo>
                        <a:pt x="16" y="31"/>
                      </a:lnTo>
                      <a:lnTo>
                        <a:pt x="22" y="31"/>
                      </a:lnTo>
                      <a:lnTo>
                        <a:pt x="27" y="28"/>
                      </a:lnTo>
                      <a:lnTo>
                        <a:pt x="31" y="22"/>
                      </a:lnTo>
                      <a:lnTo>
                        <a:pt x="31" y="17"/>
                      </a:lnTo>
                      <a:lnTo>
                        <a:pt x="31" y="9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6" y="28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7" name="Group 64"/>
              <p:cNvGrpSpPr>
                <a:grpSpLocks noChangeAspect="1"/>
              </p:cNvGrpSpPr>
              <p:nvPr/>
            </p:nvGrpSpPr>
            <p:grpSpPr bwMode="auto">
              <a:xfrm>
                <a:off x="1218" y="4388"/>
                <a:ext cx="422" cy="1226"/>
                <a:chOff x="1218" y="4388"/>
                <a:chExt cx="422" cy="1226"/>
              </a:xfrm>
            </p:grpSpPr>
            <p:sp>
              <p:nvSpPr>
                <p:cNvPr id="2208" name="Freeform 65"/>
                <p:cNvSpPr>
                  <a:spLocks noChangeAspect="1"/>
                </p:cNvSpPr>
                <p:nvPr/>
              </p:nvSpPr>
              <p:spPr bwMode="auto">
                <a:xfrm>
                  <a:off x="1334" y="5583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10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0" y="16"/>
                    </a:cxn>
                    <a:cxn ang="0">
                      <a:pos x="30" y="11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6"/>
                    </a:cxn>
                    <a:cxn ang="0">
                      <a:pos x="1" y="11"/>
                    </a:cxn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0" h="31">
                      <a:moveTo>
                        <a:pt x="5" y="27"/>
                      </a:moveTo>
                      <a:lnTo>
                        <a:pt x="10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0" y="16"/>
                      </a:lnTo>
                      <a:lnTo>
                        <a:pt x="30" y="11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6"/>
                      </a:lnTo>
                      <a:lnTo>
                        <a:pt x="1" y="11"/>
                      </a:lnTo>
                      <a:lnTo>
                        <a:pt x="0" y="16"/>
                      </a:lnTo>
                      <a:lnTo>
                        <a:pt x="1" y="22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9" name="Freeform 66"/>
                <p:cNvSpPr>
                  <a:spLocks noChangeAspect="1"/>
                </p:cNvSpPr>
                <p:nvPr/>
              </p:nvSpPr>
              <p:spPr bwMode="auto">
                <a:xfrm>
                  <a:off x="1301" y="553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4" y="28"/>
                    </a:cxn>
                    <a:cxn ang="0">
                      <a:pos x="9" y="31"/>
                    </a:cxn>
                    <a:cxn ang="0">
                      <a:pos x="14" y="31"/>
                    </a:cxn>
                    <a:cxn ang="0">
                      <a:pos x="22" y="31"/>
                    </a:cxn>
                    <a:cxn ang="0">
                      <a:pos x="25" y="28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1" h="31">
                      <a:moveTo>
                        <a:pt x="0" y="22"/>
                      </a:moveTo>
                      <a:lnTo>
                        <a:pt x="4" y="28"/>
                      </a:lnTo>
                      <a:lnTo>
                        <a:pt x="9" y="31"/>
                      </a:lnTo>
                      <a:lnTo>
                        <a:pt x="14" y="31"/>
                      </a:lnTo>
                      <a:lnTo>
                        <a:pt x="22" y="31"/>
                      </a:lnTo>
                      <a:lnTo>
                        <a:pt x="25" y="28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0" name="Freeform 67"/>
                <p:cNvSpPr>
                  <a:spLocks noChangeAspect="1"/>
                </p:cNvSpPr>
                <p:nvPr/>
              </p:nvSpPr>
              <p:spPr bwMode="auto">
                <a:xfrm>
                  <a:off x="1265" y="548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3" y="26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2" y="29"/>
                    </a:cxn>
                    <a:cxn ang="0">
                      <a:pos x="25" y="26"/>
                    </a:cxn>
                    <a:cxn ang="0">
                      <a:pos x="29" y="22"/>
                    </a:cxn>
                    <a:cxn ang="0">
                      <a:pos x="31" y="15"/>
                    </a:cxn>
                    <a:cxn ang="0">
                      <a:pos x="29" y="10"/>
                    </a:cxn>
                    <a:cxn ang="0">
                      <a:pos x="29" y="10"/>
                    </a:cxn>
                    <a:cxn ang="0">
                      <a:pos x="25" y="4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4"/>
                    </a:cxn>
                    <a:cxn ang="0">
                      <a:pos x="2" y="10"/>
                    </a:cxn>
                    <a:cxn ang="0">
                      <a:pos x="0" y="15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1" h="31">
                      <a:moveTo>
                        <a:pt x="0" y="22"/>
                      </a:moveTo>
                      <a:lnTo>
                        <a:pt x="3" y="26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2" y="29"/>
                      </a:lnTo>
                      <a:lnTo>
                        <a:pt x="25" y="26"/>
                      </a:lnTo>
                      <a:lnTo>
                        <a:pt x="29" y="22"/>
                      </a:lnTo>
                      <a:lnTo>
                        <a:pt x="31" y="15"/>
                      </a:lnTo>
                      <a:lnTo>
                        <a:pt x="29" y="10"/>
                      </a:lnTo>
                      <a:lnTo>
                        <a:pt x="29" y="10"/>
                      </a:lnTo>
                      <a:lnTo>
                        <a:pt x="25" y="4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4"/>
                      </a:lnTo>
                      <a:lnTo>
                        <a:pt x="2" y="10"/>
                      </a:lnTo>
                      <a:lnTo>
                        <a:pt x="0" y="15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1" name="Freeform 68"/>
                <p:cNvSpPr>
                  <a:spLocks noChangeAspect="1"/>
                </p:cNvSpPr>
                <p:nvPr/>
              </p:nvSpPr>
              <p:spPr bwMode="auto">
                <a:xfrm>
                  <a:off x="1239" y="542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22"/>
                    </a:cxn>
                    <a:cxn ang="0">
                      <a:pos x="6" y="27"/>
                    </a:cxn>
                    <a:cxn ang="0">
                      <a:pos x="9" y="31"/>
                    </a:cxn>
                    <a:cxn ang="0">
                      <a:pos x="17" y="31"/>
                    </a:cxn>
                    <a:cxn ang="0">
                      <a:pos x="22" y="31"/>
                    </a:cxn>
                    <a:cxn ang="0">
                      <a:pos x="28" y="27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31" y="9"/>
                    </a:cxn>
                    <a:cxn ang="0">
                      <a:pos x="31" y="9"/>
                    </a:cxn>
                    <a:cxn ang="0">
                      <a:pos x="28" y="6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9" y="2"/>
                    </a:cxn>
                    <a:cxn ang="0">
                      <a:pos x="6" y="6"/>
                    </a:cxn>
                    <a:cxn ang="0">
                      <a:pos x="2" y="9"/>
                    </a:cxn>
                    <a:cxn ang="0">
                      <a:pos x="0" y="17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31" h="31">
                      <a:moveTo>
                        <a:pt x="2" y="22"/>
                      </a:moveTo>
                      <a:lnTo>
                        <a:pt x="6" y="27"/>
                      </a:lnTo>
                      <a:lnTo>
                        <a:pt x="9" y="31"/>
                      </a:ln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8" y="27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8" y="6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9" y="2"/>
                      </a:lnTo>
                      <a:lnTo>
                        <a:pt x="6" y="6"/>
                      </a:lnTo>
                      <a:lnTo>
                        <a:pt x="2" y="9"/>
                      </a:lnTo>
                      <a:lnTo>
                        <a:pt x="0" y="17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2" name="Freeform 69"/>
                <p:cNvSpPr>
                  <a:spLocks noChangeAspect="1"/>
                </p:cNvSpPr>
                <p:nvPr/>
              </p:nvSpPr>
              <p:spPr bwMode="auto">
                <a:xfrm>
                  <a:off x="1220" y="5371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0" y="15"/>
                    </a:cxn>
                    <a:cxn ang="0">
                      <a:pos x="1" y="20"/>
                    </a:cxn>
                    <a:cxn ang="0">
                      <a:pos x="5" y="26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30" y="20"/>
                    </a:cxn>
                    <a:cxn ang="0">
                      <a:pos x="30" y="15"/>
                    </a:cxn>
                    <a:cxn ang="0">
                      <a:pos x="30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1" y="9"/>
                    </a:cxn>
                    <a:cxn ang="0">
                      <a:pos x="0" y="15"/>
                    </a:cxn>
                  </a:cxnLst>
                  <a:rect l="0" t="0" r="r" b="b"/>
                  <a:pathLst>
                    <a:path w="30" h="31">
                      <a:moveTo>
                        <a:pt x="0" y="15"/>
                      </a:moveTo>
                      <a:lnTo>
                        <a:pt x="1" y="20"/>
                      </a:lnTo>
                      <a:lnTo>
                        <a:pt x="5" y="26"/>
                      </a:ln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30" y="20"/>
                      </a:lnTo>
                      <a:lnTo>
                        <a:pt x="30" y="15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3" name="Freeform 70"/>
                <p:cNvSpPr>
                  <a:spLocks noChangeAspect="1"/>
                </p:cNvSpPr>
                <p:nvPr/>
              </p:nvSpPr>
              <p:spPr bwMode="auto">
                <a:xfrm>
                  <a:off x="1218" y="5310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21"/>
                    </a:cxn>
                    <a:cxn ang="0">
                      <a:pos x="3" y="25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0" y="29"/>
                    </a:cxn>
                    <a:cxn ang="0">
                      <a:pos x="25" y="25"/>
                    </a:cxn>
                    <a:cxn ang="0">
                      <a:pos x="29" y="21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0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3" y="3"/>
                    </a:cxn>
                    <a:cxn ang="0">
                      <a:pos x="0" y="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0" h="30">
                      <a:moveTo>
                        <a:pt x="0" y="14"/>
                      </a:moveTo>
                      <a:lnTo>
                        <a:pt x="0" y="21"/>
                      </a:lnTo>
                      <a:lnTo>
                        <a:pt x="3" y="25"/>
                      </a:ln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0" y="29"/>
                      </a:lnTo>
                      <a:lnTo>
                        <a:pt x="25" y="25"/>
                      </a:lnTo>
                      <a:lnTo>
                        <a:pt x="29" y="21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0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3" y="3"/>
                      </a:lnTo>
                      <a:lnTo>
                        <a:pt x="0" y="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4" name="Freeform 71"/>
                <p:cNvSpPr>
                  <a:spLocks noChangeAspect="1"/>
                </p:cNvSpPr>
                <p:nvPr/>
              </p:nvSpPr>
              <p:spPr bwMode="auto">
                <a:xfrm>
                  <a:off x="1232" y="525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6" y="27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2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22"/>
                    </a:cxn>
                    <a:cxn ang="0">
                      <a:pos x="31" y="16"/>
                    </a:cxn>
                    <a:cxn ang="0">
                      <a:pos x="31" y="9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6" y="5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1" h="31">
                      <a:moveTo>
                        <a:pt x="2" y="9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6" y="27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2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22"/>
                      </a:lnTo>
                      <a:lnTo>
                        <a:pt x="31" y="16"/>
                      </a:lnTo>
                      <a:lnTo>
                        <a:pt x="31" y="9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6" y="5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5" name="Freeform 72"/>
                <p:cNvSpPr>
                  <a:spLocks noChangeAspect="1"/>
                </p:cNvSpPr>
                <p:nvPr/>
              </p:nvSpPr>
              <p:spPr bwMode="auto">
                <a:xfrm>
                  <a:off x="1258" y="5194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0" y="9"/>
                    </a:cxn>
                    <a:cxn ang="0">
                      <a:pos x="0" y="16"/>
                    </a:cxn>
                    <a:cxn ang="0">
                      <a:pos x="0" y="21"/>
                    </a:cxn>
                    <a:cxn ang="0">
                      <a:pos x="3" y="27"/>
                    </a:cxn>
                    <a:cxn ang="0">
                      <a:pos x="9" y="30"/>
                    </a:cxn>
                    <a:cxn ang="0">
                      <a:pos x="14" y="30"/>
                    </a:cxn>
                    <a:cxn ang="0">
                      <a:pos x="21" y="30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30">
                      <a:moveTo>
                        <a:pt x="3" y="5"/>
                      </a:move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1"/>
                      </a:lnTo>
                      <a:lnTo>
                        <a:pt x="3" y="27"/>
                      </a:lnTo>
                      <a:lnTo>
                        <a:pt x="9" y="30"/>
                      </a:lnTo>
                      <a:lnTo>
                        <a:pt x="14" y="30"/>
                      </a:lnTo>
                      <a:lnTo>
                        <a:pt x="21" y="30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6" name="Freeform 73"/>
                <p:cNvSpPr>
                  <a:spLocks noChangeAspect="1"/>
                </p:cNvSpPr>
                <p:nvPr/>
              </p:nvSpPr>
              <p:spPr bwMode="auto">
                <a:xfrm>
                  <a:off x="1296" y="5147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7" y="5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30">
                      <a:moveTo>
                        <a:pt x="3" y="5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3" y="27"/>
                      </a:ln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7" name="Freeform 74"/>
                <p:cNvSpPr>
                  <a:spLocks noChangeAspect="1"/>
                </p:cNvSpPr>
                <p:nvPr/>
              </p:nvSpPr>
              <p:spPr bwMode="auto">
                <a:xfrm>
                  <a:off x="1330" y="5098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5"/>
                    </a:cxn>
                    <a:cxn ang="0">
                      <a:pos x="11" y="29"/>
                    </a:cxn>
                    <a:cxn ang="0">
                      <a:pos x="16" y="30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27" y="25"/>
                    </a:cxn>
                    <a:cxn ang="0">
                      <a:pos x="31" y="20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31" h="30">
                      <a:moveTo>
                        <a:pt x="5" y="3"/>
                      </a:move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11" y="29"/>
                      </a:lnTo>
                      <a:lnTo>
                        <a:pt x="16" y="30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31" y="20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8" name="Freeform 75"/>
                <p:cNvSpPr>
                  <a:spLocks noChangeAspect="1"/>
                </p:cNvSpPr>
                <p:nvPr/>
              </p:nvSpPr>
              <p:spPr bwMode="auto">
                <a:xfrm>
                  <a:off x="1375" y="5056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0"/>
                    </a:cxn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7" y="31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27" y="25"/>
                    </a:cxn>
                    <a:cxn ang="0">
                      <a:pos x="31" y="20"/>
                    </a:cxn>
                    <a:cxn ang="0">
                      <a:pos x="31" y="15"/>
                    </a:cxn>
                    <a:cxn ang="0">
                      <a:pos x="31" y="9"/>
                    </a:cxn>
                    <a:cxn ang="0">
                      <a:pos x="27" y="4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31" h="31">
                      <a:moveTo>
                        <a:pt x="6" y="4"/>
                      </a:move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6" y="25"/>
                      </a:lnTo>
                      <a:lnTo>
                        <a:pt x="11" y="29"/>
                      </a:lnTo>
                      <a:lnTo>
                        <a:pt x="17" y="31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31" y="20"/>
                      </a:lnTo>
                      <a:lnTo>
                        <a:pt x="31" y="15"/>
                      </a:lnTo>
                      <a:lnTo>
                        <a:pt x="31" y="9"/>
                      </a:lnTo>
                      <a:lnTo>
                        <a:pt x="27" y="4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9" name="Freeform 76"/>
                <p:cNvSpPr>
                  <a:spLocks noChangeAspect="1"/>
                </p:cNvSpPr>
                <p:nvPr/>
              </p:nvSpPr>
              <p:spPr bwMode="auto">
                <a:xfrm>
                  <a:off x="1421" y="5014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0"/>
                    </a:cxn>
                    <a:cxn ang="0">
                      <a:pos x="5" y="26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30" y="20"/>
                    </a:cxn>
                    <a:cxn ang="0">
                      <a:pos x="30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9" y="0"/>
                    </a:cxn>
                  </a:cxnLst>
                  <a:rect l="0" t="0" r="r" b="b"/>
                  <a:pathLst>
                    <a:path w="30" h="31">
                      <a:moveTo>
                        <a:pt x="9" y="0"/>
                      </a:move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5"/>
                      </a:lnTo>
                      <a:lnTo>
                        <a:pt x="1" y="20"/>
                      </a:lnTo>
                      <a:lnTo>
                        <a:pt x="5" y="26"/>
                      </a:ln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30" y="20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0" name="Freeform 77"/>
                <p:cNvSpPr>
                  <a:spLocks noChangeAspect="1"/>
                </p:cNvSpPr>
                <p:nvPr/>
              </p:nvSpPr>
              <p:spPr bwMode="auto">
                <a:xfrm>
                  <a:off x="1460" y="4969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6" y="4"/>
                    </a:cxn>
                    <a:cxn ang="0">
                      <a:pos x="2" y="9"/>
                    </a:cxn>
                    <a:cxn ang="0">
                      <a:pos x="0" y="15"/>
                    </a:cxn>
                    <a:cxn ang="0">
                      <a:pos x="2" y="20"/>
                    </a:cxn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7" y="31"/>
                    </a:cxn>
                    <a:cxn ang="0">
                      <a:pos x="22" y="29"/>
                    </a:cxn>
                    <a:cxn ang="0">
                      <a:pos x="28" y="25"/>
                    </a:cxn>
                    <a:cxn ang="0">
                      <a:pos x="28" y="25"/>
                    </a:cxn>
                    <a:cxn ang="0">
                      <a:pos x="31" y="20"/>
                    </a:cxn>
                    <a:cxn ang="0">
                      <a:pos x="31" y="15"/>
                    </a:cxn>
                    <a:cxn ang="0">
                      <a:pos x="31" y="9"/>
                    </a:cxn>
                    <a:cxn ang="0">
                      <a:pos x="28" y="4"/>
                    </a:cxn>
                    <a:cxn ang="0">
                      <a:pos x="22" y="0"/>
                    </a:cxn>
                    <a:cxn ang="0">
                      <a:pos x="17" y="0"/>
                    </a:cxn>
                    <a:cxn ang="0">
                      <a:pos x="11" y="0"/>
                    </a:cxn>
                    <a:cxn ang="0">
                      <a:pos x="6" y="4"/>
                    </a:cxn>
                  </a:cxnLst>
                  <a:rect l="0" t="0" r="r" b="b"/>
                  <a:pathLst>
                    <a:path w="31" h="31">
                      <a:moveTo>
                        <a:pt x="6" y="4"/>
                      </a:moveTo>
                      <a:lnTo>
                        <a:pt x="2" y="9"/>
                      </a:lnTo>
                      <a:lnTo>
                        <a:pt x="0" y="15"/>
                      </a:lnTo>
                      <a:lnTo>
                        <a:pt x="2" y="20"/>
                      </a:lnTo>
                      <a:lnTo>
                        <a:pt x="6" y="25"/>
                      </a:lnTo>
                      <a:lnTo>
                        <a:pt x="11" y="29"/>
                      </a:lnTo>
                      <a:lnTo>
                        <a:pt x="17" y="31"/>
                      </a:lnTo>
                      <a:lnTo>
                        <a:pt x="22" y="29"/>
                      </a:lnTo>
                      <a:lnTo>
                        <a:pt x="28" y="25"/>
                      </a:lnTo>
                      <a:lnTo>
                        <a:pt x="28" y="25"/>
                      </a:lnTo>
                      <a:lnTo>
                        <a:pt x="31" y="20"/>
                      </a:lnTo>
                      <a:lnTo>
                        <a:pt x="31" y="15"/>
                      </a:lnTo>
                      <a:lnTo>
                        <a:pt x="31" y="9"/>
                      </a:lnTo>
                      <a:lnTo>
                        <a:pt x="28" y="4"/>
                      </a:lnTo>
                      <a:lnTo>
                        <a:pt x="22" y="0"/>
                      </a:lnTo>
                      <a:lnTo>
                        <a:pt x="17" y="0"/>
                      </a:lnTo>
                      <a:lnTo>
                        <a:pt x="11" y="0"/>
                      </a:lnTo>
                      <a:lnTo>
                        <a:pt x="6" y="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1" name="Freeform 78"/>
                <p:cNvSpPr>
                  <a:spLocks noChangeAspect="1"/>
                </p:cNvSpPr>
                <p:nvPr/>
              </p:nvSpPr>
              <p:spPr bwMode="auto">
                <a:xfrm>
                  <a:off x="1506" y="4926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0"/>
                    </a:cxn>
                    <a:cxn ang="0">
                      <a:pos x="21" y="29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1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1" y="1"/>
                    </a:cxn>
                    <a:cxn ang="0">
                      <a:pos x="14" y="0"/>
                    </a:cxn>
                    <a:cxn ang="0">
                      <a:pos x="9" y="1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0" h="30">
                      <a:moveTo>
                        <a:pt x="3" y="5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3" y="27"/>
                      </a:lnTo>
                      <a:lnTo>
                        <a:pt x="9" y="29"/>
                      </a:lnTo>
                      <a:lnTo>
                        <a:pt x="14" y="30"/>
                      </a:lnTo>
                      <a:lnTo>
                        <a:pt x="21" y="29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1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1" y="1"/>
                      </a:lnTo>
                      <a:lnTo>
                        <a:pt x="14" y="0"/>
                      </a:lnTo>
                      <a:lnTo>
                        <a:pt x="9" y="1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2" name="Freeform 79"/>
                <p:cNvSpPr>
                  <a:spLocks noChangeAspect="1"/>
                </p:cNvSpPr>
                <p:nvPr/>
              </p:nvSpPr>
              <p:spPr bwMode="auto">
                <a:xfrm>
                  <a:off x="1540" y="4877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6" y="30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31" y="21"/>
                    </a:cxn>
                    <a:cxn ang="0">
                      <a:pos x="31" y="21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6" y="3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1" h="30">
                      <a:moveTo>
                        <a:pt x="2" y="9"/>
                      </a:move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6" y="25"/>
                      </a:lnTo>
                      <a:lnTo>
                        <a:pt x="11" y="29"/>
                      </a:lnTo>
                      <a:lnTo>
                        <a:pt x="16" y="30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6" y="3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3" name="Freeform 80"/>
                <p:cNvSpPr>
                  <a:spLocks noChangeAspect="1"/>
                </p:cNvSpPr>
                <p:nvPr/>
              </p:nvSpPr>
              <p:spPr bwMode="auto">
                <a:xfrm>
                  <a:off x="1578" y="4828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3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2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5" y="25"/>
                    </a:cxn>
                    <a:cxn ang="0">
                      <a:pos x="25" y="25"/>
                    </a:cxn>
                    <a:cxn ang="0">
                      <a:pos x="29" y="22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5" y="3"/>
                    </a:cxn>
                    <a:cxn ang="0">
                      <a:pos x="20" y="0"/>
                    </a:cxn>
                    <a:cxn ang="0">
                      <a:pos x="15" y="0"/>
                    </a:cxn>
                    <a:cxn ang="0">
                      <a:pos x="9" y="0"/>
                    </a:cxn>
                    <a:cxn ang="0">
                      <a:pos x="4" y="3"/>
                    </a:cxn>
                  </a:cxnLst>
                  <a:rect l="0" t="0" r="r" b="b"/>
                  <a:pathLst>
                    <a:path w="31" h="31">
                      <a:moveTo>
                        <a:pt x="4" y="3"/>
                      </a:move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5" y="25"/>
                      </a:lnTo>
                      <a:lnTo>
                        <a:pt x="25" y="25"/>
                      </a:lnTo>
                      <a:lnTo>
                        <a:pt x="29" y="22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5" y="3"/>
                      </a:lnTo>
                      <a:lnTo>
                        <a:pt x="20" y="0"/>
                      </a:lnTo>
                      <a:lnTo>
                        <a:pt x="15" y="0"/>
                      </a:lnTo>
                      <a:lnTo>
                        <a:pt x="9" y="0"/>
                      </a:lnTo>
                      <a:lnTo>
                        <a:pt x="4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4" name="Freeform 81"/>
                <p:cNvSpPr>
                  <a:spLocks noChangeAspect="1"/>
                </p:cNvSpPr>
                <p:nvPr/>
              </p:nvSpPr>
              <p:spPr bwMode="auto">
                <a:xfrm>
                  <a:off x="1600" y="4772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5"/>
                    </a:cxn>
                    <a:cxn ang="0">
                      <a:pos x="11" y="29"/>
                    </a:cxn>
                    <a:cxn ang="0">
                      <a:pos x="16" y="30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31" y="21"/>
                    </a:cxn>
                    <a:cxn ang="0">
                      <a:pos x="31" y="21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3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1" h="30">
                      <a:moveTo>
                        <a:pt x="2" y="9"/>
                      </a:move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11" y="29"/>
                      </a:lnTo>
                      <a:lnTo>
                        <a:pt x="16" y="30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31" y="21"/>
                      </a:lnTo>
                      <a:lnTo>
                        <a:pt x="31" y="21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5" name="Freeform 82"/>
                <p:cNvSpPr>
                  <a:spLocks noChangeAspect="1"/>
                </p:cNvSpPr>
                <p:nvPr/>
              </p:nvSpPr>
              <p:spPr bwMode="auto">
                <a:xfrm>
                  <a:off x="1609" y="471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4" y="27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0" y="29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0" y="9"/>
                    </a:cxn>
                    <a:cxn ang="0">
                      <a:pos x="0" y="16"/>
                    </a:cxn>
                  </a:cxnLst>
                  <a:rect l="0" t="0" r="r" b="b"/>
                  <a:pathLst>
                    <a:path w="31" h="31">
                      <a:moveTo>
                        <a:pt x="0" y="16"/>
                      </a:moveTo>
                      <a:lnTo>
                        <a:pt x="0" y="22"/>
                      </a:lnTo>
                      <a:lnTo>
                        <a:pt x="4" y="27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0" y="29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0" y="9"/>
                      </a:lnTo>
                      <a:lnTo>
                        <a:pt x="0" y="16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6" name="Freeform 83"/>
                <p:cNvSpPr>
                  <a:spLocks noChangeAspect="1"/>
                </p:cNvSpPr>
                <p:nvPr/>
              </p:nvSpPr>
              <p:spPr bwMode="auto">
                <a:xfrm>
                  <a:off x="1596" y="465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4" y="27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6" y="27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6" y="6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0" y="9"/>
                    </a:cxn>
                    <a:cxn ang="0">
                      <a:pos x="0" y="17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1" h="31">
                      <a:moveTo>
                        <a:pt x="0" y="22"/>
                      </a:moveTo>
                      <a:lnTo>
                        <a:pt x="4" y="27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6" y="27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6" y="6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0" y="9"/>
                      </a:lnTo>
                      <a:lnTo>
                        <a:pt x="0" y="17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7" name="Freeform 84"/>
                <p:cNvSpPr>
                  <a:spLocks noChangeAspect="1"/>
                </p:cNvSpPr>
                <p:nvPr/>
              </p:nvSpPr>
              <p:spPr bwMode="auto">
                <a:xfrm>
                  <a:off x="1565" y="4598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1"/>
                    </a:cxn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2" y="29"/>
                    </a:cxn>
                    <a:cxn ang="0">
                      <a:pos x="26" y="25"/>
                    </a:cxn>
                    <a:cxn ang="0">
                      <a:pos x="29" y="21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6" y="3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0" y="21"/>
                    </a:cxn>
                  </a:cxnLst>
                  <a:rect l="0" t="0" r="r" b="b"/>
                  <a:pathLst>
                    <a:path w="31" h="31">
                      <a:moveTo>
                        <a:pt x="0" y="21"/>
                      </a:moveTo>
                      <a:lnTo>
                        <a:pt x="4" y="25"/>
                      </a:ln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2" y="29"/>
                      </a:lnTo>
                      <a:lnTo>
                        <a:pt x="26" y="25"/>
                      </a:lnTo>
                      <a:lnTo>
                        <a:pt x="29" y="21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3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0" y="21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8" name="Freeform 85"/>
                <p:cNvSpPr>
                  <a:spLocks noChangeAspect="1"/>
                </p:cNvSpPr>
                <p:nvPr/>
              </p:nvSpPr>
              <p:spPr bwMode="auto">
                <a:xfrm>
                  <a:off x="1527" y="4549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22"/>
                    </a:cxn>
                    <a:cxn ang="0">
                      <a:pos x="4" y="27"/>
                    </a:cxn>
                    <a:cxn ang="0">
                      <a:pos x="9" y="31"/>
                    </a:cxn>
                    <a:cxn ang="0">
                      <a:pos x="15" y="31"/>
                    </a:cxn>
                    <a:cxn ang="0">
                      <a:pos x="22" y="31"/>
                    </a:cxn>
                    <a:cxn ang="0">
                      <a:pos x="26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9" y="9"/>
                    </a:cxn>
                    <a:cxn ang="0">
                      <a:pos x="26" y="5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5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0" y="22"/>
                    </a:cxn>
                  </a:cxnLst>
                  <a:rect l="0" t="0" r="r" b="b"/>
                  <a:pathLst>
                    <a:path w="31" h="31">
                      <a:moveTo>
                        <a:pt x="0" y="22"/>
                      </a:moveTo>
                      <a:lnTo>
                        <a:pt x="4" y="27"/>
                      </a:lnTo>
                      <a:lnTo>
                        <a:pt x="9" y="31"/>
                      </a:lnTo>
                      <a:lnTo>
                        <a:pt x="15" y="31"/>
                      </a:lnTo>
                      <a:lnTo>
                        <a:pt x="22" y="31"/>
                      </a:lnTo>
                      <a:lnTo>
                        <a:pt x="26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9" y="9"/>
                      </a:lnTo>
                      <a:lnTo>
                        <a:pt x="26" y="5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5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9" name="Freeform 86"/>
                <p:cNvSpPr>
                  <a:spLocks noChangeAspect="1"/>
                </p:cNvSpPr>
                <p:nvPr/>
              </p:nvSpPr>
              <p:spPr bwMode="auto">
                <a:xfrm>
                  <a:off x="1486" y="4504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9" y="30"/>
                    </a:cxn>
                    <a:cxn ang="0">
                      <a:pos x="16" y="30"/>
                    </a:cxn>
                    <a:cxn ang="0">
                      <a:pos x="21" y="30"/>
                    </a:cxn>
                    <a:cxn ang="0">
                      <a:pos x="27" y="27"/>
                    </a:cxn>
                    <a:cxn ang="0">
                      <a:pos x="31" y="21"/>
                    </a:cxn>
                    <a:cxn ang="0">
                      <a:pos x="31" y="16"/>
                    </a:cxn>
                    <a:cxn ang="0">
                      <a:pos x="31" y="10"/>
                    </a:cxn>
                    <a:cxn ang="0">
                      <a:pos x="27" y="5"/>
                    </a:cxn>
                    <a:cxn ang="0">
                      <a:pos x="27" y="5"/>
                    </a:cxn>
                    <a:cxn ang="0">
                      <a:pos x="21" y="1"/>
                    </a:cxn>
                    <a:cxn ang="0">
                      <a:pos x="16" y="0"/>
                    </a:cxn>
                    <a:cxn ang="0">
                      <a:pos x="9" y="1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1" h="30">
                      <a:moveTo>
                        <a:pt x="5" y="27"/>
                      </a:moveTo>
                      <a:lnTo>
                        <a:pt x="9" y="30"/>
                      </a:lnTo>
                      <a:lnTo>
                        <a:pt x="16" y="30"/>
                      </a:lnTo>
                      <a:lnTo>
                        <a:pt x="21" y="30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31" y="16"/>
                      </a:lnTo>
                      <a:lnTo>
                        <a:pt x="31" y="10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1" y="1"/>
                      </a:lnTo>
                      <a:lnTo>
                        <a:pt x="16" y="0"/>
                      </a:lnTo>
                      <a:lnTo>
                        <a:pt x="9" y="1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0" name="Freeform 87"/>
                <p:cNvSpPr>
                  <a:spLocks noChangeAspect="1"/>
                </p:cNvSpPr>
                <p:nvPr/>
              </p:nvSpPr>
              <p:spPr bwMode="auto">
                <a:xfrm>
                  <a:off x="1437" y="4466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11" y="30"/>
                    </a:cxn>
                    <a:cxn ang="0">
                      <a:pos x="16" y="30"/>
                    </a:cxn>
                    <a:cxn ang="0">
                      <a:pos x="22" y="30"/>
                    </a:cxn>
                    <a:cxn ang="0">
                      <a:pos x="27" y="27"/>
                    </a:cxn>
                    <a:cxn ang="0">
                      <a:pos x="31" y="21"/>
                    </a:cxn>
                    <a:cxn ang="0">
                      <a:pos x="31" y="16"/>
                    </a:cxn>
                    <a:cxn ang="0">
                      <a:pos x="31" y="10"/>
                    </a:cxn>
                    <a:cxn ang="0">
                      <a:pos x="27" y="5"/>
                    </a:cxn>
                    <a:cxn ang="0">
                      <a:pos x="27" y="5"/>
                    </a:cxn>
                    <a:cxn ang="0">
                      <a:pos x="22" y="1"/>
                    </a:cxn>
                    <a:cxn ang="0">
                      <a:pos x="16" y="0"/>
                    </a:cxn>
                    <a:cxn ang="0">
                      <a:pos x="11" y="1"/>
                    </a:cxn>
                    <a:cxn ang="0">
                      <a:pos x="5" y="5"/>
                    </a:cxn>
                    <a:cxn ang="0">
                      <a:pos x="2" y="10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1" h="30">
                      <a:moveTo>
                        <a:pt x="5" y="27"/>
                      </a:moveTo>
                      <a:lnTo>
                        <a:pt x="11" y="30"/>
                      </a:lnTo>
                      <a:lnTo>
                        <a:pt x="16" y="30"/>
                      </a:lnTo>
                      <a:lnTo>
                        <a:pt x="22" y="30"/>
                      </a:lnTo>
                      <a:lnTo>
                        <a:pt x="27" y="27"/>
                      </a:lnTo>
                      <a:lnTo>
                        <a:pt x="31" y="21"/>
                      </a:lnTo>
                      <a:lnTo>
                        <a:pt x="31" y="16"/>
                      </a:lnTo>
                      <a:lnTo>
                        <a:pt x="31" y="10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2" y="1"/>
                      </a:lnTo>
                      <a:lnTo>
                        <a:pt x="16" y="0"/>
                      </a:lnTo>
                      <a:lnTo>
                        <a:pt x="11" y="1"/>
                      </a:lnTo>
                      <a:lnTo>
                        <a:pt x="5" y="5"/>
                      </a:lnTo>
                      <a:lnTo>
                        <a:pt x="2" y="10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1" name="Freeform 88"/>
                <p:cNvSpPr>
                  <a:spLocks noChangeAspect="1"/>
                </p:cNvSpPr>
                <p:nvPr/>
              </p:nvSpPr>
              <p:spPr bwMode="auto">
                <a:xfrm>
                  <a:off x="1395" y="4424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2" y="29"/>
                    </a:cxn>
                    <a:cxn ang="0">
                      <a:pos x="26" y="25"/>
                    </a:cxn>
                    <a:cxn ang="0">
                      <a:pos x="29" y="22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6" y="4"/>
                    </a:cxn>
                    <a:cxn ang="0">
                      <a:pos x="26" y="4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4"/>
                    </a:cxn>
                    <a:cxn ang="0">
                      <a:pos x="0" y="9"/>
                    </a:cxn>
                    <a:cxn ang="0">
                      <a:pos x="0" y="14"/>
                    </a:cxn>
                    <a:cxn ang="0">
                      <a:pos x="0" y="22"/>
                    </a:cxn>
                    <a:cxn ang="0">
                      <a:pos x="4" y="25"/>
                    </a:cxn>
                  </a:cxnLst>
                  <a:rect l="0" t="0" r="r" b="b"/>
                  <a:pathLst>
                    <a:path w="31" h="31">
                      <a:moveTo>
                        <a:pt x="4" y="25"/>
                      </a:move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2" y="29"/>
                      </a:lnTo>
                      <a:lnTo>
                        <a:pt x="26" y="25"/>
                      </a:lnTo>
                      <a:lnTo>
                        <a:pt x="29" y="22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6" y="4"/>
                      </a:lnTo>
                      <a:lnTo>
                        <a:pt x="26" y="4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4"/>
                      </a:lnTo>
                      <a:lnTo>
                        <a:pt x="0" y="9"/>
                      </a:lnTo>
                      <a:lnTo>
                        <a:pt x="0" y="14"/>
                      </a:lnTo>
                      <a:lnTo>
                        <a:pt x="0" y="22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2" name="Freeform 89"/>
                <p:cNvSpPr>
                  <a:spLocks noChangeAspect="1"/>
                </p:cNvSpPr>
                <p:nvPr/>
              </p:nvSpPr>
              <p:spPr bwMode="auto">
                <a:xfrm>
                  <a:off x="1344" y="4388"/>
                  <a:ext cx="31" cy="30"/>
                </a:xfrm>
                <a:custGeom>
                  <a:avLst/>
                  <a:gdLst/>
                  <a:ahLst/>
                  <a:cxnLst>
                    <a:cxn ang="0">
                      <a:pos x="6" y="25"/>
                    </a:cxn>
                    <a:cxn ang="0">
                      <a:pos x="11" y="29"/>
                    </a:cxn>
                    <a:cxn ang="0">
                      <a:pos x="17" y="30"/>
                    </a:cxn>
                    <a:cxn ang="0">
                      <a:pos x="22" y="29"/>
                    </a:cxn>
                    <a:cxn ang="0">
                      <a:pos x="28" y="25"/>
                    </a:cxn>
                    <a:cxn ang="0">
                      <a:pos x="31" y="21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8" y="3"/>
                    </a:cxn>
                    <a:cxn ang="0">
                      <a:pos x="28" y="3"/>
                    </a:cxn>
                    <a:cxn ang="0">
                      <a:pos x="22" y="1"/>
                    </a:cxn>
                    <a:cxn ang="0">
                      <a:pos x="17" y="0"/>
                    </a:cxn>
                    <a:cxn ang="0">
                      <a:pos x="11" y="1"/>
                    </a:cxn>
                    <a:cxn ang="0">
                      <a:pos x="6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6" y="25"/>
                    </a:cxn>
                  </a:cxnLst>
                  <a:rect l="0" t="0" r="r" b="b"/>
                  <a:pathLst>
                    <a:path w="31" h="30">
                      <a:moveTo>
                        <a:pt x="6" y="25"/>
                      </a:moveTo>
                      <a:lnTo>
                        <a:pt x="11" y="29"/>
                      </a:lnTo>
                      <a:lnTo>
                        <a:pt x="17" y="30"/>
                      </a:lnTo>
                      <a:lnTo>
                        <a:pt x="22" y="29"/>
                      </a:lnTo>
                      <a:lnTo>
                        <a:pt x="28" y="25"/>
                      </a:lnTo>
                      <a:lnTo>
                        <a:pt x="31" y="21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8" y="3"/>
                      </a:lnTo>
                      <a:lnTo>
                        <a:pt x="28" y="3"/>
                      </a:lnTo>
                      <a:lnTo>
                        <a:pt x="22" y="1"/>
                      </a:lnTo>
                      <a:lnTo>
                        <a:pt x="17" y="0"/>
                      </a:lnTo>
                      <a:lnTo>
                        <a:pt x="11" y="1"/>
                      </a:lnTo>
                      <a:lnTo>
                        <a:pt x="6" y="3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6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2188" name="Group 90"/>
              <p:cNvGrpSpPr>
                <a:grpSpLocks noChangeAspect="1"/>
              </p:cNvGrpSpPr>
              <p:nvPr/>
            </p:nvGrpSpPr>
            <p:grpSpPr bwMode="auto">
              <a:xfrm>
                <a:off x="1084" y="3489"/>
                <a:ext cx="414" cy="904"/>
                <a:chOff x="1084" y="3489"/>
                <a:chExt cx="414" cy="904"/>
              </a:xfrm>
            </p:grpSpPr>
            <p:sp>
              <p:nvSpPr>
                <p:cNvPr id="2189" name="Freeform 91"/>
                <p:cNvSpPr>
                  <a:spLocks noChangeAspect="1"/>
                </p:cNvSpPr>
                <p:nvPr/>
              </p:nvSpPr>
              <p:spPr bwMode="auto">
                <a:xfrm>
                  <a:off x="1312" y="436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11" y="31"/>
                    </a:cxn>
                    <a:cxn ang="0">
                      <a:pos x="16" y="31"/>
                    </a:cxn>
                    <a:cxn ang="0">
                      <a:pos x="22" y="31"/>
                    </a:cxn>
                    <a:cxn ang="0">
                      <a:pos x="27" y="27"/>
                    </a:cxn>
                    <a:cxn ang="0">
                      <a:pos x="31" y="22"/>
                    </a:cxn>
                    <a:cxn ang="0">
                      <a:pos x="31" y="17"/>
                    </a:cxn>
                    <a:cxn ang="0">
                      <a:pos x="31" y="11"/>
                    </a:cxn>
                    <a:cxn ang="0">
                      <a:pos x="27" y="6"/>
                    </a:cxn>
                    <a:cxn ang="0">
                      <a:pos x="27" y="6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11" y="2"/>
                    </a:cxn>
                    <a:cxn ang="0">
                      <a:pos x="5" y="6"/>
                    </a:cxn>
                    <a:cxn ang="0">
                      <a:pos x="2" y="11"/>
                    </a:cxn>
                    <a:cxn ang="0">
                      <a:pos x="0" y="17"/>
                    </a:cxn>
                    <a:cxn ang="0">
                      <a:pos x="2" y="22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1" h="31">
                      <a:moveTo>
                        <a:pt x="5" y="27"/>
                      </a:moveTo>
                      <a:lnTo>
                        <a:pt x="11" y="31"/>
                      </a:lnTo>
                      <a:lnTo>
                        <a:pt x="16" y="31"/>
                      </a:lnTo>
                      <a:lnTo>
                        <a:pt x="22" y="31"/>
                      </a:lnTo>
                      <a:lnTo>
                        <a:pt x="27" y="27"/>
                      </a:lnTo>
                      <a:lnTo>
                        <a:pt x="31" y="22"/>
                      </a:lnTo>
                      <a:lnTo>
                        <a:pt x="31" y="17"/>
                      </a:lnTo>
                      <a:lnTo>
                        <a:pt x="31" y="11"/>
                      </a:lnTo>
                      <a:lnTo>
                        <a:pt x="27" y="6"/>
                      </a:lnTo>
                      <a:lnTo>
                        <a:pt x="27" y="6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11" y="2"/>
                      </a:lnTo>
                      <a:lnTo>
                        <a:pt x="5" y="6"/>
                      </a:lnTo>
                      <a:lnTo>
                        <a:pt x="2" y="11"/>
                      </a:lnTo>
                      <a:lnTo>
                        <a:pt x="0" y="17"/>
                      </a:lnTo>
                      <a:lnTo>
                        <a:pt x="2" y="22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0" name="Freeform 92"/>
                <p:cNvSpPr>
                  <a:spLocks noChangeAspect="1"/>
                </p:cNvSpPr>
                <p:nvPr/>
              </p:nvSpPr>
              <p:spPr bwMode="auto">
                <a:xfrm>
                  <a:off x="1268" y="432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28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0" y="29"/>
                    </a:cxn>
                    <a:cxn ang="0">
                      <a:pos x="26" y="28"/>
                    </a:cxn>
                    <a:cxn ang="0">
                      <a:pos x="29" y="22"/>
                    </a:cxn>
                    <a:cxn ang="0">
                      <a:pos x="31" y="17"/>
                    </a:cxn>
                    <a:cxn ang="0">
                      <a:pos x="29" y="10"/>
                    </a:cxn>
                    <a:cxn ang="0">
                      <a:pos x="26" y="6"/>
                    </a:cxn>
                    <a:cxn ang="0">
                      <a:pos x="26" y="6"/>
                    </a:cxn>
                    <a:cxn ang="0">
                      <a:pos x="20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6"/>
                    </a:cxn>
                    <a:cxn ang="0">
                      <a:pos x="0" y="10"/>
                    </a:cxn>
                    <a:cxn ang="0">
                      <a:pos x="0" y="17"/>
                    </a:cxn>
                    <a:cxn ang="0">
                      <a:pos x="0" y="22"/>
                    </a:cxn>
                    <a:cxn ang="0">
                      <a:pos x="4" y="28"/>
                    </a:cxn>
                  </a:cxnLst>
                  <a:rect l="0" t="0" r="r" b="b"/>
                  <a:pathLst>
                    <a:path w="31" h="31">
                      <a:moveTo>
                        <a:pt x="4" y="28"/>
                      </a:move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0" y="29"/>
                      </a:lnTo>
                      <a:lnTo>
                        <a:pt x="26" y="28"/>
                      </a:lnTo>
                      <a:lnTo>
                        <a:pt x="29" y="22"/>
                      </a:lnTo>
                      <a:lnTo>
                        <a:pt x="31" y="17"/>
                      </a:lnTo>
                      <a:lnTo>
                        <a:pt x="29" y="10"/>
                      </a:lnTo>
                      <a:lnTo>
                        <a:pt x="26" y="6"/>
                      </a:lnTo>
                      <a:lnTo>
                        <a:pt x="26" y="6"/>
                      </a:lnTo>
                      <a:lnTo>
                        <a:pt x="20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6"/>
                      </a:lnTo>
                      <a:lnTo>
                        <a:pt x="0" y="10"/>
                      </a:lnTo>
                      <a:lnTo>
                        <a:pt x="0" y="17"/>
                      </a:lnTo>
                      <a:lnTo>
                        <a:pt x="0" y="22"/>
                      </a:lnTo>
                      <a:lnTo>
                        <a:pt x="4" y="28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1" name="Freeform 93"/>
                <p:cNvSpPr>
                  <a:spLocks noChangeAspect="1"/>
                </p:cNvSpPr>
                <p:nvPr/>
              </p:nvSpPr>
              <p:spPr bwMode="auto">
                <a:xfrm>
                  <a:off x="1220" y="4283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10" y="30"/>
                    </a:cxn>
                    <a:cxn ang="0">
                      <a:pos x="16" y="30"/>
                    </a:cxn>
                    <a:cxn ang="0">
                      <a:pos x="21" y="30"/>
                    </a:cxn>
                    <a:cxn ang="0">
                      <a:pos x="27" y="27"/>
                    </a:cxn>
                    <a:cxn ang="0">
                      <a:pos x="30" y="21"/>
                    </a:cxn>
                    <a:cxn ang="0">
                      <a:pos x="30" y="16"/>
                    </a:cxn>
                    <a:cxn ang="0">
                      <a:pos x="30" y="10"/>
                    </a:cxn>
                    <a:cxn ang="0">
                      <a:pos x="27" y="5"/>
                    </a:cxn>
                    <a:cxn ang="0">
                      <a:pos x="27" y="5"/>
                    </a:cxn>
                    <a:cxn ang="0">
                      <a:pos x="21" y="1"/>
                    </a:cxn>
                    <a:cxn ang="0">
                      <a:pos x="16" y="0"/>
                    </a:cxn>
                    <a:cxn ang="0">
                      <a:pos x="10" y="1"/>
                    </a:cxn>
                    <a:cxn ang="0">
                      <a:pos x="5" y="5"/>
                    </a:cxn>
                    <a:cxn ang="0">
                      <a:pos x="1" y="10"/>
                    </a:cxn>
                    <a:cxn ang="0">
                      <a:pos x="0" y="16"/>
                    </a:cxn>
                    <a:cxn ang="0">
                      <a:pos x="1" y="21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0" h="30">
                      <a:moveTo>
                        <a:pt x="5" y="27"/>
                      </a:moveTo>
                      <a:lnTo>
                        <a:pt x="10" y="30"/>
                      </a:lnTo>
                      <a:lnTo>
                        <a:pt x="16" y="30"/>
                      </a:lnTo>
                      <a:lnTo>
                        <a:pt x="21" y="30"/>
                      </a:lnTo>
                      <a:lnTo>
                        <a:pt x="27" y="27"/>
                      </a:lnTo>
                      <a:lnTo>
                        <a:pt x="30" y="21"/>
                      </a:lnTo>
                      <a:lnTo>
                        <a:pt x="30" y="16"/>
                      </a:lnTo>
                      <a:lnTo>
                        <a:pt x="30" y="10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1" y="1"/>
                      </a:lnTo>
                      <a:lnTo>
                        <a:pt x="16" y="0"/>
                      </a:lnTo>
                      <a:lnTo>
                        <a:pt x="10" y="1"/>
                      </a:lnTo>
                      <a:lnTo>
                        <a:pt x="5" y="5"/>
                      </a:lnTo>
                      <a:lnTo>
                        <a:pt x="1" y="10"/>
                      </a:lnTo>
                      <a:lnTo>
                        <a:pt x="0" y="16"/>
                      </a:lnTo>
                      <a:lnTo>
                        <a:pt x="1" y="21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2" name="Freeform 94"/>
                <p:cNvSpPr>
                  <a:spLocks noChangeAspect="1"/>
                </p:cNvSpPr>
                <p:nvPr/>
              </p:nvSpPr>
              <p:spPr bwMode="auto">
                <a:xfrm>
                  <a:off x="1174" y="4243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4" y="25"/>
                    </a:cxn>
                    <a:cxn ang="0">
                      <a:pos x="9" y="29"/>
                    </a:cxn>
                    <a:cxn ang="0">
                      <a:pos x="15" y="31"/>
                    </a:cxn>
                    <a:cxn ang="0">
                      <a:pos x="22" y="29"/>
                    </a:cxn>
                    <a:cxn ang="0">
                      <a:pos x="26" y="25"/>
                    </a:cxn>
                    <a:cxn ang="0">
                      <a:pos x="29" y="21"/>
                    </a:cxn>
                    <a:cxn ang="0">
                      <a:pos x="31" y="14"/>
                    </a:cxn>
                    <a:cxn ang="0">
                      <a:pos x="29" y="9"/>
                    </a:cxn>
                    <a:cxn ang="0">
                      <a:pos x="26" y="3"/>
                    </a:cxn>
                    <a:cxn ang="0">
                      <a:pos x="26" y="3"/>
                    </a:cxn>
                    <a:cxn ang="0">
                      <a:pos x="22" y="2"/>
                    </a:cxn>
                    <a:cxn ang="0">
                      <a:pos x="15" y="0"/>
                    </a:cxn>
                    <a:cxn ang="0">
                      <a:pos x="9" y="2"/>
                    </a:cxn>
                    <a:cxn ang="0">
                      <a:pos x="4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1"/>
                    </a:cxn>
                    <a:cxn ang="0">
                      <a:pos x="4" y="25"/>
                    </a:cxn>
                  </a:cxnLst>
                  <a:rect l="0" t="0" r="r" b="b"/>
                  <a:pathLst>
                    <a:path w="31" h="31">
                      <a:moveTo>
                        <a:pt x="4" y="25"/>
                      </a:moveTo>
                      <a:lnTo>
                        <a:pt x="9" y="29"/>
                      </a:lnTo>
                      <a:lnTo>
                        <a:pt x="15" y="31"/>
                      </a:lnTo>
                      <a:lnTo>
                        <a:pt x="22" y="29"/>
                      </a:lnTo>
                      <a:lnTo>
                        <a:pt x="26" y="25"/>
                      </a:lnTo>
                      <a:lnTo>
                        <a:pt x="29" y="21"/>
                      </a:lnTo>
                      <a:lnTo>
                        <a:pt x="31" y="14"/>
                      </a:lnTo>
                      <a:lnTo>
                        <a:pt x="29" y="9"/>
                      </a:lnTo>
                      <a:lnTo>
                        <a:pt x="26" y="3"/>
                      </a:lnTo>
                      <a:lnTo>
                        <a:pt x="26" y="3"/>
                      </a:lnTo>
                      <a:lnTo>
                        <a:pt x="22" y="2"/>
                      </a:lnTo>
                      <a:lnTo>
                        <a:pt x="15" y="0"/>
                      </a:lnTo>
                      <a:lnTo>
                        <a:pt x="9" y="2"/>
                      </a:lnTo>
                      <a:lnTo>
                        <a:pt x="4" y="3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1"/>
                      </a:lnTo>
                      <a:lnTo>
                        <a:pt x="4" y="2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3" name="Freeform 95"/>
                <p:cNvSpPr>
                  <a:spLocks noChangeAspect="1"/>
                </p:cNvSpPr>
                <p:nvPr/>
              </p:nvSpPr>
              <p:spPr bwMode="auto">
                <a:xfrm>
                  <a:off x="1138" y="4194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27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7" y="5"/>
                    </a:cxn>
                    <a:cxn ang="0">
                      <a:pos x="27" y="5"/>
                    </a:cxn>
                    <a:cxn ang="0">
                      <a:pos x="22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</a:cxnLst>
                  <a:rect l="0" t="0" r="r" b="b"/>
                  <a:pathLst>
                    <a:path w="31" h="31">
                      <a:moveTo>
                        <a:pt x="5" y="27"/>
                      </a:move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7" y="5"/>
                      </a:lnTo>
                      <a:lnTo>
                        <a:pt x="22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4" name="Freeform 96"/>
                <p:cNvSpPr>
                  <a:spLocks noChangeAspect="1"/>
                </p:cNvSpPr>
                <p:nvPr/>
              </p:nvSpPr>
              <p:spPr bwMode="auto">
                <a:xfrm>
                  <a:off x="1102" y="4145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2" y="22"/>
                    </a:cxn>
                    <a:cxn ang="0">
                      <a:pos x="5" y="25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31" y="22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31" y="9"/>
                    </a:cxn>
                    <a:cxn ang="0">
                      <a:pos x="27" y="4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9" y="0"/>
                    </a:cxn>
                    <a:cxn ang="0">
                      <a:pos x="5" y="4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2"/>
                    </a:cxn>
                  </a:cxnLst>
                  <a:rect l="0" t="0" r="r" b="b"/>
                  <a:pathLst>
                    <a:path w="31" h="31">
                      <a:moveTo>
                        <a:pt x="2" y="22"/>
                      </a:moveTo>
                      <a:lnTo>
                        <a:pt x="5" y="25"/>
                      </a:ln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31" y="22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31" y="9"/>
                      </a:lnTo>
                      <a:lnTo>
                        <a:pt x="27" y="4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9" y="0"/>
                      </a:lnTo>
                      <a:lnTo>
                        <a:pt x="5" y="4"/>
                      </a:ln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5" name="Freeform 97"/>
                <p:cNvSpPr>
                  <a:spLocks noChangeAspect="1"/>
                </p:cNvSpPr>
                <p:nvPr/>
              </p:nvSpPr>
              <p:spPr bwMode="auto">
                <a:xfrm>
                  <a:off x="1084" y="4087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1" y="22"/>
                    </a:cxn>
                    <a:cxn ang="0">
                      <a:pos x="5" y="25"/>
                    </a:cxn>
                    <a:cxn ang="0">
                      <a:pos x="9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5"/>
                    </a:cxn>
                    <a:cxn ang="0">
                      <a:pos x="29" y="22"/>
                    </a:cxn>
                    <a:cxn ang="0">
                      <a:pos x="30" y="14"/>
                    </a:cxn>
                    <a:cxn ang="0">
                      <a:pos x="30" y="14"/>
                    </a:cxn>
                    <a:cxn ang="0">
                      <a:pos x="29" y="9"/>
                    </a:cxn>
                    <a:cxn ang="0">
                      <a:pos x="27" y="4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4"/>
                    </a:cxn>
                    <a:cxn ang="0">
                      <a:pos x="1" y="9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30" h="31">
                      <a:moveTo>
                        <a:pt x="0" y="14"/>
                      </a:moveTo>
                      <a:lnTo>
                        <a:pt x="1" y="22"/>
                      </a:lnTo>
                      <a:lnTo>
                        <a:pt x="5" y="25"/>
                      </a:lnTo>
                      <a:lnTo>
                        <a:pt x="9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5"/>
                      </a:lnTo>
                      <a:lnTo>
                        <a:pt x="29" y="22"/>
                      </a:lnTo>
                      <a:lnTo>
                        <a:pt x="30" y="14"/>
                      </a:lnTo>
                      <a:lnTo>
                        <a:pt x="30" y="14"/>
                      </a:lnTo>
                      <a:lnTo>
                        <a:pt x="29" y="9"/>
                      </a:lnTo>
                      <a:lnTo>
                        <a:pt x="27" y="4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4"/>
                      </a:lnTo>
                      <a:lnTo>
                        <a:pt x="1" y="9"/>
                      </a:lnTo>
                      <a:lnTo>
                        <a:pt x="0" y="14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6" name="Freeform 98"/>
                <p:cNvSpPr>
                  <a:spLocks noChangeAspect="1"/>
                </p:cNvSpPr>
                <p:nvPr/>
              </p:nvSpPr>
              <p:spPr bwMode="auto">
                <a:xfrm>
                  <a:off x="1084" y="4025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0" y="17"/>
                    </a:cxn>
                    <a:cxn ang="0">
                      <a:pos x="0" y="22"/>
                    </a:cxn>
                    <a:cxn ang="0">
                      <a:pos x="3" y="28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1" y="29"/>
                    </a:cxn>
                    <a:cxn ang="0">
                      <a:pos x="25" y="28"/>
                    </a:cxn>
                    <a:cxn ang="0">
                      <a:pos x="29" y="22"/>
                    </a:cxn>
                    <a:cxn ang="0">
                      <a:pos x="30" y="17"/>
                    </a:cxn>
                    <a:cxn ang="0">
                      <a:pos x="30" y="17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1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6"/>
                    </a:cxn>
                    <a:cxn ang="0">
                      <a:pos x="0" y="9"/>
                    </a:cxn>
                    <a:cxn ang="0">
                      <a:pos x="0" y="17"/>
                    </a:cxn>
                  </a:cxnLst>
                  <a:rect l="0" t="0" r="r" b="b"/>
                  <a:pathLst>
                    <a:path w="30" h="31">
                      <a:moveTo>
                        <a:pt x="0" y="17"/>
                      </a:moveTo>
                      <a:lnTo>
                        <a:pt x="0" y="22"/>
                      </a:lnTo>
                      <a:lnTo>
                        <a:pt x="3" y="28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1" y="29"/>
                      </a:lnTo>
                      <a:lnTo>
                        <a:pt x="25" y="28"/>
                      </a:lnTo>
                      <a:lnTo>
                        <a:pt x="29" y="22"/>
                      </a:lnTo>
                      <a:lnTo>
                        <a:pt x="30" y="17"/>
                      </a:lnTo>
                      <a:lnTo>
                        <a:pt x="30" y="17"/>
                      </a:lnTo>
                      <a:lnTo>
                        <a:pt x="29" y="9"/>
                      </a:lnTo>
                      <a:lnTo>
                        <a:pt x="25" y="6"/>
                      </a:lnTo>
                      <a:lnTo>
                        <a:pt x="21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6"/>
                      </a:lnTo>
                      <a:lnTo>
                        <a:pt x="0" y="9"/>
                      </a:lnTo>
                      <a:lnTo>
                        <a:pt x="0" y="17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7" name="Freeform 99"/>
                <p:cNvSpPr>
                  <a:spLocks noChangeAspect="1"/>
                </p:cNvSpPr>
                <p:nvPr/>
              </p:nvSpPr>
              <p:spPr bwMode="auto">
                <a:xfrm>
                  <a:off x="1100" y="3967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0" y="10"/>
                    </a:cxn>
                    <a:cxn ang="0">
                      <a:pos x="0" y="15"/>
                    </a:cxn>
                    <a:cxn ang="0">
                      <a:pos x="0" y="22"/>
                    </a:cxn>
                    <a:cxn ang="0">
                      <a:pos x="4" y="26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2" y="29"/>
                    </a:cxn>
                    <a:cxn ang="0">
                      <a:pos x="25" y="26"/>
                    </a:cxn>
                    <a:cxn ang="0">
                      <a:pos x="29" y="22"/>
                    </a:cxn>
                    <a:cxn ang="0">
                      <a:pos x="29" y="22"/>
                    </a:cxn>
                    <a:cxn ang="0">
                      <a:pos x="31" y="15"/>
                    </a:cxn>
                    <a:cxn ang="0">
                      <a:pos x="29" y="10"/>
                    </a:cxn>
                    <a:cxn ang="0">
                      <a:pos x="25" y="4"/>
                    </a:cxn>
                    <a:cxn ang="0">
                      <a:pos x="22" y="0"/>
                    </a:cxn>
                    <a:cxn ang="0">
                      <a:pos x="14" y="0"/>
                    </a:cxn>
                    <a:cxn ang="0">
                      <a:pos x="9" y="0"/>
                    </a:cxn>
                    <a:cxn ang="0">
                      <a:pos x="4" y="4"/>
                    </a:cxn>
                    <a:cxn ang="0">
                      <a:pos x="0" y="10"/>
                    </a:cxn>
                  </a:cxnLst>
                  <a:rect l="0" t="0" r="r" b="b"/>
                  <a:pathLst>
                    <a:path w="31" h="31">
                      <a:moveTo>
                        <a:pt x="0" y="10"/>
                      </a:moveTo>
                      <a:lnTo>
                        <a:pt x="0" y="15"/>
                      </a:lnTo>
                      <a:lnTo>
                        <a:pt x="0" y="22"/>
                      </a:lnTo>
                      <a:lnTo>
                        <a:pt x="4" y="26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2" y="29"/>
                      </a:lnTo>
                      <a:lnTo>
                        <a:pt x="25" y="26"/>
                      </a:lnTo>
                      <a:lnTo>
                        <a:pt x="29" y="22"/>
                      </a:lnTo>
                      <a:lnTo>
                        <a:pt x="29" y="22"/>
                      </a:lnTo>
                      <a:lnTo>
                        <a:pt x="31" y="15"/>
                      </a:lnTo>
                      <a:lnTo>
                        <a:pt x="29" y="10"/>
                      </a:lnTo>
                      <a:lnTo>
                        <a:pt x="25" y="4"/>
                      </a:lnTo>
                      <a:lnTo>
                        <a:pt x="22" y="0"/>
                      </a:lnTo>
                      <a:lnTo>
                        <a:pt x="14" y="0"/>
                      </a:lnTo>
                      <a:lnTo>
                        <a:pt x="9" y="0"/>
                      </a:lnTo>
                      <a:lnTo>
                        <a:pt x="4" y="4"/>
                      </a:lnTo>
                      <a:lnTo>
                        <a:pt x="0" y="10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8" name="Freeform 100"/>
                <p:cNvSpPr>
                  <a:spLocks noChangeAspect="1"/>
                </p:cNvSpPr>
                <p:nvPr/>
              </p:nvSpPr>
              <p:spPr bwMode="auto">
                <a:xfrm>
                  <a:off x="1133" y="3915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5" y="5"/>
                    </a:cxn>
                    <a:cxn ang="0">
                      <a:pos x="1" y="9"/>
                    </a:cxn>
                    <a:cxn ang="0">
                      <a:pos x="0" y="16"/>
                    </a:cxn>
                    <a:cxn ang="0">
                      <a:pos x="1" y="22"/>
                    </a:cxn>
                    <a:cxn ang="0">
                      <a:pos x="5" y="27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7"/>
                    </a:cxn>
                    <a:cxn ang="0">
                      <a:pos x="27" y="27"/>
                    </a:cxn>
                    <a:cxn ang="0">
                      <a:pos x="29" y="22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7" y="5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</a:cxnLst>
                  <a:rect l="0" t="0" r="r" b="b"/>
                  <a:pathLst>
                    <a:path w="30" h="31">
                      <a:moveTo>
                        <a:pt x="5" y="5"/>
                      </a:moveTo>
                      <a:lnTo>
                        <a:pt x="1" y="9"/>
                      </a:lnTo>
                      <a:lnTo>
                        <a:pt x="0" y="16"/>
                      </a:lnTo>
                      <a:lnTo>
                        <a:pt x="1" y="22"/>
                      </a:lnTo>
                      <a:lnTo>
                        <a:pt x="5" y="27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27" y="27"/>
                      </a:lnTo>
                      <a:lnTo>
                        <a:pt x="29" y="22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9" name="Freeform 101"/>
                <p:cNvSpPr>
                  <a:spLocks noChangeAspect="1"/>
                </p:cNvSpPr>
                <p:nvPr/>
              </p:nvSpPr>
              <p:spPr bwMode="auto">
                <a:xfrm>
                  <a:off x="1169" y="3866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0" y="9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2" y="29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5" y="5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31" h="31">
                      <a:moveTo>
                        <a:pt x="3" y="5"/>
                      </a:moveTo>
                      <a:lnTo>
                        <a:pt x="0" y="9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3" y="27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2" y="29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5" y="5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5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0" name="Freeform 102"/>
                <p:cNvSpPr>
                  <a:spLocks noChangeAspect="1"/>
                </p:cNvSpPr>
                <p:nvPr/>
              </p:nvSpPr>
              <p:spPr bwMode="auto">
                <a:xfrm>
                  <a:off x="1210" y="3821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10" y="2"/>
                    </a:cxn>
                    <a:cxn ang="0">
                      <a:pos x="6" y="5"/>
                    </a:cxn>
                    <a:cxn ang="0">
                      <a:pos x="2" y="11"/>
                    </a:cxn>
                    <a:cxn ang="0">
                      <a:pos x="0" y="16"/>
                    </a:cxn>
                    <a:cxn ang="0">
                      <a:pos x="2" y="21"/>
                    </a:cxn>
                    <a:cxn ang="0">
                      <a:pos x="4" y="27"/>
                    </a:cxn>
                    <a:cxn ang="0">
                      <a:pos x="10" y="31"/>
                    </a:cxn>
                    <a:cxn ang="0">
                      <a:pos x="17" y="31"/>
                    </a:cxn>
                    <a:cxn ang="0">
                      <a:pos x="22" y="31"/>
                    </a:cxn>
                    <a:cxn ang="0">
                      <a:pos x="22" y="31"/>
                    </a:cxn>
                    <a:cxn ang="0">
                      <a:pos x="28" y="27"/>
                    </a:cxn>
                    <a:cxn ang="0">
                      <a:pos x="29" y="21"/>
                    </a:cxn>
                    <a:cxn ang="0">
                      <a:pos x="31" y="16"/>
                    </a:cxn>
                    <a:cxn ang="0">
                      <a:pos x="29" y="11"/>
                    </a:cxn>
                    <a:cxn ang="0">
                      <a:pos x="28" y="5"/>
                    </a:cxn>
                    <a:cxn ang="0">
                      <a:pos x="22" y="2"/>
                    </a:cxn>
                    <a:cxn ang="0">
                      <a:pos x="17" y="0"/>
                    </a:cxn>
                    <a:cxn ang="0">
                      <a:pos x="10" y="2"/>
                    </a:cxn>
                  </a:cxnLst>
                  <a:rect l="0" t="0" r="r" b="b"/>
                  <a:pathLst>
                    <a:path w="31" h="31">
                      <a:moveTo>
                        <a:pt x="10" y="2"/>
                      </a:moveTo>
                      <a:lnTo>
                        <a:pt x="6" y="5"/>
                      </a:lnTo>
                      <a:lnTo>
                        <a:pt x="2" y="11"/>
                      </a:lnTo>
                      <a:lnTo>
                        <a:pt x="0" y="16"/>
                      </a:lnTo>
                      <a:lnTo>
                        <a:pt x="2" y="21"/>
                      </a:lnTo>
                      <a:lnTo>
                        <a:pt x="4" y="27"/>
                      </a:lnTo>
                      <a:lnTo>
                        <a:pt x="10" y="31"/>
                      </a:lnTo>
                      <a:lnTo>
                        <a:pt x="17" y="31"/>
                      </a:lnTo>
                      <a:lnTo>
                        <a:pt x="22" y="31"/>
                      </a:lnTo>
                      <a:lnTo>
                        <a:pt x="22" y="31"/>
                      </a:lnTo>
                      <a:lnTo>
                        <a:pt x="28" y="27"/>
                      </a:lnTo>
                      <a:lnTo>
                        <a:pt x="29" y="21"/>
                      </a:lnTo>
                      <a:lnTo>
                        <a:pt x="31" y="16"/>
                      </a:lnTo>
                      <a:lnTo>
                        <a:pt x="29" y="11"/>
                      </a:lnTo>
                      <a:lnTo>
                        <a:pt x="28" y="5"/>
                      </a:lnTo>
                      <a:lnTo>
                        <a:pt x="22" y="2"/>
                      </a:lnTo>
                      <a:lnTo>
                        <a:pt x="17" y="0"/>
                      </a:lnTo>
                      <a:lnTo>
                        <a:pt x="10" y="2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1" name="Freeform 103"/>
                <p:cNvSpPr>
                  <a:spLocks noChangeAspect="1"/>
                </p:cNvSpPr>
                <p:nvPr/>
              </p:nvSpPr>
              <p:spPr bwMode="auto">
                <a:xfrm>
                  <a:off x="1256" y="3779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0" y="11"/>
                    </a:cxn>
                    <a:cxn ang="0">
                      <a:pos x="0" y="16"/>
                    </a:cxn>
                    <a:cxn ang="0">
                      <a:pos x="0" y="22"/>
                    </a:cxn>
                    <a:cxn ang="0">
                      <a:pos x="3" y="27"/>
                    </a:cxn>
                    <a:cxn ang="0">
                      <a:pos x="9" y="31"/>
                    </a:cxn>
                    <a:cxn ang="0">
                      <a:pos x="14" y="31"/>
                    </a:cxn>
                    <a:cxn ang="0">
                      <a:pos x="20" y="31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11"/>
                    </a:cxn>
                    <a:cxn ang="0">
                      <a:pos x="25" y="6"/>
                    </a:cxn>
                    <a:cxn ang="0">
                      <a:pos x="20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31" h="31">
                      <a:moveTo>
                        <a:pt x="3" y="6"/>
                      </a:moveTo>
                      <a:lnTo>
                        <a:pt x="0" y="11"/>
                      </a:lnTo>
                      <a:lnTo>
                        <a:pt x="0" y="16"/>
                      </a:lnTo>
                      <a:lnTo>
                        <a:pt x="0" y="22"/>
                      </a:lnTo>
                      <a:lnTo>
                        <a:pt x="3" y="27"/>
                      </a:lnTo>
                      <a:lnTo>
                        <a:pt x="9" y="31"/>
                      </a:lnTo>
                      <a:lnTo>
                        <a:pt x="14" y="31"/>
                      </a:lnTo>
                      <a:lnTo>
                        <a:pt x="20" y="31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11"/>
                      </a:lnTo>
                      <a:lnTo>
                        <a:pt x="25" y="6"/>
                      </a:lnTo>
                      <a:lnTo>
                        <a:pt x="20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2" name="Freeform 104"/>
                <p:cNvSpPr>
                  <a:spLocks noChangeAspect="1"/>
                </p:cNvSpPr>
                <p:nvPr/>
              </p:nvSpPr>
              <p:spPr bwMode="auto">
                <a:xfrm>
                  <a:off x="1296" y="3736"/>
                  <a:ext cx="30" cy="30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1" y="9"/>
                    </a:cxn>
                    <a:cxn ang="0">
                      <a:pos x="0" y="14"/>
                    </a:cxn>
                    <a:cxn ang="0">
                      <a:pos x="1" y="20"/>
                    </a:cxn>
                    <a:cxn ang="0">
                      <a:pos x="5" y="25"/>
                    </a:cxn>
                    <a:cxn ang="0">
                      <a:pos x="10" y="29"/>
                    </a:cxn>
                    <a:cxn ang="0">
                      <a:pos x="16" y="30"/>
                    </a:cxn>
                    <a:cxn ang="0">
                      <a:pos x="21" y="29"/>
                    </a:cxn>
                    <a:cxn ang="0">
                      <a:pos x="27" y="25"/>
                    </a:cxn>
                    <a:cxn ang="0">
                      <a:pos x="27" y="25"/>
                    </a:cxn>
                    <a:cxn ang="0">
                      <a:pos x="30" y="20"/>
                    </a:cxn>
                    <a:cxn ang="0">
                      <a:pos x="30" y="14"/>
                    </a:cxn>
                    <a:cxn ang="0">
                      <a:pos x="30" y="9"/>
                    </a:cxn>
                    <a:cxn ang="0">
                      <a:pos x="27" y="3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30" h="30">
                      <a:moveTo>
                        <a:pt x="5" y="3"/>
                      </a:moveTo>
                      <a:lnTo>
                        <a:pt x="1" y="9"/>
                      </a:lnTo>
                      <a:lnTo>
                        <a:pt x="0" y="14"/>
                      </a:lnTo>
                      <a:lnTo>
                        <a:pt x="1" y="20"/>
                      </a:lnTo>
                      <a:lnTo>
                        <a:pt x="5" y="25"/>
                      </a:lnTo>
                      <a:lnTo>
                        <a:pt x="10" y="29"/>
                      </a:lnTo>
                      <a:lnTo>
                        <a:pt x="16" y="30"/>
                      </a:lnTo>
                      <a:lnTo>
                        <a:pt x="21" y="29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30" y="20"/>
                      </a:lnTo>
                      <a:lnTo>
                        <a:pt x="30" y="14"/>
                      </a:lnTo>
                      <a:lnTo>
                        <a:pt x="30" y="9"/>
                      </a:lnTo>
                      <a:lnTo>
                        <a:pt x="27" y="3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3" name="Freeform 105"/>
                <p:cNvSpPr>
                  <a:spLocks noChangeAspect="1"/>
                </p:cNvSpPr>
                <p:nvPr/>
              </p:nvSpPr>
              <p:spPr bwMode="auto">
                <a:xfrm>
                  <a:off x="1341" y="3692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3" y="6"/>
                    </a:cxn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3" y="27"/>
                    </a:cxn>
                    <a:cxn ang="0">
                      <a:pos x="9" y="29"/>
                    </a:cxn>
                    <a:cxn ang="0">
                      <a:pos x="14" y="31"/>
                    </a:cxn>
                    <a:cxn ang="0">
                      <a:pos x="22" y="29"/>
                    </a:cxn>
                    <a:cxn ang="0">
                      <a:pos x="25" y="27"/>
                    </a:cxn>
                    <a:cxn ang="0">
                      <a:pos x="25" y="27"/>
                    </a:cxn>
                    <a:cxn ang="0">
                      <a:pos x="29" y="22"/>
                    </a:cxn>
                    <a:cxn ang="0">
                      <a:pos x="31" y="16"/>
                    </a:cxn>
                    <a:cxn ang="0">
                      <a:pos x="29" y="9"/>
                    </a:cxn>
                    <a:cxn ang="0">
                      <a:pos x="25" y="6"/>
                    </a:cxn>
                    <a:cxn ang="0">
                      <a:pos x="22" y="2"/>
                    </a:cxn>
                    <a:cxn ang="0">
                      <a:pos x="14" y="0"/>
                    </a:cxn>
                    <a:cxn ang="0">
                      <a:pos x="9" y="2"/>
                    </a:cxn>
                    <a:cxn ang="0">
                      <a:pos x="3" y="6"/>
                    </a:cxn>
                  </a:cxnLst>
                  <a:rect l="0" t="0" r="r" b="b"/>
                  <a:pathLst>
                    <a:path w="31" h="31">
                      <a:moveTo>
                        <a:pt x="3" y="6"/>
                      </a:moveTo>
                      <a:lnTo>
                        <a:pt x="2" y="9"/>
                      </a:ln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3" y="27"/>
                      </a:lnTo>
                      <a:lnTo>
                        <a:pt x="9" y="29"/>
                      </a:lnTo>
                      <a:lnTo>
                        <a:pt x="14" y="31"/>
                      </a:lnTo>
                      <a:lnTo>
                        <a:pt x="22" y="29"/>
                      </a:lnTo>
                      <a:lnTo>
                        <a:pt x="25" y="27"/>
                      </a:lnTo>
                      <a:lnTo>
                        <a:pt x="25" y="27"/>
                      </a:lnTo>
                      <a:lnTo>
                        <a:pt x="29" y="22"/>
                      </a:lnTo>
                      <a:lnTo>
                        <a:pt x="31" y="16"/>
                      </a:lnTo>
                      <a:lnTo>
                        <a:pt x="29" y="9"/>
                      </a:lnTo>
                      <a:lnTo>
                        <a:pt x="25" y="6"/>
                      </a:lnTo>
                      <a:lnTo>
                        <a:pt x="22" y="2"/>
                      </a:lnTo>
                      <a:lnTo>
                        <a:pt x="14" y="0"/>
                      </a:lnTo>
                      <a:lnTo>
                        <a:pt x="9" y="2"/>
                      </a:lnTo>
                      <a:lnTo>
                        <a:pt x="3" y="6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4" name="Freeform 106"/>
                <p:cNvSpPr>
                  <a:spLocks noChangeAspect="1"/>
                </p:cNvSpPr>
                <p:nvPr/>
              </p:nvSpPr>
              <p:spPr bwMode="auto">
                <a:xfrm>
                  <a:off x="1381" y="3647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2" y="9"/>
                    </a:cxn>
                    <a:cxn ang="0">
                      <a:pos x="0" y="16"/>
                    </a:cxn>
                    <a:cxn ang="0">
                      <a:pos x="2" y="22"/>
                    </a:cxn>
                    <a:cxn ang="0">
                      <a:pos x="5" y="27"/>
                    </a:cxn>
                    <a:cxn ang="0">
                      <a:pos x="9" y="31"/>
                    </a:cxn>
                    <a:cxn ang="0">
                      <a:pos x="16" y="31"/>
                    </a:cxn>
                    <a:cxn ang="0">
                      <a:pos x="21" y="31"/>
                    </a:cxn>
                    <a:cxn ang="0">
                      <a:pos x="27" y="27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0" y="16"/>
                    </a:cxn>
                    <a:cxn ang="0">
                      <a:pos x="29" y="9"/>
                    </a:cxn>
                    <a:cxn ang="0">
                      <a:pos x="27" y="5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9" y="2"/>
                    </a:cxn>
                    <a:cxn ang="0">
                      <a:pos x="5" y="5"/>
                    </a:cxn>
                    <a:cxn ang="0">
                      <a:pos x="2" y="9"/>
                    </a:cxn>
                  </a:cxnLst>
                  <a:rect l="0" t="0" r="r" b="b"/>
                  <a:pathLst>
                    <a:path w="30" h="31">
                      <a:moveTo>
                        <a:pt x="2" y="9"/>
                      </a:moveTo>
                      <a:lnTo>
                        <a:pt x="0" y="16"/>
                      </a:lnTo>
                      <a:lnTo>
                        <a:pt x="2" y="22"/>
                      </a:lnTo>
                      <a:lnTo>
                        <a:pt x="5" y="27"/>
                      </a:lnTo>
                      <a:lnTo>
                        <a:pt x="9" y="31"/>
                      </a:lnTo>
                      <a:lnTo>
                        <a:pt x="16" y="31"/>
                      </a:lnTo>
                      <a:lnTo>
                        <a:pt x="21" y="31"/>
                      </a:lnTo>
                      <a:lnTo>
                        <a:pt x="27" y="27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0" y="16"/>
                      </a:lnTo>
                      <a:lnTo>
                        <a:pt x="29" y="9"/>
                      </a:lnTo>
                      <a:lnTo>
                        <a:pt x="27" y="5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9" y="2"/>
                      </a:lnTo>
                      <a:lnTo>
                        <a:pt x="5" y="5"/>
                      </a:lnTo>
                      <a:lnTo>
                        <a:pt x="2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5" name="Freeform 107"/>
                <p:cNvSpPr>
                  <a:spLocks noChangeAspect="1"/>
                </p:cNvSpPr>
                <p:nvPr/>
              </p:nvSpPr>
              <p:spPr bwMode="auto">
                <a:xfrm>
                  <a:off x="1417" y="3600"/>
                  <a:ext cx="31" cy="31"/>
                </a:xfrm>
                <a:custGeom>
                  <a:avLst/>
                  <a:gdLst/>
                  <a:ahLst/>
                  <a:cxnLst>
                    <a:cxn ang="0">
                      <a:pos x="5" y="3"/>
                    </a:cxn>
                    <a:cxn ang="0">
                      <a:pos x="2" y="9"/>
                    </a:cxn>
                    <a:cxn ang="0">
                      <a:pos x="0" y="14"/>
                    </a:cxn>
                    <a:cxn ang="0">
                      <a:pos x="2" y="20"/>
                    </a:cxn>
                    <a:cxn ang="0">
                      <a:pos x="5" y="25"/>
                    </a:cxn>
                    <a:cxn ang="0">
                      <a:pos x="11" y="29"/>
                    </a:cxn>
                    <a:cxn ang="0">
                      <a:pos x="16" y="31"/>
                    </a:cxn>
                    <a:cxn ang="0">
                      <a:pos x="22" y="29"/>
                    </a:cxn>
                    <a:cxn ang="0">
                      <a:pos x="27" y="25"/>
                    </a:cxn>
                    <a:cxn ang="0">
                      <a:pos x="27" y="25"/>
                    </a:cxn>
                    <a:cxn ang="0">
                      <a:pos x="31" y="20"/>
                    </a:cxn>
                    <a:cxn ang="0">
                      <a:pos x="31" y="14"/>
                    </a:cxn>
                    <a:cxn ang="0">
                      <a:pos x="31" y="9"/>
                    </a:cxn>
                    <a:cxn ang="0">
                      <a:pos x="27" y="3"/>
                    </a:cxn>
                    <a:cxn ang="0">
                      <a:pos x="22" y="0"/>
                    </a:cxn>
                    <a:cxn ang="0">
                      <a:pos x="16" y="0"/>
                    </a:cxn>
                    <a:cxn ang="0">
                      <a:pos x="11" y="0"/>
                    </a:cxn>
                    <a:cxn ang="0">
                      <a:pos x="5" y="3"/>
                    </a:cxn>
                  </a:cxnLst>
                  <a:rect l="0" t="0" r="r" b="b"/>
                  <a:pathLst>
                    <a:path w="31" h="31">
                      <a:moveTo>
                        <a:pt x="5" y="3"/>
                      </a:moveTo>
                      <a:lnTo>
                        <a:pt x="2" y="9"/>
                      </a:lnTo>
                      <a:lnTo>
                        <a:pt x="0" y="14"/>
                      </a:lnTo>
                      <a:lnTo>
                        <a:pt x="2" y="20"/>
                      </a:lnTo>
                      <a:lnTo>
                        <a:pt x="5" y="25"/>
                      </a:lnTo>
                      <a:lnTo>
                        <a:pt x="11" y="29"/>
                      </a:lnTo>
                      <a:lnTo>
                        <a:pt x="16" y="31"/>
                      </a:lnTo>
                      <a:lnTo>
                        <a:pt x="22" y="29"/>
                      </a:lnTo>
                      <a:lnTo>
                        <a:pt x="27" y="25"/>
                      </a:lnTo>
                      <a:lnTo>
                        <a:pt x="27" y="25"/>
                      </a:lnTo>
                      <a:lnTo>
                        <a:pt x="31" y="20"/>
                      </a:lnTo>
                      <a:lnTo>
                        <a:pt x="31" y="14"/>
                      </a:lnTo>
                      <a:lnTo>
                        <a:pt x="31" y="9"/>
                      </a:lnTo>
                      <a:lnTo>
                        <a:pt x="27" y="3"/>
                      </a:lnTo>
                      <a:lnTo>
                        <a:pt x="22" y="0"/>
                      </a:lnTo>
                      <a:lnTo>
                        <a:pt x="16" y="0"/>
                      </a:lnTo>
                      <a:lnTo>
                        <a:pt x="11" y="0"/>
                      </a:lnTo>
                      <a:lnTo>
                        <a:pt x="5" y="3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6" name="Freeform 108"/>
                <p:cNvSpPr>
                  <a:spLocks noChangeAspect="1"/>
                </p:cNvSpPr>
                <p:nvPr/>
              </p:nvSpPr>
              <p:spPr bwMode="auto">
                <a:xfrm>
                  <a:off x="1450" y="3547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2"/>
                    </a:cxn>
                    <a:cxn ang="0">
                      <a:pos x="5" y="26"/>
                    </a:cxn>
                    <a:cxn ang="0">
                      <a:pos x="10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0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1" y="2"/>
                    </a:cxn>
                    <a:cxn ang="0">
                      <a:pos x="16" y="0"/>
                    </a:cxn>
                    <a:cxn ang="0">
                      <a:pos x="10" y="2"/>
                    </a:cxn>
                    <a:cxn ang="0">
                      <a:pos x="5" y="4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30" h="31">
                      <a:moveTo>
                        <a:pt x="1" y="9"/>
                      </a:moveTo>
                      <a:lnTo>
                        <a:pt x="0" y="15"/>
                      </a:lnTo>
                      <a:lnTo>
                        <a:pt x="1" y="22"/>
                      </a:lnTo>
                      <a:lnTo>
                        <a:pt x="5" y="26"/>
                      </a:lnTo>
                      <a:lnTo>
                        <a:pt x="10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1" y="2"/>
                      </a:lnTo>
                      <a:lnTo>
                        <a:pt x="16" y="0"/>
                      </a:lnTo>
                      <a:lnTo>
                        <a:pt x="10" y="2"/>
                      </a:lnTo>
                      <a:lnTo>
                        <a:pt x="5" y="4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7" name="Freeform 109"/>
                <p:cNvSpPr>
                  <a:spLocks noChangeAspect="1"/>
                </p:cNvSpPr>
                <p:nvPr/>
              </p:nvSpPr>
              <p:spPr bwMode="auto">
                <a:xfrm>
                  <a:off x="1468" y="3489"/>
                  <a:ext cx="30" cy="31"/>
                </a:xfrm>
                <a:custGeom>
                  <a:avLst/>
                  <a:gdLst/>
                  <a:ahLst/>
                  <a:cxnLst>
                    <a:cxn ang="0">
                      <a:pos x="1" y="9"/>
                    </a:cxn>
                    <a:cxn ang="0">
                      <a:pos x="0" y="15"/>
                    </a:cxn>
                    <a:cxn ang="0">
                      <a:pos x="1" y="20"/>
                    </a:cxn>
                    <a:cxn ang="0">
                      <a:pos x="5" y="26"/>
                    </a:cxn>
                    <a:cxn ang="0">
                      <a:pos x="10" y="29"/>
                    </a:cxn>
                    <a:cxn ang="0">
                      <a:pos x="16" y="31"/>
                    </a:cxn>
                    <a:cxn ang="0">
                      <a:pos x="21" y="29"/>
                    </a:cxn>
                    <a:cxn ang="0">
                      <a:pos x="27" y="26"/>
                    </a:cxn>
                    <a:cxn ang="0">
                      <a:pos x="30" y="22"/>
                    </a:cxn>
                    <a:cxn ang="0">
                      <a:pos x="30" y="22"/>
                    </a:cxn>
                    <a:cxn ang="0">
                      <a:pos x="30" y="15"/>
                    </a:cxn>
                    <a:cxn ang="0">
                      <a:pos x="30" y="9"/>
                    </a:cxn>
                    <a:cxn ang="0">
                      <a:pos x="27" y="4"/>
                    </a:cxn>
                    <a:cxn ang="0">
                      <a:pos x="21" y="0"/>
                    </a:cxn>
                    <a:cxn ang="0">
                      <a:pos x="16" y="0"/>
                    </a:cxn>
                    <a:cxn ang="0">
                      <a:pos x="10" y="0"/>
                    </a:cxn>
                    <a:cxn ang="0">
                      <a:pos x="5" y="4"/>
                    </a:cxn>
                    <a:cxn ang="0">
                      <a:pos x="1" y="9"/>
                    </a:cxn>
                  </a:cxnLst>
                  <a:rect l="0" t="0" r="r" b="b"/>
                  <a:pathLst>
                    <a:path w="30" h="31">
                      <a:moveTo>
                        <a:pt x="1" y="9"/>
                      </a:moveTo>
                      <a:lnTo>
                        <a:pt x="0" y="15"/>
                      </a:lnTo>
                      <a:lnTo>
                        <a:pt x="1" y="20"/>
                      </a:lnTo>
                      <a:lnTo>
                        <a:pt x="5" y="26"/>
                      </a:lnTo>
                      <a:lnTo>
                        <a:pt x="10" y="29"/>
                      </a:lnTo>
                      <a:lnTo>
                        <a:pt x="16" y="31"/>
                      </a:lnTo>
                      <a:lnTo>
                        <a:pt x="21" y="29"/>
                      </a:lnTo>
                      <a:lnTo>
                        <a:pt x="27" y="26"/>
                      </a:lnTo>
                      <a:lnTo>
                        <a:pt x="30" y="22"/>
                      </a:lnTo>
                      <a:lnTo>
                        <a:pt x="30" y="22"/>
                      </a:lnTo>
                      <a:lnTo>
                        <a:pt x="30" y="15"/>
                      </a:lnTo>
                      <a:lnTo>
                        <a:pt x="30" y="9"/>
                      </a:lnTo>
                      <a:lnTo>
                        <a:pt x="27" y="4"/>
                      </a:lnTo>
                      <a:lnTo>
                        <a:pt x="21" y="0"/>
                      </a:lnTo>
                      <a:lnTo>
                        <a:pt x="16" y="0"/>
                      </a:lnTo>
                      <a:lnTo>
                        <a:pt x="10" y="0"/>
                      </a:lnTo>
                      <a:lnTo>
                        <a:pt x="5" y="4"/>
                      </a:lnTo>
                      <a:lnTo>
                        <a:pt x="1" y="9"/>
                      </a:lnTo>
                      <a:close/>
                    </a:path>
                  </a:pathLst>
                </a:custGeom>
                <a:noFill/>
                <a:ln w="41275">
                  <a:solidFill>
                    <a:srgbClr val="FF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2179" name="Group 110"/>
            <p:cNvGrpSpPr>
              <a:grpSpLocks noChangeAspect="1"/>
            </p:cNvGrpSpPr>
            <p:nvPr/>
          </p:nvGrpSpPr>
          <p:grpSpPr bwMode="auto">
            <a:xfrm>
              <a:off x="460" y="926"/>
              <a:ext cx="1021" cy="220"/>
              <a:chOff x="1833" y="2515"/>
              <a:chExt cx="3371" cy="726"/>
            </a:xfrm>
          </p:grpSpPr>
          <p:sp>
            <p:nvSpPr>
              <p:cNvPr id="2183" name="Freeform 111"/>
              <p:cNvSpPr>
                <a:spLocks noChangeAspect="1"/>
              </p:cNvSpPr>
              <p:nvPr/>
            </p:nvSpPr>
            <p:spPr bwMode="auto">
              <a:xfrm>
                <a:off x="1833" y="2515"/>
                <a:ext cx="1228" cy="545"/>
              </a:xfrm>
              <a:custGeom>
                <a:avLst/>
                <a:gdLst/>
                <a:ahLst/>
                <a:cxnLst>
                  <a:cxn ang="0">
                    <a:pos x="62" y="246"/>
                  </a:cxn>
                  <a:cxn ang="0">
                    <a:pos x="98" y="185"/>
                  </a:cxn>
                  <a:cxn ang="0">
                    <a:pos x="153" y="136"/>
                  </a:cxn>
                  <a:cxn ang="0">
                    <a:pos x="178" y="80"/>
                  </a:cxn>
                  <a:cxn ang="0">
                    <a:pos x="221" y="54"/>
                  </a:cxn>
                  <a:cxn ang="0">
                    <a:pos x="263" y="31"/>
                  </a:cxn>
                  <a:cxn ang="0">
                    <a:pos x="285" y="25"/>
                  </a:cxn>
                  <a:cxn ang="0">
                    <a:pos x="328" y="25"/>
                  </a:cxn>
                  <a:cxn ang="0">
                    <a:pos x="366" y="41"/>
                  </a:cxn>
                  <a:cxn ang="0">
                    <a:pos x="401" y="69"/>
                  </a:cxn>
                  <a:cxn ang="0">
                    <a:pos x="461" y="108"/>
                  </a:cxn>
                  <a:cxn ang="0">
                    <a:pos x="506" y="170"/>
                  </a:cxn>
                  <a:cxn ang="0">
                    <a:pos x="531" y="233"/>
                  </a:cxn>
                  <a:cxn ang="0">
                    <a:pos x="567" y="275"/>
                  </a:cxn>
                  <a:cxn ang="0">
                    <a:pos x="620" y="362"/>
                  </a:cxn>
                  <a:cxn ang="0">
                    <a:pos x="654" y="416"/>
                  </a:cxn>
                  <a:cxn ang="0">
                    <a:pos x="700" y="458"/>
                  </a:cxn>
                  <a:cxn ang="0">
                    <a:pos x="747" y="507"/>
                  </a:cxn>
                  <a:cxn ang="0">
                    <a:pos x="790" y="527"/>
                  </a:cxn>
                  <a:cxn ang="0">
                    <a:pos x="832" y="543"/>
                  </a:cxn>
                  <a:cxn ang="0">
                    <a:pos x="868" y="543"/>
                  </a:cxn>
                  <a:cxn ang="0">
                    <a:pos x="915" y="529"/>
                  </a:cxn>
                  <a:cxn ang="0">
                    <a:pos x="955" y="489"/>
                  </a:cxn>
                  <a:cxn ang="0">
                    <a:pos x="1009" y="456"/>
                  </a:cxn>
                  <a:cxn ang="0">
                    <a:pos x="1044" y="424"/>
                  </a:cxn>
                  <a:cxn ang="0">
                    <a:pos x="1080" y="358"/>
                  </a:cxn>
                  <a:cxn ang="0">
                    <a:pos x="1114" y="311"/>
                  </a:cxn>
                  <a:cxn ang="0">
                    <a:pos x="1178" y="262"/>
                  </a:cxn>
                  <a:cxn ang="0">
                    <a:pos x="1219" y="214"/>
                  </a:cxn>
                  <a:cxn ang="0">
                    <a:pos x="1176" y="228"/>
                  </a:cxn>
                  <a:cxn ang="0">
                    <a:pos x="1132" y="299"/>
                  </a:cxn>
                  <a:cxn ang="0">
                    <a:pos x="1089" y="348"/>
                  </a:cxn>
                  <a:cxn ang="0">
                    <a:pos x="1035" y="400"/>
                  </a:cxn>
                  <a:cxn ang="0">
                    <a:pos x="1018" y="436"/>
                  </a:cxn>
                  <a:cxn ang="0">
                    <a:pos x="973" y="474"/>
                  </a:cxn>
                  <a:cxn ang="0">
                    <a:pos x="933" y="494"/>
                  </a:cxn>
                  <a:cxn ang="0">
                    <a:pos x="892" y="512"/>
                  </a:cxn>
                  <a:cxn ang="0">
                    <a:pos x="859" y="520"/>
                  </a:cxn>
                  <a:cxn ang="0">
                    <a:pos x="835" y="520"/>
                  </a:cxn>
                  <a:cxn ang="0">
                    <a:pos x="803" y="507"/>
                  </a:cxn>
                  <a:cxn ang="0">
                    <a:pos x="759" y="487"/>
                  </a:cxn>
                  <a:cxn ang="0">
                    <a:pos x="718" y="462"/>
                  </a:cxn>
                  <a:cxn ang="0">
                    <a:pos x="687" y="406"/>
                  </a:cxn>
                  <a:cxn ang="0">
                    <a:pos x="638" y="349"/>
                  </a:cxn>
                  <a:cxn ang="0">
                    <a:pos x="595" y="279"/>
                  </a:cxn>
                  <a:cxn ang="0">
                    <a:pos x="560" y="237"/>
                  </a:cxn>
                  <a:cxn ang="0">
                    <a:pos x="524" y="179"/>
                  </a:cxn>
                  <a:cxn ang="0">
                    <a:pos x="470" y="103"/>
                  </a:cxn>
                  <a:cxn ang="0">
                    <a:pos x="424" y="58"/>
                  </a:cxn>
                  <a:cxn ang="0">
                    <a:pos x="377" y="20"/>
                  </a:cxn>
                  <a:cxn ang="0">
                    <a:pos x="346" y="18"/>
                  </a:cxn>
                  <a:cxn ang="0">
                    <a:pos x="292" y="0"/>
                  </a:cxn>
                  <a:cxn ang="0">
                    <a:pos x="261" y="9"/>
                  </a:cxn>
                  <a:cxn ang="0">
                    <a:pos x="227" y="27"/>
                  </a:cxn>
                  <a:cxn ang="0">
                    <a:pos x="178" y="61"/>
                  </a:cxn>
                  <a:cxn ang="0">
                    <a:pos x="133" y="123"/>
                  </a:cxn>
                  <a:cxn ang="0">
                    <a:pos x="89" y="177"/>
                  </a:cxn>
                  <a:cxn ang="0">
                    <a:pos x="53" y="241"/>
                  </a:cxn>
                </a:cxnLst>
                <a:rect l="0" t="0" r="r" b="b"/>
                <a:pathLst>
                  <a:path w="1228" h="545">
                    <a:moveTo>
                      <a:pt x="0" y="346"/>
                    </a:moveTo>
                    <a:lnTo>
                      <a:pt x="20" y="357"/>
                    </a:lnTo>
                    <a:lnTo>
                      <a:pt x="29" y="339"/>
                    </a:lnTo>
                    <a:lnTo>
                      <a:pt x="39" y="322"/>
                    </a:lnTo>
                    <a:lnTo>
                      <a:pt x="48" y="304"/>
                    </a:lnTo>
                    <a:lnTo>
                      <a:pt x="57" y="288"/>
                    </a:lnTo>
                    <a:lnTo>
                      <a:pt x="66" y="270"/>
                    </a:lnTo>
                    <a:lnTo>
                      <a:pt x="66" y="270"/>
                    </a:lnTo>
                    <a:lnTo>
                      <a:pt x="73" y="252"/>
                    </a:lnTo>
                    <a:lnTo>
                      <a:pt x="62" y="246"/>
                    </a:lnTo>
                    <a:lnTo>
                      <a:pt x="73" y="253"/>
                    </a:lnTo>
                    <a:lnTo>
                      <a:pt x="82" y="239"/>
                    </a:lnTo>
                    <a:lnTo>
                      <a:pt x="82" y="237"/>
                    </a:lnTo>
                    <a:lnTo>
                      <a:pt x="91" y="221"/>
                    </a:lnTo>
                    <a:lnTo>
                      <a:pt x="80" y="215"/>
                    </a:lnTo>
                    <a:lnTo>
                      <a:pt x="91" y="223"/>
                    </a:lnTo>
                    <a:lnTo>
                      <a:pt x="100" y="208"/>
                    </a:lnTo>
                    <a:lnTo>
                      <a:pt x="100" y="206"/>
                    </a:lnTo>
                    <a:lnTo>
                      <a:pt x="109" y="190"/>
                    </a:lnTo>
                    <a:lnTo>
                      <a:pt x="98" y="185"/>
                    </a:lnTo>
                    <a:lnTo>
                      <a:pt x="106" y="194"/>
                    </a:lnTo>
                    <a:lnTo>
                      <a:pt x="124" y="179"/>
                    </a:lnTo>
                    <a:lnTo>
                      <a:pt x="125" y="179"/>
                    </a:lnTo>
                    <a:lnTo>
                      <a:pt x="127" y="177"/>
                    </a:lnTo>
                    <a:lnTo>
                      <a:pt x="136" y="163"/>
                    </a:lnTo>
                    <a:lnTo>
                      <a:pt x="145" y="148"/>
                    </a:lnTo>
                    <a:lnTo>
                      <a:pt x="145" y="147"/>
                    </a:lnTo>
                    <a:lnTo>
                      <a:pt x="153" y="134"/>
                    </a:lnTo>
                    <a:lnTo>
                      <a:pt x="142" y="128"/>
                    </a:lnTo>
                    <a:lnTo>
                      <a:pt x="153" y="136"/>
                    </a:lnTo>
                    <a:lnTo>
                      <a:pt x="162" y="121"/>
                    </a:lnTo>
                    <a:lnTo>
                      <a:pt x="151" y="114"/>
                    </a:lnTo>
                    <a:lnTo>
                      <a:pt x="160" y="121"/>
                    </a:lnTo>
                    <a:lnTo>
                      <a:pt x="169" y="108"/>
                    </a:lnTo>
                    <a:lnTo>
                      <a:pt x="160" y="101"/>
                    </a:lnTo>
                    <a:lnTo>
                      <a:pt x="169" y="110"/>
                    </a:lnTo>
                    <a:lnTo>
                      <a:pt x="178" y="101"/>
                    </a:lnTo>
                    <a:lnTo>
                      <a:pt x="178" y="99"/>
                    </a:lnTo>
                    <a:lnTo>
                      <a:pt x="187" y="87"/>
                    </a:lnTo>
                    <a:lnTo>
                      <a:pt x="178" y="80"/>
                    </a:lnTo>
                    <a:lnTo>
                      <a:pt x="187" y="87"/>
                    </a:lnTo>
                    <a:lnTo>
                      <a:pt x="196" y="76"/>
                    </a:lnTo>
                    <a:lnTo>
                      <a:pt x="187" y="69"/>
                    </a:lnTo>
                    <a:lnTo>
                      <a:pt x="196" y="78"/>
                    </a:lnTo>
                    <a:lnTo>
                      <a:pt x="205" y="69"/>
                    </a:lnTo>
                    <a:lnTo>
                      <a:pt x="196" y="60"/>
                    </a:lnTo>
                    <a:lnTo>
                      <a:pt x="203" y="69"/>
                    </a:lnTo>
                    <a:lnTo>
                      <a:pt x="212" y="61"/>
                    </a:lnTo>
                    <a:lnTo>
                      <a:pt x="214" y="61"/>
                    </a:lnTo>
                    <a:lnTo>
                      <a:pt x="221" y="54"/>
                    </a:lnTo>
                    <a:lnTo>
                      <a:pt x="212" y="45"/>
                    </a:lnTo>
                    <a:lnTo>
                      <a:pt x="218" y="56"/>
                    </a:lnTo>
                    <a:lnTo>
                      <a:pt x="236" y="49"/>
                    </a:lnTo>
                    <a:lnTo>
                      <a:pt x="236" y="49"/>
                    </a:lnTo>
                    <a:lnTo>
                      <a:pt x="238" y="47"/>
                    </a:lnTo>
                    <a:lnTo>
                      <a:pt x="247" y="40"/>
                    </a:lnTo>
                    <a:lnTo>
                      <a:pt x="240" y="31"/>
                    </a:lnTo>
                    <a:lnTo>
                      <a:pt x="245" y="41"/>
                    </a:lnTo>
                    <a:lnTo>
                      <a:pt x="254" y="36"/>
                    </a:lnTo>
                    <a:lnTo>
                      <a:pt x="263" y="31"/>
                    </a:lnTo>
                    <a:lnTo>
                      <a:pt x="258" y="20"/>
                    </a:lnTo>
                    <a:lnTo>
                      <a:pt x="259" y="32"/>
                    </a:lnTo>
                    <a:lnTo>
                      <a:pt x="269" y="31"/>
                    </a:lnTo>
                    <a:lnTo>
                      <a:pt x="272" y="29"/>
                    </a:lnTo>
                    <a:lnTo>
                      <a:pt x="281" y="23"/>
                    </a:lnTo>
                    <a:lnTo>
                      <a:pt x="276" y="12"/>
                    </a:lnTo>
                    <a:lnTo>
                      <a:pt x="276" y="25"/>
                    </a:lnTo>
                    <a:lnTo>
                      <a:pt x="283" y="25"/>
                    </a:lnTo>
                    <a:lnTo>
                      <a:pt x="283" y="23"/>
                    </a:lnTo>
                    <a:lnTo>
                      <a:pt x="285" y="25"/>
                    </a:lnTo>
                    <a:lnTo>
                      <a:pt x="294" y="23"/>
                    </a:lnTo>
                    <a:lnTo>
                      <a:pt x="292" y="11"/>
                    </a:lnTo>
                    <a:lnTo>
                      <a:pt x="292" y="23"/>
                    </a:lnTo>
                    <a:lnTo>
                      <a:pt x="301" y="23"/>
                    </a:lnTo>
                    <a:lnTo>
                      <a:pt x="310" y="23"/>
                    </a:lnTo>
                    <a:lnTo>
                      <a:pt x="310" y="11"/>
                    </a:lnTo>
                    <a:lnTo>
                      <a:pt x="308" y="23"/>
                    </a:lnTo>
                    <a:lnTo>
                      <a:pt x="317" y="25"/>
                    </a:lnTo>
                    <a:lnTo>
                      <a:pt x="319" y="25"/>
                    </a:lnTo>
                    <a:lnTo>
                      <a:pt x="328" y="25"/>
                    </a:lnTo>
                    <a:lnTo>
                      <a:pt x="328" y="12"/>
                    </a:lnTo>
                    <a:lnTo>
                      <a:pt x="325" y="23"/>
                    </a:lnTo>
                    <a:lnTo>
                      <a:pt x="343" y="29"/>
                    </a:lnTo>
                    <a:lnTo>
                      <a:pt x="345" y="31"/>
                    </a:lnTo>
                    <a:lnTo>
                      <a:pt x="354" y="32"/>
                    </a:lnTo>
                    <a:lnTo>
                      <a:pt x="355" y="20"/>
                    </a:lnTo>
                    <a:lnTo>
                      <a:pt x="348" y="29"/>
                    </a:lnTo>
                    <a:lnTo>
                      <a:pt x="355" y="34"/>
                    </a:lnTo>
                    <a:lnTo>
                      <a:pt x="357" y="36"/>
                    </a:lnTo>
                    <a:lnTo>
                      <a:pt x="366" y="41"/>
                    </a:lnTo>
                    <a:lnTo>
                      <a:pt x="368" y="41"/>
                    </a:lnTo>
                    <a:lnTo>
                      <a:pt x="377" y="45"/>
                    </a:lnTo>
                    <a:lnTo>
                      <a:pt x="381" y="34"/>
                    </a:lnTo>
                    <a:lnTo>
                      <a:pt x="374" y="43"/>
                    </a:lnTo>
                    <a:lnTo>
                      <a:pt x="383" y="51"/>
                    </a:lnTo>
                    <a:lnTo>
                      <a:pt x="390" y="41"/>
                    </a:lnTo>
                    <a:lnTo>
                      <a:pt x="383" y="51"/>
                    </a:lnTo>
                    <a:lnTo>
                      <a:pt x="392" y="60"/>
                    </a:lnTo>
                    <a:lnTo>
                      <a:pt x="401" y="69"/>
                    </a:lnTo>
                    <a:lnTo>
                      <a:pt x="401" y="69"/>
                    </a:lnTo>
                    <a:lnTo>
                      <a:pt x="410" y="76"/>
                    </a:lnTo>
                    <a:lnTo>
                      <a:pt x="417" y="67"/>
                    </a:lnTo>
                    <a:lnTo>
                      <a:pt x="408" y="74"/>
                    </a:lnTo>
                    <a:lnTo>
                      <a:pt x="417" y="85"/>
                    </a:lnTo>
                    <a:lnTo>
                      <a:pt x="424" y="94"/>
                    </a:lnTo>
                    <a:lnTo>
                      <a:pt x="426" y="96"/>
                    </a:lnTo>
                    <a:lnTo>
                      <a:pt x="435" y="105"/>
                    </a:lnTo>
                    <a:lnTo>
                      <a:pt x="437" y="107"/>
                    </a:lnTo>
                    <a:lnTo>
                      <a:pt x="455" y="119"/>
                    </a:lnTo>
                    <a:lnTo>
                      <a:pt x="461" y="108"/>
                    </a:lnTo>
                    <a:lnTo>
                      <a:pt x="451" y="116"/>
                    </a:lnTo>
                    <a:lnTo>
                      <a:pt x="461" y="128"/>
                    </a:lnTo>
                    <a:lnTo>
                      <a:pt x="470" y="141"/>
                    </a:lnTo>
                    <a:lnTo>
                      <a:pt x="479" y="154"/>
                    </a:lnTo>
                    <a:lnTo>
                      <a:pt x="479" y="154"/>
                    </a:lnTo>
                    <a:lnTo>
                      <a:pt x="488" y="165"/>
                    </a:lnTo>
                    <a:lnTo>
                      <a:pt x="497" y="157"/>
                    </a:lnTo>
                    <a:lnTo>
                      <a:pt x="488" y="165"/>
                    </a:lnTo>
                    <a:lnTo>
                      <a:pt x="497" y="177"/>
                    </a:lnTo>
                    <a:lnTo>
                      <a:pt x="506" y="170"/>
                    </a:lnTo>
                    <a:lnTo>
                      <a:pt x="497" y="176"/>
                    </a:lnTo>
                    <a:lnTo>
                      <a:pt x="504" y="190"/>
                    </a:lnTo>
                    <a:lnTo>
                      <a:pt x="504" y="192"/>
                    </a:lnTo>
                    <a:lnTo>
                      <a:pt x="513" y="204"/>
                    </a:lnTo>
                    <a:lnTo>
                      <a:pt x="522" y="197"/>
                    </a:lnTo>
                    <a:lnTo>
                      <a:pt x="513" y="204"/>
                    </a:lnTo>
                    <a:lnTo>
                      <a:pt x="522" y="219"/>
                    </a:lnTo>
                    <a:lnTo>
                      <a:pt x="531" y="212"/>
                    </a:lnTo>
                    <a:lnTo>
                      <a:pt x="522" y="217"/>
                    </a:lnTo>
                    <a:lnTo>
                      <a:pt x="531" y="233"/>
                    </a:lnTo>
                    <a:lnTo>
                      <a:pt x="531" y="235"/>
                    </a:lnTo>
                    <a:lnTo>
                      <a:pt x="540" y="250"/>
                    </a:lnTo>
                    <a:lnTo>
                      <a:pt x="540" y="252"/>
                    </a:lnTo>
                    <a:lnTo>
                      <a:pt x="544" y="253"/>
                    </a:lnTo>
                    <a:lnTo>
                      <a:pt x="562" y="266"/>
                    </a:lnTo>
                    <a:lnTo>
                      <a:pt x="567" y="255"/>
                    </a:lnTo>
                    <a:lnTo>
                      <a:pt x="558" y="262"/>
                    </a:lnTo>
                    <a:lnTo>
                      <a:pt x="567" y="277"/>
                    </a:lnTo>
                    <a:lnTo>
                      <a:pt x="576" y="270"/>
                    </a:lnTo>
                    <a:lnTo>
                      <a:pt x="567" y="275"/>
                    </a:lnTo>
                    <a:lnTo>
                      <a:pt x="575" y="290"/>
                    </a:lnTo>
                    <a:lnTo>
                      <a:pt x="575" y="291"/>
                    </a:lnTo>
                    <a:lnTo>
                      <a:pt x="584" y="306"/>
                    </a:lnTo>
                    <a:lnTo>
                      <a:pt x="593" y="320"/>
                    </a:lnTo>
                    <a:lnTo>
                      <a:pt x="593" y="320"/>
                    </a:lnTo>
                    <a:lnTo>
                      <a:pt x="602" y="333"/>
                    </a:lnTo>
                    <a:lnTo>
                      <a:pt x="611" y="326"/>
                    </a:lnTo>
                    <a:lnTo>
                      <a:pt x="602" y="333"/>
                    </a:lnTo>
                    <a:lnTo>
                      <a:pt x="611" y="348"/>
                    </a:lnTo>
                    <a:lnTo>
                      <a:pt x="620" y="362"/>
                    </a:lnTo>
                    <a:lnTo>
                      <a:pt x="620" y="362"/>
                    </a:lnTo>
                    <a:lnTo>
                      <a:pt x="629" y="375"/>
                    </a:lnTo>
                    <a:lnTo>
                      <a:pt x="638" y="387"/>
                    </a:lnTo>
                    <a:lnTo>
                      <a:pt x="647" y="380"/>
                    </a:lnTo>
                    <a:lnTo>
                      <a:pt x="638" y="387"/>
                    </a:lnTo>
                    <a:lnTo>
                      <a:pt x="647" y="402"/>
                    </a:lnTo>
                    <a:lnTo>
                      <a:pt x="656" y="395"/>
                    </a:lnTo>
                    <a:lnTo>
                      <a:pt x="647" y="400"/>
                    </a:lnTo>
                    <a:lnTo>
                      <a:pt x="654" y="413"/>
                    </a:lnTo>
                    <a:lnTo>
                      <a:pt x="654" y="416"/>
                    </a:lnTo>
                    <a:lnTo>
                      <a:pt x="658" y="418"/>
                    </a:lnTo>
                    <a:lnTo>
                      <a:pt x="676" y="427"/>
                    </a:lnTo>
                    <a:lnTo>
                      <a:pt x="681" y="416"/>
                    </a:lnTo>
                    <a:lnTo>
                      <a:pt x="672" y="424"/>
                    </a:lnTo>
                    <a:lnTo>
                      <a:pt x="681" y="436"/>
                    </a:lnTo>
                    <a:lnTo>
                      <a:pt x="691" y="449"/>
                    </a:lnTo>
                    <a:lnTo>
                      <a:pt x="692" y="451"/>
                    </a:lnTo>
                    <a:lnTo>
                      <a:pt x="701" y="460"/>
                    </a:lnTo>
                    <a:lnTo>
                      <a:pt x="709" y="451"/>
                    </a:lnTo>
                    <a:lnTo>
                      <a:pt x="700" y="458"/>
                    </a:lnTo>
                    <a:lnTo>
                      <a:pt x="709" y="469"/>
                    </a:lnTo>
                    <a:lnTo>
                      <a:pt x="710" y="471"/>
                    </a:lnTo>
                    <a:lnTo>
                      <a:pt x="720" y="480"/>
                    </a:lnTo>
                    <a:lnTo>
                      <a:pt x="727" y="487"/>
                    </a:lnTo>
                    <a:lnTo>
                      <a:pt x="734" y="478"/>
                    </a:lnTo>
                    <a:lnTo>
                      <a:pt x="725" y="485"/>
                    </a:lnTo>
                    <a:lnTo>
                      <a:pt x="734" y="496"/>
                    </a:lnTo>
                    <a:lnTo>
                      <a:pt x="736" y="498"/>
                    </a:lnTo>
                    <a:lnTo>
                      <a:pt x="745" y="505"/>
                    </a:lnTo>
                    <a:lnTo>
                      <a:pt x="747" y="507"/>
                    </a:lnTo>
                    <a:lnTo>
                      <a:pt x="756" y="512"/>
                    </a:lnTo>
                    <a:lnTo>
                      <a:pt x="761" y="502"/>
                    </a:lnTo>
                    <a:lnTo>
                      <a:pt x="754" y="511"/>
                    </a:lnTo>
                    <a:lnTo>
                      <a:pt x="763" y="518"/>
                    </a:lnTo>
                    <a:lnTo>
                      <a:pt x="765" y="520"/>
                    </a:lnTo>
                    <a:lnTo>
                      <a:pt x="774" y="525"/>
                    </a:lnTo>
                    <a:lnTo>
                      <a:pt x="777" y="527"/>
                    </a:lnTo>
                    <a:lnTo>
                      <a:pt x="796" y="531"/>
                    </a:lnTo>
                    <a:lnTo>
                      <a:pt x="797" y="518"/>
                    </a:lnTo>
                    <a:lnTo>
                      <a:pt x="790" y="527"/>
                    </a:lnTo>
                    <a:lnTo>
                      <a:pt x="797" y="532"/>
                    </a:lnTo>
                    <a:lnTo>
                      <a:pt x="801" y="534"/>
                    </a:lnTo>
                    <a:lnTo>
                      <a:pt x="803" y="536"/>
                    </a:lnTo>
                    <a:lnTo>
                      <a:pt x="812" y="538"/>
                    </a:lnTo>
                    <a:lnTo>
                      <a:pt x="814" y="525"/>
                    </a:lnTo>
                    <a:lnTo>
                      <a:pt x="810" y="536"/>
                    </a:lnTo>
                    <a:lnTo>
                      <a:pt x="819" y="540"/>
                    </a:lnTo>
                    <a:lnTo>
                      <a:pt x="821" y="541"/>
                    </a:lnTo>
                    <a:lnTo>
                      <a:pt x="830" y="543"/>
                    </a:lnTo>
                    <a:lnTo>
                      <a:pt x="832" y="543"/>
                    </a:lnTo>
                    <a:lnTo>
                      <a:pt x="841" y="543"/>
                    </a:lnTo>
                    <a:lnTo>
                      <a:pt x="841" y="531"/>
                    </a:lnTo>
                    <a:lnTo>
                      <a:pt x="839" y="543"/>
                    </a:lnTo>
                    <a:lnTo>
                      <a:pt x="848" y="545"/>
                    </a:lnTo>
                    <a:lnTo>
                      <a:pt x="850" y="543"/>
                    </a:lnTo>
                    <a:lnTo>
                      <a:pt x="852" y="545"/>
                    </a:lnTo>
                    <a:lnTo>
                      <a:pt x="861" y="543"/>
                    </a:lnTo>
                    <a:lnTo>
                      <a:pt x="859" y="531"/>
                    </a:lnTo>
                    <a:lnTo>
                      <a:pt x="859" y="543"/>
                    </a:lnTo>
                    <a:lnTo>
                      <a:pt x="868" y="543"/>
                    </a:lnTo>
                    <a:lnTo>
                      <a:pt x="868" y="541"/>
                    </a:lnTo>
                    <a:lnTo>
                      <a:pt x="870" y="543"/>
                    </a:lnTo>
                    <a:lnTo>
                      <a:pt x="879" y="541"/>
                    </a:lnTo>
                    <a:lnTo>
                      <a:pt x="883" y="540"/>
                    </a:lnTo>
                    <a:lnTo>
                      <a:pt x="890" y="536"/>
                    </a:lnTo>
                    <a:lnTo>
                      <a:pt x="884" y="525"/>
                    </a:lnTo>
                    <a:lnTo>
                      <a:pt x="886" y="538"/>
                    </a:lnTo>
                    <a:lnTo>
                      <a:pt x="895" y="536"/>
                    </a:lnTo>
                    <a:lnTo>
                      <a:pt x="897" y="534"/>
                    </a:lnTo>
                    <a:lnTo>
                      <a:pt x="915" y="529"/>
                    </a:lnTo>
                    <a:lnTo>
                      <a:pt x="917" y="529"/>
                    </a:lnTo>
                    <a:lnTo>
                      <a:pt x="926" y="525"/>
                    </a:lnTo>
                    <a:lnTo>
                      <a:pt x="926" y="525"/>
                    </a:lnTo>
                    <a:lnTo>
                      <a:pt x="935" y="520"/>
                    </a:lnTo>
                    <a:lnTo>
                      <a:pt x="944" y="514"/>
                    </a:lnTo>
                    <a:lnTo>
                      <a:pt x="946" y="512"/>
                    </a:lnTo>
                    <a:lnTo>
                      <a:pt x="955" y="505"/>
                    </a:lnTo>
                    <a:lnTo>
                      <a:pt x="957" y="505"/>
                    </a:lnTo>
                    <a:lnTo>
                      <a:pt x="964" y="498"/>
                    </a:lnTo>
                    <a:lnTo>
                      <a:pt x="955" y="489"/>
                    </a:lnTo>
                    <a:lnTo>
                      <a:pt x="962" y="498"/>
                    </a:lnTo>
                    <a:lnTo>
                      <a:pt x="971" y="491"/>
                    </a:lnTo>
                    <a:lnTo>
                      <a:pt x="980" y="483"/>
                    </a:lnTo>
                    <a:lnTo>
                      <a:pt x="982" y="482"/>
                    </a:lnTo>
                    <a:lnTo>
                      <a:pt x="991" y="471"/>
                    </a:lnTo>
                    <a:lnTo>
                      <a:pt x="982" y="464"/>
                    </a:lnTo>
                    <a:lnTo>
                      <a:pt x="989" y="473"/>
                    </a:lnTo>
                    <a:lnTo>
                      <a:pt x="998" y="465"/>
                    </a:lnTo>
                    <a:lnTo>
                      <a:pt x="1000" y="465"/>
                    </a:lnTo>
                    <a:lnTo>
                      <a:pt x="1009" y="456"/>
                    </a:lnTo>
                    <a:lnTo>
                      <a:pt x="1000" y="447"/>
                    </a:lnTo>
                    <a:lnTo>
                      <a:pt x="1006" y="458"/>
                    </a:lnTo>
                    <a:lnTo>
                      <a:pt x="1024" y="447"/>
                    </a:lnTo>
                    <a:lnTo>
                      <a:pt x="1027" y="445"/>
                    </a:lnTo>
                    <a:lnTo>
                      <a:pt x="1036" y="436"/>
                    </a:lnTo>
                    <a:lnTo>
                      <a:pt x="1036" y="436"/>
                    </a:lnTo>
                    <a:lnTo>
                      <a:pt x="1038" y="433"/>
                    </a:lnTo>
                    <a:lnTo>
                      <a:pt x="1046" y="420"/>
                    </a:lnTo>
                    <a:lnTo>
                      <a:pt x="1035" y="415"/>
                    </a:lnTo>
                    <a:lnTo>
                      <a:pt x="1044" y="424"/>
                    </a:lnTo>
                    <a:lnTo>
                      <a:pt x="1053" y="415"/>
                    </a:lnTo>
                    <a:lnTo>
                      <a:pt x="1053" y="413"/>
                    </a:lnTo>
                    <a:lnTo>
                      <a:pt x="1062" y="400"/>
                    </a:lnTo>
                    <a:lnTo>
                      <a:pt x="1053" y="393"/>
                    </a:lnTo>
                    <a:lnTo>
                      <a:pt x="1062" y="400"/>
                    </a:lnTo>
                    <a:lnTo>
                      <a:pt x="1071" y="389"/>
                    </a:lnTo>
                    <a:lnTo>
                      <a:pt x="1080" y="378"/>
                    </a:lnTo>
                    <a:lnTo>
                      <a:pt x="1080" y="378"/>
                    </a:lnTo>
                    <a:lnTo>
                      <a:pt x="1089" y="366"/>
                    </a:lnTo>
                    <a:lnTo>
                      <a:pt x="1080" y="358"/>
                    </a:lnTo>
                    <a:lnTo>
                      <a:pt x="1089" y="366"/>
                    </a:lnTo>
                    <a:lnTo>
                      <a:pt x="1098" y="355"/>
                    </a:lnTo>
                    <a:lnTo>
                      <a:pt x="1098" y="355"/>
                    </a:lnTo>
                    <a:lnTo>
                      <a:pt x="1107" y="342"/>
                    </a:lnTo>
                    <a:lnTo>
                      <a:pt x="1109" y="342"/>
                    </a:lnTo>
                    <a:lnTo>
                      <a:pt x="1116" y="331"/>
                    </a:lnTo>
                    <a:lnTo>
                      <a:pt x="1105" y="324"/>
                    </a:lnTo>
                    <a:lnTo>
                      <a:pt x="1114" y="331"/>
                    </a:lnTo>
                    <a:lnTo>
                      <a:pt x="1123" y="319"/>
                    </a:lnTo>
                    <a:lnTo>
                      <a:pt x="1114" y="311"/>
                    </a:lnTo>
                    <a:lnTo>
                      <a:pt x="1122" y="322"/>
                    </a:lnTo>
                    <a:lnTo>
                      <a:pt x="1140" y="310"/>
                    </a:lnTo>
                    <a:lnTo>
                      <a:pt x="1142" y="308"/>
                    </a:lnTo>
                    <a:lnTo>
                      <a:pt x="1151" y="299"/>
                    </a:lnTo>
                    <a:lnTo>
                      <a:pt x="1151" y="297"/>
                    </a:lnTo>
                    <a:lnTo>
                      <a:pt x="1160" y="284"/>
                    </a:lnTo>
                    <a:lnTo>
                      <a:pt x="1151" y="277"/>
                    </a:lnTo>
                    <a:lnTo>
                      <a:pt x="1160" y="284"/>
                    </a:lnTo>
                    <a:lnTo>
                      <a:pt x="1169" y="273"/>
                    </a:lnTo>
                    <a:lnTo>
                      <a:pt x="1178" y="262"/>
                    </a:lnTo>
                    <a:lnTo>
                      <a:pt x="1187" y="252"/>
                    </a:lnTo>
                    <a:lnTo>
                      <a:pt x="1194" y="243"/>
                    </a:lnTo>
                    <a:lnTo>
                      <a:pt x="1203" y="232"/>
                    </a:lnTo>
                    <a:lnTo>
                      <a:pt x="1194" y="224"/>
                    </a:lnTo>
                    <a:lnTo>
                      <a:pt x="1203" y="233"/>
                    </a:lnTo>
                    <a:lnTo>
                      <a:pt x="1212" y="224"/>
                    </a:lnTo>
                    <a:lnTo>
                      <a:pt x="1212" y="223"/>
                    </a:lnTo>
                    <a:lnTo>
                      <a:pt x="1221" y="212"/>
                    </a:lnTo>
                    <a:lnTo>
                      <a:pt x="1212" y="204"/>
                    </a:lnTo>
                    <a:lnTo>
                      <a:pt x="1219" y="214"/>
                    </a:lnTo>
                    <a:lnTo>
                      <a:pt x="1228" y="206"/>
                    </a:lnTo>
                    <a:lnTo>
                      <a:pt x="1214" y="188"/>
                    </a:lnTo>
                    <a:lnTo>
                      <a:pt x="1205" y="195"/>
                    </a:lnTo>
                    <a:lnTo>
                      <a:pt x="1203" y="197"/>
                    </a:lnTo>
                    <a:lnTo>
                      <a:pt x="1194" y="208"/>
                    </a:lnTo>
                    <a:lnTo>
                      <a:pt x="1203" y="215"/>
                    </a:lnTo>
                    <a:lnTo>
                      <a:pt x="1196" y="208"/>
                    </a:lnTo>
                    <a:lnTo>
                      <a:pt x="1187" y="217"/>
                    </a:lnTo>
                    <a:lnTo>
                      <a:pt x="1185" y="217"/>
                    </a:lnTo>
                    <a:lnTo>
                      <a:pt x="1176" y="228"/>
                    </a:lnTo>
                    <a:lnTo>
                      <a:pt x="1169" y="237"/>
                    </a:lnTo>
                    <a:lnTo>
                      <a:pt x="1160" y="248"/>
                    </a:lnTo>
                    <a:lnTo>
                      <a:pt x="1151" y="259"/>
                    </a:lnTo>
                    <a:lnTo>
                      <a:pt x="1142" y="270"/>
                    </a:lnTo>
                    <a:lnTo>
                      <a:pt x="1142" y="272"/>
                    </a:lnTo>
                    <a:lnTo>
                      <a:pt x="1132" y="284"/>
                    </a:lnTo>
                    <a:lnTo>
                      <a:pt x="1142" y="290"/>
                    </a:lnTo>
                    <a:lnTo>
                      <a:pt x="1134" y="282"/>
                    </a:lnTo>
                    <a:lnTo>
                      <a:pt x="1125" y="291"/>
                    </a:lnTo>
                    <a:lnTo>
                      <a:pt x="1132" y="299"/>
                    </a:lnTo>
                    <a:lnTo>
                      <a:pt x="1127" y="290"/>
                    </a:lnTo>
                    <a:lnTo>
                      <a:pt x="1109" y="302"/>
                    </a:lnTo>
                    <a:lnTo>
                      <a:pt x="1105" y="306"/>
                    </a:lnTo>
                    <a:lnTo>
                      <a:pt x="1096" y="319"/>
                    </a:lnTo>
                    <a:lnTo>
                      <a:pt x="1096" y="319"/>
                    </a:lnTo>
                    <a:lnTo>
                      <a:pt x="1089" y="329"/>
                    </a:lnTo>
                    <a:lnTo>
                      <a:pt x="1098" y="335"/>
                    </a:lnTo>
                    <a:lnTo>
                      <a:pt x="1089" y="329"/>
                    </a:lnTo>
                    <a:lnTo>
                      <a:pt x="1080" y="342"/>
                    </a:lnTo>
                    <a:lnTo>
                      <a:pt x="1089" y="348"/>
                    </a:lnTo>
                    <a:lnTo>
                      <a:pt x="1080" y="340"/>
                    </a:lnTo>
                    <a:lnTo>
                      <a:pt x="1071" y="351"/>
                    </a:lnTo>
                    <a:lnTo>
                      <a:pt x="1071" y="353"/>
                    </a:lnTo>
                    <a:lnTo>
                      <a:pt x="1062" y="366"/>
                    </a:lnTo>
                    <a:lnTo>
                      <a:pt x="1071" y="371"/>
                    </a:lnTo>
                    <a:lnTo>
                      <a:pt x="1062" y="364"/>
                    </a:lnTo>
                    <a:lnTo>
                      <a:pt x="1053" y="375"/>
                    </a:lnTo>
                    <a:lnTo>
                      <a:pt x="1044" y="386"/>
                    </a:lnTo>
                    <a:lnTo>
                      <a:pt x="1044" y="387"/>
                    </a:lnTo>
                    <a:lnTo>
                      <a:pt x="1035" y="400"/>
                    </a:lnTo>
                    <a:lnTo>
                      <a:pt x="1044" y="406"/>
                    </a:lnTo>
                    <a:lnTo>
                      <a:pt x="1036" y="398"/>
                    </a:lnTo>
                    <a:lnTo>
                      <a:pt x="1027" y="407"/>
                    </a:lnTo>
                    <a:lnTo>
                      <a:pt x="1026" y="407"/>
                    </a:lnTo>
                    <a:lnTo>
                      <a:pt x="1026" y="409"/>
                    </a:lnTo>
                    <a:lnTo>
                      <a:pt x="1018" y="422"/>
                    </a:lnTo>
                    <a:lnTo>
                      <a:pt x="1027" y="427"/>
                    </a:lnTo>
                    <a:lnTo>
                      <a:pt x="1020" y="420"/>
                    </a:lnTo>
                    <a:lnTo>
                      <a:pt x="1011" y="429"/>
                    </a:lnTo>
                    <a:lnTo>
                      <a:pt x="1018" y="436"/>
                    </a:lnTo>
                    <a:lnTo>
                      <a:pt x="1013" y="427"/>
                    </a:lnTo>
                    <a:lnTo>
                      <a:pt x="995" y="438"/>
                    </a:lnTo>
                    <a:lnTo>
                      <a:pt x="993" y="440"/>
                    </a:lnTo>
                    <a:lnTo>
                      <a:pt x="984" y="449"/>
                    </a:lnTo>
                    <a:lnTo>
                      <a:pt x="991" y="456"/>
                    </a:lnTo>
                    <a:lnTo>
                      <a:pt x="984" y="447"/>
                    </a:lnTo>
                    <a:lnTo>
                      <a:pt x="975" y="454"/>
                    </a:lnTo>
                    <a:lnTo>
                      <a:pt x="973" y="456"/>
                    </a:lnTo>
                    <a:lnTo>
                      <a:pt x="964" y="467"/>
                    </a:lnTo>
                    <a:lnTo>
                      <a:pt x="973" y="474"/>
                    </a:lnTo>
                    <a:lnTo>
                      <a:pt x="966" y="465"/>
                    </a:lnTo>
                    <a:lnTo>
                      <a:pt x="957" y="473"/>
                    </a:lnTo>
                    <a:lnTo>
                      <a:pt x="948" y="480"/>
                    </a:lnTo>
                    <a:lnTo>
                      <a:pt x="948" y="482"/>
                    </a:lnTo>
                    <a:lnTo>
                      <a:pt x="940" y="489"/>
                    </a:lnTo>
                    <a:lnTo>
                      <a:pt x="948" y="496"/>
                    </a:lnTo>
                    <a:lnTo>
                      <a:pt x="940" y="487"/>
                    </a:lnTo>
                    <a:lnTo>
                      <a:pt x="931" y="494"/>
                    </a:lnTo>
                    <a:lnTo>
                      <a:pt x="939" y="503"/>
                    </a:lnTo>
                    <a:lnTo>
                      <a:pt x="933" y="494"/>
                    </a:lnTo>
                    <a:lnTo>
                      <a:pt x="924" y="500"/>
                    </a:lnTo>
                    <a:lnTo>
                      <a:pt x="915" y="505"/>
                    </a:lnTo>
                    <a:lnTo>
                      <a:pt x="921" y="514"/>
                    </a:lnTo>
                    <a:lnTo>
                      <a:pt x="917" y="503"/>
                    </a:lnTo>
                    <a:lnTo>
                      <a:pt x="908" y="507"/>
                    </a:lnTo>
                    <a:lnTo>
                      <a:pt x="911" y="518"/>
                    </a:lnTo>
                    <a:lnTo>
                      <a:pt x="908" y="507"/>
                    </a:lnTo>
                    <a:lnTo>
                      <a:pt x="890" y="512"/>
                    </a:lnTo>
                    <a:lnTo>
                      <a:pt x="893" y="523"/>
                    </a:lnTo>
                    <a:lnTo>
                      <a:pt x="892" y="512"/>
                    </a:lnTo>
                    <a:lnTo>
                      <a:pt x="883" y="514"/>
                    </a:lnTo>
                    <a:lnTo>
                      <a:pt x="879" y="514"/>
                    </a:lnTo>
                    <a:lnTo>
                      <a:pt x="872" y="518"/>
                    </a:lnTo>
                    <a:lnTo>
                      <a:pt x="877" y="529"/>
                    </a:lnTo>
                    <a:lnTo>
                      <a:pt x="875" y="518"/>
                    </a:lnTo>
                    <a:lnTo>
                      <a:pt x="866" y="520"/>
                    </a:lnTo>
                    <a:lnTo>
                      <a:pt x="868" y="531"/>
                    </a:lnTo>
                    <a:lnTo>
                      <a:pt x="868" y="520"/>
                    </a:lnTo>
                    <a:lnTo>
                      <a:pt x="859" y="520"/>
                    </a:lnTo>
                    <a:lnTo>
                      <a:pt x="859" y="520"/>
                    </a:lnTo>
                    <a:lnTo>
                      <a:pt x="857" y="520"/>
                    </a:lnTo>
                    <a:lnTo>
                      <a:pt x="848" y="521"/>
                    </a:lnTo>
                    <a:lnTo>
                      <a:pt x="850" y="521"/>
                    </a:lnTo>
                    <a:lnTo>
                      <a:pt x="850" y="532"/>
                    </a:lnTo>
                    <a:lnTo>
                      <a:pt x="854" y="521"/>
                    </a:lnTo>
                    <a:lnTo>
                      <a:pt x="844" y="520"/>
                    </a:lnTo>
                    <a:lnTo>
                      <a:pt x="841" y="520"/>
                    </a:lnTo>
                    <a:lnTo>
                      <a:pt x="832" y="520"/>
                    </a:lnTo>
                    <a:lnTo>
                      <a:pt x="832" y="531"/>
                    </a:lnTo>
                    <a:lnTo>
                      <a:pt x="835" y="520"/>
                    </a:lnTo>
                    <a:lnTo>
                      <a:pt x="826" y="518"/>
                    </a:lnTo>
                    <a:lnTo>
                      <a:pt x="823" y="529"/>
                    </a:lnTo>
                    <a:lnTo>
                      <a:pt x="828" y="518"/>
                    </a:lnTo>
                    <a:lnTo>
                      <a:pt x="819" y="514"/>
                    </a:lnTo>
                    <a:lnTo>
                      <a:pt x="817" y="514"/>
                    </a:lnTo>
                    <a:lnTo>
                      <a:pt x="808" y="512"/>
                    </a:lnTo>
                    <a:lnTo>
                      <a:pt x="805" y="523"/>
                    </a:lnTo>
                    <a:lnTo>
                      <a:pt x="812" y="514"/>
                    </a:lnTo>
                    <a:lnTo>
                      <a:pt x="805" y="509"/>
                    </a:lnTo>
                    <a:lnTo>
                      <a:pt x="803" y="507"/>
                    </a:lnTo>
                    <a:lnTo>
                      <a:pt x="801" y="507"/>
                    </a:lnTo>
                    <a:lnTo>
                      <a:pt x="783" y="503"/>
                    </a:lnTo>
                    <a:lnTo>
                      <a:pt x="779" y="514"/>
                    </a:lnTo>
                    <a:lnTo>
                      <a:pt x="787" y="505"/>
                    </a:lnTo>
                    <a:lnTo>
                      <a:pt x="777" y="500"/>
                    </a:lnTo>
                    <a:lnTo>
                      <a:pt x="770" y="509"/>
                    </a:lnTo>
                    <a:lnTo>
                      <a:pt x="777" y="500"/>
                    </a:lnTo>
                    <a:lnTo>
                      <a:pt x="768" y="492"/>
                    </a:lnTo>
                    <a:lnTo>
                      <a:pt x="768" y="492"/>
                    </a:lnTo>
                    <a:lnTo>
                      <a:pt x="759" y="487"/>
                    </a:lnTo>
                    <a:lnTo>
                      <a:pt x="752" y="496"/>
                    </a:lnTo>
                    <a:lnTo>
                      <a:pt x="759" y="487"/>
                    </a:lnTo>
                    <a:lnTo>
                      <a:pt x="750" y="480"/>
                    </a:lnTo>
                    <a:lnTo>
                      <a:pt x="743" y="489"/>
                    </a:lnTo>
                    <a:lnTo>
                      <a:pt x="752" y="482"/>
                    </a:lnTo>
                    <a:lnTo>
                      <a:pt x="743" y="471"/>
                    </a:lnTo>
                    <a:lnTo>
                      <a:pt x="743" y="471"/>
                    </a:lnTo>
                    <a:lnTo>
                      <a:pt x="736" y="464"/>
                    </a:lnTo>
                    <a:lnTo>
                      <a:pt x="727" y="454"/>
                    </a:lnTo>
                    <a:lnTo>
                      <a:pt x="718" y="462"/>
                    </a:lnTo>
                    <a:lnTo>
                      <a:pt x="727" y="454"/>
                    </a:lnTo>
                    <a:lnTo>
                      <a:pt x="718" y="444"/>
                    </a:lnTo>
                    <a:lnTo>
                      <a:pt x="718" y="444"/>
                    </a:lnTo>
                    <a:lnTo>
                      <a:pt x="709" y="435"/>
                    </a:lnTo>
                    <a:lnTo>
                      <a:pt x="700" y="442"/>
                    </a:lnTo>
                    <a:lnTo>
                      <a:pt x="709" y="436"/>
                    </a:lnTo>
                    <a:lnTo>
                      <a:pt x="700" y="424"/>
                    </a:lnTo>
                    <a:lnTo>
                      <a:pt x="691" y="411"/>
                    </a:lnTo>
                    <a:lnTo>
                      <a:pt x="691" y="409"/>
                    </a:lnTo>
                    <a:lnTo>
                      <a:pt x="687" y="406"/>
                    </a:lnTo>
                    <a:lnTo>
                      <a:pt x="669" y="396"/>
                    </a:lnTo>
                    <a:lnTo>
                      <a:pt x="672" y="400"/>
                    </a:lnTo>
                    <a:lnTo>
                      <a:pt x="663" y="407"/>
                    </a:lnTo>
                    <a:lnTo>
                      <a:pt x="674" y="402"/>
                    </a:lnTo>
                    <a:lnTo>
                      <a:pt x="667" y="389"/>
                    </a:lnTo>
                    <a:lnTo>
                      <a:pt x="667" y="389"/>
                    </a:lnTo>
                    <a:lnTo>
                      <a:pt x="658" y="375"/>
                    </a:lnTo>
                    <a:lnTo>
                      <a:pt x="656" y="375"/>
                    </a:lnTo>
                    <a:lnTo>
                      <a:pt x="647" y="362"/>
                    </a:lnTo>
                    <a:lnTo>
                      <a:pt x="638" y="349"/>
                    </a:lnTo>
                    <a:lnTo>
                      <a:pt x="629" y="355"/>
                    </a:lnTo>
                    <a:lnTo>
                      <a:pt x="640" y="349"/>
                    </a:lnTo>
                    <a:lnTo>
                      <a:pt x="631" y="335"/>
                    </a:lnTo>
                    <a:lnTo>
                      <a:pt x="622" y="320"/>
                    </a:lnTo>
                    <a:lnTo>
                      <a:pt x="620" y="320"/>
                    </a:lnTo>
                    <a:lnTo>
                      <a:pt x="611" y="308"/>
                    </a:lnTo>
                    <a:lnTo>
                      <a:pt x="602" y="313"/>
                    </a:lnTo>
                    <a:lnTo>
                      <a:pt x="613" y="308"/>
                    </a:lnTo>
                    <a:lnTo>
                      <a:pt x="604" y="293"/>
                    </a:lnTo>
                    <a:lnTo>
                      <a:pt x="595" y="279"/>
                    </a:lnTo>
                    <a:lnTo>
                      <a:pt x="584" y="284"/>
                    </a:lnTo>
                    <a:lnTo>
                      <a:pt x="595" y="279"/>
                    </a:lnTo>
                    <a:lnTo>
                      <a:pt x="587" y="264"/>
                    </a:lnTo>
                    <a:lnTo>
                      <a:pt x="587" y="264"/>
                    </a:lnTo>
                    <a:lnTo>
                      <a:pt x="578" y="250"/>
                    </a:lnTo>
                    <a:lnTo>
                      <a:pt x="576" y="248"/>
                    </a:lnTo>
                    <a:lnTo>
                      <a:pt x="575" y="246"/>
                    </a:lnTo>
                    <a:lnTo>
                      <a:pt x="557" y="233"/>
                    </a:lnTo>
                    <a:lnTo>
                      <a:pt x="549" y="243"/>
                    </a:lnTo>
                    <a:lnTo>
                      <a:pt x="560" y="237"/>
                    </a:lnTo>
                    <a:lnTo>
                      <a:pt x="551" y="223"/>
                    </a:lnTo>
                    <a:lnTo>
                      <a:pt x="540" y="228"/>
                    </a:lnTo>
                    <a:lnTo>
                      <a:pt x="551" y="223"/>
                    </a:lnTo>
                    <a:lnTo>
                      <a:pt x="542" y="206"/>
                    </a:lnTo>
                    <a:lnTo>
                      <a:pt x="542" y="206"/>
                    </a:lnTo>
                    <a:lnTo>
                      <a:pt x="533" y="192"/>
                    </a:lnTo>
                    <a:lnTo>
                      <a:pt x="531" y="192"/>
                    </a:lnTo>
                    <a:lnTo>
                      <a:pt x="522" y="179"/>
                    </a:lnTo>
                    <a:lnTo>
                      <a:pt x="513" y="185"/>
                    </a:lnTo>
                    <a:lnTo>
                      <a:pt x="524" y="179"/>
                    </a:lnTo>
                    <a:lnTo>
                      <a:pt x="517" y="165"/>
                    </a:lnTo>
                    <a:lnTo>
                      <a:pt x="515" y="165"/>
                    </a:lnTo>
                    <a:lnTo>
                      <a:pt x="506" y="152"/>
                    </a:lnTo>
                    <a:lnTo>
                      <a:pt x="506" y="150"/>
                    </a:lnTo>
                    <a:lnTo>
                      <a:pt x="497" y="139"/>
                    </a:lnTo>
                    <a:lnTo>
                      <a:pt x="488" y="147"/>
                    </a:lnTo>
                    <a:lnTo>
                      <a:pt x="497" y="141"/>
                    </a:lnTo>
                    <a:lnTo>
                      <a:pt x="488" y="128"/>
                    </a:lnTo>
                    <a:lnTo>
                      <a:pt x="479" y="116"/>
                    </a:lnTo>
                    <a:lnTo>
                      <a:pt x="470" y="103"/>
                    </a:lnTo>
                    <a:lnTo>
                      <a:pt x="468" y="99"/>
                    </a:lnTo>
                    <a:lnTo>
                      <a:pt x="450" y="87"/>
                    </a:lnTo>
                    <a:lnTo>
                      <a:pt x="442" y="96"/>
                    </a:lnTo>
                    <a:lnTo>
                      <a:pt x="451" y="89"/>
                    </a:lnTo>
                    <a:lnTo>
                      <a:pt x="442" y="80"/>
                    </a:lnTo>
                    <a:lnTo>
                      <a:pt x="433" y="87"/>
                    </a:lnTo>
                    <a:lnTo>
                      <a:pt x="442" y="80"/>
                    </a:lnTo>
                    <a:lnTo>
                      <a:pt x="435" y="70"/>
                    </a:lnTo>
                    <a:lnTo>
                      <a:pt x="426" y="60"/>
                    </a:lnTo>
                    <a:lnTo>
                      <a:pt x="424" y="58"/>
                    </a:lnTo>
                    <a:lnTo>
                      <a:pt x="415" y="51"/>
                    </a:lnTo>
                    <a:lnTo>
                      <a:pt x="408" y="60"/>
                    </a:lnTo>
                    <a:lnTo>
                      <a:pt x="417" y="52"/>
                    </a:lnTo>
                    <a:lnTo>
                      <a:pt x="408" y="43"/>
                    </a:lnTo>
                    <a:lnTo>
                      <a:pt x="399" y="34"/>
                    </a:lnTo>
                    <a:lnTo>
                      <a:pt x="397" y="32"/>
                    </a:lnTo>
                    <a:lnTo>
                      <a:pt x="388" y="25"/>
                    </a:lnTo>
                    <a:lnTo>
                      <a:pt x="386" y="23"/>
                    </a:lnTo>
                    <a:lnTo>
                      <a:pt x="386" y="23"/>
                    </a:lnTo>
                    <a:lnTo>
                      <a:pt x="377" y="20"/>
                    </a:lnTo>
                    <a:lnTo>
                      <a:pt x="372" y="31"/>
                    </a:lnTo>
                    <a:lnTo>
                      <a:pt x="379" y="22"/>
                    </a:lnTo>
                    <a:lnTo>
                      <a:pt x="370" y="16"/>
                    </a:lnTo>
                    <a:lnTo>
                      <a:pt x="363" y="25"/>
                    </a:lnTo>
                    <a:lnTo>
                      <a:pt x="370" y="16"/>
                    </a:lnTo>
                    <a:lnTo>
                      <a:pt x="363" y="11"/>
                    </a:lnTo>
                    <a:lnTo>
                      <a:pt x="361" y="9"/>
                    </a:lnTo>
                    <a:lnTo>
                      <a:pt x="359" y="9"/>
                    </a:lnTo>
                    <a:lnTo>
                      <a:pt x="350" y="7"/>
                    </a:lnTo>
                    <a:lnTo>
                      <a:pt x="346" y="18"/>
                    </a:lnTo>
                    <a:lnTo>
                      <a:pt x="350" y="7"/>
                    </a:lnTo>
                    <a:lnTo>
                      <a:pt x="332" y="2"/>
                    </a:lnTo>
                    <a:lnTo>
                      <a:pt x="328" y="2"/>
                    </a:lnTo>
                    <a:lnTo>
                      <a:pt x="319" y="2"/>
                    </a:lnTo>
                    <a:lnTo>
                      <a:pt x="319" y="12"/>
                    </a:lnTo>
                    <a:lnTo>
                      <a:pt x="323" y="2"/>
                    </a:lnTo>
                    <a:lnTo>
                      <a:pt x="314" y="0"/>
                    </a:lnTo>
                    <a:lnTo>
                      <a:pt x="310" y="0"/>
                    </a:lnTo>
                    <a:lnTo>
                      <a:pt x="301" y="0"/>
                    </a:lnTo>
                    <a:lnTo>
                      <a:pt x="292" y="0"/>
                    </a:lnTo>
                    <a:lnTo>
                      <a:pt x="292" y="0"/>
                    </a:lnTo>
                    <a:lnTo>
                      <a:pt x="290" y="0"/>
                    </a:lnTo>
                    <a:lnTo>
                      <a:pt x="281" y="2"/>
                    </a:lnTo>
                    <a:lnTo>
                      <a:pt x="283" y="12"/>
                    </a:lnTo>
                    <a:lnTo>
                      <a:pt x="283" y="2"/>
                    </a:lnTo>
                    <a:lnTo>
                      <a:pt x="276" y="2"/>
                    </a:lnTo>
                    <a:lnTo>
                      <a:pt x="276" y="2"/>
                    </a:lnTo>
                    <a:lnTo>
                      <a:pt x="272" y="2"/>
                    </a:lnTo>
                    <a:lnTo>
                      <a:pt x="270" y="3"/>
                    </a:lnTo>
                    <a:lnTo>
                      <a:pt x="261" y="9"/>
                    </a:lnTo>
                    <a:lnTo>
                      <a:pt x="267" y="18"/>
                    </a:lnTo>
                    <a:lnTo>
                      <a:pt x="265" y="7"/>
                    </a:lnTo>
                    <a:lnTo>
                      <a:pt x="256" y="9"/>
                    </a:lnTo>
                    <a:lnTo>
                      <a:pt x="252" y="11"/>
                    </a:lnTo>
                    <a:lnTo>
                      <a:pt x="243" y="16"/>
                    </a:lnTo>
                    <a:lnTo>
                      <a:pt x="234" y="22"/>
                    </a:lnTo>
                    <a:lnTo>
                      <a:pt x="232" y="22"/>
                    </a:lnTo>
                    <a:lnTo>
                      <a:pt x="223" y="29"/>
                    </a:lnTo>
                    <a:lnTo>
                      <a:pt x="230" y="38"/>
                    </a:lnTo>
                    <a:lnTo>
                      <a:pt x="227" y="27"/>
                    </a:lnTo>
                    <a:lnTo>
                      <a:pt x="209" y="34"/>
                    </a:lnTo>
                    <a:lnTo>
                      <a:pt x="209" y="34"/>
                    </a:lnTo>
                    <a:lnTo>
                      <a:pt x="205" y="38"/>
                    </a:lnTo>
                    <a:lnTo>
                      <a:pt x="198" y="45"/>
                    </a:lnTo>
                    <a:lnTo>
                      <a:pt x="205" y="52"/>
                    </a:lnTo>
                    <a:lnTo>
                      <a:pt x="198" y="43"/>
                    </a:lnTo>
                    <a:lnTo>
                      <a:pt x="189" y="51"/>
                    </a:lnTo>
                    <a:lnTo>
                      <a:pt x="189" y="52"/>
                    </a:lnTo>
                    <a:lnTo>
                      <a:pt x="180" y="61"/>
                    </a:lnTo>
                    <a:lnTo>
                      <a:pt x="178" y="61"/>
                    </a:lnTo>
                    <a:lnTo>
                      <a:pt x="169" y="72"/>
                    </a:lnTo>
                    <a:lnTo>
                      <a:pt x="169" y="74"/>
                    </a:lnTo>
                    <a:lnTo>
                      <a:pt x="160" y="87"/>
                    </a:lnTo>
                    <a:lnTo>
                      <a:pt x="169" y="92"/>
                    </a:lnTo>
                    <a:lnTo>
                      <a:pt x="162" y="85"/>
                    </a:lnTo>
                    <a:lnTo>
                      <a:pt x="153" y="94"/>
                    </a:lnTo>
                    <a:lnTo>
                      <a:pt x="151" y="96"/>
                    </a:lnTo>
                    <a:lnTo>
                      <a:pt x="142" y="108"/>
                    </a:lnTo>
                    <a:lnTo>
                      <a:pt x="142" y="108"/>
                    </a:lnTo>
                    <a:lnTo>
                      <a:pt x="133" y="123"/>
                    </a:lnTo>
                    <a:lnTo>
                      <a:pt x="133" y="123"/>
                    </a:lnTo>
                    <a:lnTo>
                      <a:pt x="125" y="136"/>
                    </a:lnTo>
                    <a:lnTo>
                      <a:pt x="135" y="141"/>
                    </a:lnTo>
                    <a:lnTo>
                      <a:pt x="125" y="136"/>
                    </a:lnTo>
                    <a:lnTo>
                      <a:pt x="116" y="150"/>
                    </a:lnTo>
                    <a:lnTo>
                      <a:pt x="107" y="165"/>
                    </a:lnTo>
                    <a:lnTo>
                      <a:pt x="116" y="170"/>
                    </a:lnTo>
                    <a:lnTo>
                      <a:pt x="109" y="161"/>
                    </a:lnTo>
                    <a:lnTo>
                      <a:pt x="91" y="176"/>
                    </a:lnTo>
                    <a:lnTo>
                      <a:pt x="89" y="177"/>
                    </a:lnTo>
                    <a:lnTo>
                      <a:pt x="89" y="179"/>
                    </a:lnTo>
                    <a:lnTo>
                      <a:pt x="80" y="195"/>
                    </a:lnTo>
                    <a:lnTo>
                      <a:pt x="89" y="201"/>
                    </a:lnTo>
                    <a:lnTo>
                      <a:pt x="80" y="195"/>
                    </a:lnTo>
                    <a:lnTo>
                      <a:pt x="71" y="210"/>
                    </a:lnTo>
                    <a:lnTo>
                      <a:pt x="71" y="210"/>
                    </a:lnTo>
                    <a:lnTo>
                      <a:pt x="62" y="226"/>
                    </a:lnTo>
                    <a:lnTo>
                      <a:pt x="71" y="232"/>
                    </a:lnTo>
                    <a:lnTo>
                      <a:pt x="62" y="226"/>
                    </a:lnTo>
                    <a:lnTo>
                      <a:pt x="53" y="241"/>
                    </a:lnTo>
                    <a:lnTo>
                      <a:pt x="51" y="243"/>
                    </a:lnTo>
                    <a:lnTo>
                      <a:pt x="44" y="261"/>
                    </a:lnTo>
                    <a:lnTo>
                      <a:pt x="55" y="264"/>
                    </a:lnTo>
                    <a:lnTo>
                      <a:pt x="46" y="259"/>
                    </a:lnTo>
                    <a:lnTo>
                      <a:pt x="37" y="277"/>
                    </a:lnTo>
                    <a:lnTo>
                      <a:pt x="28" y="293"/>
                    </a:lnTo>
                    <a:lnTo>
                      <a:pt x="19" y="311"/>
                    </a:lnTo>
                    <a:lnTo>
                      <a:pt x="10" y="328"/>
                    </a:lnTo>
                    <a:lnTo>
                      <a:pt x="0" y="346"/>
                    </a:ln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4" name="Freeform 112"/>
              <p:cNvSpPr>
                <a:spLocks noChangeAspect="1"/>
              </p:cNvSpPr>
              <p:nvPr/>
            </p:nvSpPr>
            <p:spPr bwMode="auto">
              <a:xfrm>
                <a:off x="3047" y="2560"/>
                <a:ext cx="1233" cy="681"/>
              </a:xfrm>
              <a:custGeom>
                <a:avLst/>
                <a:gdLst/>
                <a:ahLst/>
                <a:cxnLst>
                  <a:cxn ang="0">
                    <a:pos x="49" y="140"/>
                  </a:cxn>
                  <a:cxn ang="0">
                    <a:pos x="83" y="120"/>
                  </a:cxn>
                  <a:cxn ang="0">
                    <a:pos x="107" y="111"/>
                  </a:cxn>
                  <a:cxn ang="0">
                    <a:pos x="156" y="111"/>
                  </a:cxn>
                  <a:cxn ang="0">
                    <a:pos x="185" y="120"/>
                  </a:cxn>
                  <a:cxn ang="0">
                    <a:pos x="232" y="154"/>
                  </a:cxn>
                  <a:cxn ang="0">
                    <a:pos x="299" y="205"/>
                  </a:cxn>
                  <a:cxn ang="0">
                    <a:pos x="326" y="263"/>
                  </a:cxn>
                  <a:cxn ang="0">
                    <a:pos x="360" y="306"/>
                  </a:cxn>
                  <a:cxn ang="0">
                    <a:pos x="415" y="375"/>
                  </a:cxn>
                  <a:cxn ang="0">
                    <a:pos x="440" y="444"/>
                  </a:cxn>
                  <a:cxn ang="0">
                    <a:pos x="485" y="502"/>
                  </a:cxn>
                  <a:cxn ang="0">
                    <a:pos x="520" y="554"/>
                  </a:cxn>
                  <a:cxn ang="0">
                    <a:pos x="565" y="610"/>
                  </a:cxn>
                  <a:cxn ang="0">
                    <a:pos x="612" y="649"/>
                  </a:cxn>
                  <a:cxn ang="0">
                    <a:pos x="654" y="658"/>
                  </a:cxn>
                  <a:cxn ang="0">
                    <a:pos x="688" y="681"/>
                  </a:cxn>
                  <a:cxn ang="0">
                    <a:pos x="726" y="678"/>
                  </a:cxn>
                  <a:cxn ang="0">
                    <a:pos x="773" y="654"/>
                  </a:cxn>
                  <a:cxn ang="0">
                    <a:pos x="804" y="610"/>
                  </a:cxn>
                  <a:cxn ang="0">
                    <a:pos x="848" y="587"/>
                  </a:cxn>
                  <a:cxn ang="0">
                    <a:pos x="895" y="520"/>
                  </a:cxn>
                  <a:cxn ang="0">
                    <a:pos x="945" y="442"/>
                  </a:cxn>
                  <a:cxn ang="0">
                    <a:pos x="982" y="373"/>
                  </a:cxn>
                  <a:cxn ang="0">
                    <a:pos x="1045" y="255"/>
                  </a:cxn>
                  <a:cxn ang="0">
                    <a:pos x="1079" y="207"/>
                  </a:cxn>
                  <a:cxn ang="0">
                    <a:pos x="1114" y="147"/>
                  </a:cxn>
                  <a:cxn ang="0">
                    <a:pos x="1139" y="105"/>
                  </a:cxn>
                  <a:cxn ang="0">
                    <a:pos x="1183" y="63"/>
                  </a:cxn>
                  <a:cxn ang="0">
                    <a:pos x="1217" y="31"/>
                  </a:cxn>
                  <a:cxn ang="0">
                    <a:pos x="1193" y="20"/>
                  </a:cxn>
                  <a:cxn ang="0">
                    <a:pos x="1159" y="56"/>
                  </a:cxn>
                  <a:cxn ang="0">
                    <a:pos x="1112" y="107"/>
                  </a:cxn>
                  <a:cxn ang="0">
                    <a:pos x="1078" y="161"/>
                  </a:cxn>
                  <a:cxn ang="0">
                    <a:pos x="1050" y="232"/>
                  </a:cxn>
                  <a:cxn ang="0">
                    <a:pos x="989" y="310"/>
                  </a:cxn>
                  <a:cxn ang="0">
                    <a:pos x="936" y="413"/>
                  </a:cxn>
                  <a:cxn ang="0">
                    <a:pos x="900" y="462"/>
                  </a:cxn>
                  <a:cxn ang="0">
                    <a:pos x="857" y="534"/>
                  </a:cxn>
                  <a:cxn ang="0">
                    <a:pos x="822" y="582"/>
                  </a:cxn>
                  <a:cxn ang="0">
                    <a:pos x="777" y="621"/>
                  </a:cxn>
                  <a:cxn ang="0">
                    <a:pos x="750" y="654"/>
                  </a:cxn>
                  <a:cxn ang="0">
                    <a:pos x="724" y="654"/>
                  </a:cxn>
                  <a:cxn ang="0">
                    <a:pos x="679" y="668"/>
                  </a:cxn>
                  <a:cxn ang="0">
                    <a:pos x="648" y="645"/>
                  </a:cxn>
                  <a:cxn ang="0">
                    <a:pos x="618" y="638"/>
                  </a:cxn>
                  <a:cxn ang="0">
                    <a:pos x="583" y="596"/>
                  </a:cxn>
                  <a:cxn ang="0">
                    <a:pos x="538" y="542"/>
                  </a:cxn>
                  <a:cxn ang="0">
                    <a:pos x="494" y="495"/>
                  </a:cxn>
                  <a:cxn ang="0">
                    <a:pos x="460" y="431"/>
                  </a:cxn>
                  <a:cxn ang="0">
                    <a:pos x="426" y="370"/>
                  </a:cxn>
                  <a:cxn ang="0">
                    <a:pos x="380" y="294"/>
                  </a:cxn>
                  <a:cxn ang="0">
                    <a:pos x="346" y="252"/>
                  </a:cxn>
                  <a:cxn ang="0">
                    <a:pos x="317" y="212"/>
                  </a:cxn>
                  <a:cxn ang="0">
                    <a:pos x="261" y="141"/>
                  </a:cxn>
                  <a:cxn ang="0">
                    <a:pos x="199" y="102"/>
                  </a:cxn>
                  <a:cxn ang="0">
                    <a:pos x="172" y="91"/>
                  </a:cxn>
                  <a:cxn ang="0">
                    <a:pos x="112" y="85"/>
                  </a:cxn>
                  <a:cxn ang="0">
                    <a:pos x="78" y="109"/>
                  </a:cxn>
                  <a:cxn ang="0">
                    <a:pos x="36" y="121"/>
                  </a:cxn>
                </a:cxnLst>
                <a:rect l="0" t="0" r="r" b="b"/>
                <a:pathLst>
                  <a:path w="1233" h="681">
                    <a:moveTo>
                      <a:pt x="0" y="145"/>
                    </a:moveTo>
                    <a:lnTo>
                      <a:pt x="16" y="161"/>
                    </a:lnTo>
                    <a:lnTo>
                      <a:pt x="25" y="152"/>
                    </a:lnTo>
                    <a:lnTo>
                      <a:pt x="16" y="143"/>
                    </a:lnTo>
                    <a:lnTo>
                      <a:pt x="22" y="154"/>
                    </a:lnTo>
                    <a:lnTo>
                      <a:pt x="40" y="147"/>
                    </a:lnTo>
                    <a:lnTo>
                      <a:pt x="40" y="147"/>
                    </a:lnTo>
                    <a:lnTo>
                      <a:pt x="42" y="145"/>
                    </a:lnTo>
                    <a:lnTo>
                      <a:pt x="49" y="140"/>
                    </a:lnTo>
                    <a:lnTo>
                      <a:pt x="49" y="140"/>
                    </a:lnTo>
                    <a:lnTo>
                      <a:pt x="58" y="132"/>
                    </a:lnTo>
                    <a:lnTo>
                      <a:pt x="51" y="123"/>
                    </a:lnTo>
                    <a:lnTo>
                      <a:pt x="56" y="134"/>
                    </a:lnTo>
                    <a:lnTo>
                      <a:pt x="65" y="129"/>
                    </a:lnTo>
                    <a:lnTo>
                      <a:pt x="74" y="123"/>
                    </a:lnTo>
                    <a:lnTo>
                      <a:pt x="69" y="112"/>
                    </a:lnTo>
                    <a:lnTo>
                      <a:pt x="74" y="123"/>
                    </a:lnTo>
                    <a:lnTo>
                      <a:pt x="83" y="120"/>
                    </a:lnTo>
                    <a:lnTo>
                      <a:pt x="83" y="120"/>
                    </a:lnTo>
                    <a:lnTo>
                      <a:pt x="92" y="114"/>
                    </a:lnTo>
                    <a:lnTo>
                      <a:pt x="87" y="103"/>
                    </a:lnTo>
                    <a:lnTo>
                      <a:pt x="89" y="116"/>
                    </a:lnTo>
                    <a:lnTo>
                      <a:pt x="98" y="114"/>
                    </a:lnTo>
                    <a:lnTo>
                      <a:pt x="101" y="112"/>
                    </a:lnTo>
                    <a:lnTo>
                      <a:pt x="110" y="109"/>
                    </a:lnTo>
                    <a:lnTo>
                      <a:pt x="105" y="98"/>
                    </a:lnTo>
                    <a:lnTo>
                      <a:pt x="107" y="111"/>
                    </a:lnTo>
                    <a:lnTo>
                      <a:pt x="116" y="109"/>
                    </a:lnTo>
                    <a:lnTo>
                      <a:pt x="114" y="96"/>
                    </a:lnTo>
                    <a:lnTo>
                      <a:pt x="114" y="109"/>
                    </a:lnTo>
                    <a:lnTo>
                      <a:pt x="121" y="109"/>
                    </a:lnTo>
                    <a:lnTo>
                      <a:pt x="130" y="109"/>
                    </a:lnTo>
                    <a:lnTo>
                      <a:pt x="148" y="109"/>
                    </a:lnTo>
                    <a:lnTo>
                      <a:pt x="148" y="96"/>
                    </a:lnTo>
                    <a:lnTo>
                      <a:pt x="147" y="109"/>
                    </a:lnTo>
                    <a:lnTo>
                      <a:pt x="156" y="111"/>
                    </a:lnTo>
                    <a:lnTo>
                      <a:pt x="158" y="98"/>
                    </a:lnTo>
                    <a:lnTo>
                      <a:pt x="154" y="109"/>
                    </a:lnTo>
                    <a:lnTo>
                      <a:pt x="163" y="112"/>
                    </a:lnTo>
                    <a:lnTo>
                      <a:pt x="165" y="114"/>
                    </a:lnTo>
                    <a:lnTo>
                      <a:pt x="174" y="116"/>
                    </a:lnTo>
                    <a:lnTo>
                      <a:pt x="183" y="118"/>
                    </a:lnTo>
                    <a:lnTo>
                      <a:pt x="185" y="105"/>
                    </a:lnTo>
                    <a:lnTo>
                      <a:pt x="177" y="114"/>
                    </a:lnTo>
                    <a:lnTo>
                      <a:pt x="185" y="120"/>
                    </a:lnTo>
                    <a:lnTo>
                      <a:pt x="186" y="121"/>
                    </a:lnTo>
                    <a:lnTo>
                      <a:pt x="196" y="127"/>
                    </a:lnTo>
                    <a:lnTo>
                      <a:pt x="205" y="132"/>
                    </a:lnTo>
                    <a:lnTo>
                      <a:pt x="210" y="121"/>
                    </a:lnTo>
                    <a:lnTo>
                      <a:pt x="203" y="131"/>
                    </a:lnTo>
                    <a:lnTo>
                      <a:pt x="212" y="138"/>
                    </a:lnTo>
                    <a:lnTo>
                      <a:pt x="221" y="145"/>
                    </a:lnTo>
                    <a:lnTo>
                      <a:pt x="230" y="152"/>
                    </a:lnTo>
                    <a:lnTo>
                      <a:pt x="232" y="154"/>
                    </a:lnTo>
                    <a:lnTo>
                      <a:pt x="250" y="163"/>
                    </a:lnTo>
                    <a:lnTo>
                      <a:pt x="255" y="152"/>
                    </a:lnTo>
                    <a:lnTo>
                      <a:pt x="246" y="159"/>
                    </a:lnTo>
                    <a:lnTo>
                      <a:pt x="255" y="170"/>
                    </a:lnTo>
                    <a:lnTo>
                      <a:pt x="263" y="179"/>
                    </a:lnTo>
                    <a:lnTo>
                      <a:pt x="272" y="190"/>
                    </a:lnTo>
                    <a:lnTo>
                      <a:pt x="281" y="201"/>
                    </a:lnTo>
                    <a:lnTo>
                      <a:pt x="290" y="212"/>
                    </a:lnTo>
                    <a:lnTo>
                      <a:pt x="299" y="205"/>
                    </a:lnTo>
                    <a:lnTo>
                      <a:pt x="290" y="212"/>
                    </a:lnTo>
                    <a:lnTo>
                      <a:pt x="299" y="225"/>
                    </a:lnTo>
                    <a:lnTo>
                      <a:pt x="299" y="225"/>
                    </a:lnTo>
                    <a:lnTo>
                      <a:pt x="308" y="236"/>
                    </a:lnTo>
                    <a:lnTo>
                      <a:pt x="317" y="228"/>
                    </a:lnTo>
                    <a:lnTo>
                      <a:pt x="308" y="234"/>
                    </a:lnTo>
                    <a:lnTo>
                      <a:pt x="317" y="250"/>
                    </a:lnTo>
                    <a:lnTo>
                      <a:pt x="317" y="252"/>
                    </a:lnTo>
                    <a:lnTo>
                      <a:pt x="326" y="263"/>
                    </a:lnTo>
                    <a:lnTo>
                      <a:pt x="335" y="255"/>
                    </a:lnTo>
                    <a:lnTo>
                      <a:pt x="324" y="261"/>
                    </a:lnTo>
                    <a:lnTo>
                      <a:pt x="331" y="277"/>
                    </a:lnTo>
                    <a:lnTo>
                      <a:pt x="333" y="279"/>
                    </a:lnTo>
                    <a:lnTo>
                      <a:pt x="342" y="290"/>
                    </a:lnTo>
                    <a:lnTo>
                      <a:pt x="344" y="292"/>
                    </a:lnTo>
                    <a:lnTo>
                      <a:pt x="362" y="308"/>
                    </a:lnTo>
                    <a:lnTo>
                      <a:pt x="369" y="299"/>
                    </a:lnTo>
                    <a:lnTo>
                      <a:pt x="360" y="306"/>
                    </a:lnTo>
                    <a:lnTo>
                      <a:pt x="369" y="321"/>
                    </a:lnTo>
                    <a:lnTo>
                      <a:pt x="378" y="335"/>
                    </a:lnTo>
                    <a:lnTo>
                      <a:pt x="388" y="328"/>
                    </a:lnTo>
                    <a:lnTo>
                      <a:pt x="378" y="333"/>
                    </a:lnTo>
                    <a:lnTo>
                      <a:pt x="388" y="350"/>
                    </a:lnTo>
                    <a:lnTo>
                      <a:pt x="397" y="366"/>
                    </a:lnTo>
                    <a:lnTo>
                      <a:pt x="397" y="368"/>
                    </a:lnTo>
                    <a:lnTo>
                      <a:pt x="406" y="382"/>
                    </a:lnTo>
                    <a:lnTo>
                      <a:pt x="415" y="375"/>
                    </a:lnTo>
                    <a:lnTo>
                      <a:pt x="406" y="380"/>
                    </a:lnTo>
                    <a:lnTo>
                      <a:pt x="413" y="395"/>
                    </a:lnTo>
                    <a:lnTo>
                      <a:pt x="413" y="397"/>
                    </a:lnTo>
                    <a:lnTo>
                      <a:pt x="422" y="411"/>
                    </a:lnTo>
                    <a:lnTo>
                      <a:pt x="431" y="404"/>
                    </a:lnTo>
                    <a:lnTo>
                      <a:pt x="422" y="409"/>
                    </a:lnTo>
                    <a:lnTo>
                      <a:pt x="431" y="428"/>
                    </a:lnTo>
                    <a:lnTo>
                      <a:pt x="431" y="429"/>
                    </a:lnTo>
                    <a:lnTo>
                      <a:pt x="440" y="444"/>
                    </a:lnTo>
                    <a:lnTo>
                      <a:pt x="449" y="458"/>
                    </a:lnTo>
                    <a:lnTo>
                      <a:pt x="458" y="473"/>
                    </a:lnTo>
                    <a:lnTo>
                      <a:pt x="458" y="475"/>
                    </a:lnTo>
                    <a:lnTo>
                      <a:pt x="460" y="475"/>
                    </a:lnTo>
                    <a:lnTo>
                      <a:pt x="478" y="489"/>
                    </a:lnTo>
                    <a:lnTo>
                      <a:pt x="485" y="480"/>
                    </a:lnTo>
                    <a:lnTo>
                      <a:pt x="476" y="487"/>
                    </a:lnTo>
                    <a:lnTo>
                      <a:pt x="485" y="502"/>
                    </a:lnTo>
                    <a:lnTo>
                      <a:pt x="485" y="502"/>
                    </a:lnTo>
                    <a:lnTo>
                      <a:pt x="494" y="514"/>
                    </a:lnTo>
                    <a:lnTo>
                      <a:pt x="503" y="507"/>
                    </a:lnTo>
                    <a:lnTo>
                      <a:pt x="494" y="514"/>
                    </a:lnTo>
                    <a:lnTo>
                      <a:pt x="503" y="529"/>
                    </a:lnTo>
                    <a:lnTo>
                      <a:pt x="512" y="522"/>
                    </a:lnTo>
                    <a:lnTo>
                      <a:pt x="503" y="527"/>
                    </a:lnTo>
                    <a:lnTo>
                      <a:pt x="511" y="540"/>
                    </a:lnTo>
                    <a:lnTo>
                      <a:pt x="511" y="542"/>
                    </a:lnTo>
                    <a:lnTo>
                      <a:pt x="520" y="554"/>
                    </a:lnTo>
                    <a:lnTo>
                      <a:pt x="529" y="567"/>
                    </a:lnTo>
                    <a:lnTo>
                      <a:pt x="538" y="580"/>
                    </a:lnTo>
                    <a:lnTo>
                      <a:pt x="538" y="580"/>
                    </a:lnTo>
                    <a:lnTo>
                      <a:pt x="547" y="591"/>
                    </a:lnTo>
                    <a:lnTo>
                      <a:pt x="556" y="601"/>
                    </a:lnTo>
                    <a:lnTo>
                      <a:pt x="558" y="603"/>
                    </a:lnTo>
                    <a:lnTo>
                      <a:pt x="567" y="612"/>
                    </a:lnTo>
                    <a:lnTo>
                      <a:pt x="574" y="603"/>
                    </a:lnTo>
                    <a:lnTo>
                      <a:pt x="565" y="610"/>
                    </a:lnTo>
                    <a:lnTo>
                      <a:pt x="574" y="621"/>
                    </a:lnTo>
                    <a:lnTo>
                      <a:pt x="574" y="623"/>
                    </a:lnTo>
                    <a:lnTo>
                      <a:pt x="578" y="625"/>
                    </a:lnTo>
                    <a:lnTo>
                      <a:pt x="594" y="634"/>
                    </a:lnTo>
                    <a:lnTo>
                      <a:pt x="599" y="623"/>
                    </a:lnTo>
                    <a:lnTo>
                      <a:pt x="592" y="632"/>
                    </a:lnTo>
                    <a:lnTo>
                      <a:pt x="601" y="639"/>
                    </a:lnTo>
                    <a:lnTo>
                      <a:pt x="610" y="647"/>
                    </a:lnTo>
                    <a:lnTo>
                      <a:pt x="612" y="649"/>
                    </a:lnTo>
                    <a:lnTo>
                      <a:pt x="621" y="654"/>
                    </a:lnTo>
                    <a:lnTo>
                      <a:pt x="627" y="643"/>
                    </a:lnTo>
                    <a:lnTo>
                      <a:pt x="619" y="652"/>
                    </a:lnTo>
                    <a:lnTo>
                      <a:pt x="628" y="659"/>
                    </a:lnTo>
                    <a:lnTo>
                      <a:pt x="630" y="661"/>
                    </a:lnTo>
                    <a:lnTo>
                      <a:pt x="639" y="667"/>
                    </a:lnTo>
                    <a:lnTo>
                      <a:pt x="643" y="668"/>
                    </a:lnTo>
                    <a:lnTo>
                      <a:pt x="652" y="670"/>
                    </a:lnTo>
                    <a:lnTo>
                      <a:pt x="654" y="658"/>
                    </a:lnTo>
                    <a:lnTo>
                      <a:pt x="648" y="668"/>
                    </a:lnTo>
                    <a:lnTo>
                      <a:pt x="657" y="674"/>
                    </a:lnTo>
                    <a:lnTo>
                      <a:pt x="661" y="674"/>
                    </a:lnTo>
                    <a:lnTo>
                      <a:pt x="668" y="676"/>
                    </a:lnTo>
                    <a:lnTo>
                      <a:pt x="670" y="665"/>
                    </a:lnTo>
                    <a:lnTo>
                      <a:pt x="666" y="676"/>
                    </a:lnTo>
                    <a:lnTo>
                      <a:pt x="676" y="679"/>
                    </a:lnTo>
                    <a:lnTo>
                      <a:pt x="679" y="681"/>
                    </a:lnTo>
                    <a:lnTo>
                      <a:pt x="688" y="681"/>
                    </a:lnTo>
                    <a:lnTo>
                      <a:pt x="706" y="681"/>
                    </a:lnTo>
                    <a:lnTo>
                      <a:pt x="706" y="679"/>
                    </a:lnTo>
                    <a:lnTo>
                      <a:pt x="712" y="679"/>
                    </a:lnTo>
                    <a:lnTo>
                      <a:pt x="721" y="676"/>
                    </a:lnTo>
                    <a:lnTo>
                      <a:pt x="715" y="665"/>
                    </a:lnTo>
                    <a:lnTo>
                      <a:pt x="715" y="678"/>
                    </a:lnTo>
                    <a:lnTo>
                      <a:pt x="724" y="678"/>
                    </a:lnTo>
                    <a:lnTo>
                      <a:pt x="724" y="676"/>
                    </a:lnTo>
                    <a:lnTo>
                      <a:pt x="726" y="678"/>
                    </a:lnTo>
                    <a:lnTo>
                      <a:pt x="735" y="676"/>
                    </a:lnTo>
                    <a:lnTo>
                      <a:pt x="739" y="674"/>
                    </a:lnTo>
                    <a:lnTo>
                      <a:pt x="748" y="668"/>
                    </a:lnTo>
                    <a:lnTo>
                      <a:pt x="743" y="658"/>
                    </a:lnTo>
                    <a:lnTo>
                      <a:pt x="748" y="668"/>
                    </a:lnTo>
                    <a:lnTo>
                      <a:pt x="755" y="665"/>
                    </a:lnTo>
                    <a:lnTo>
                      <a:pt x="755" y="665"/>
                    </a:lnTo>
                    <a:lnTo>
                      <a:pt x="764" y="659"/>
                    </a:lnTo>
                    <a:lnTo>
                      <a:pt x="773" y="654"/>
                    </a:lnTo>
                    <a:lnTo>
                      <a:pt x="775" y="652"/>
                    </a:lnTo>
                    <a:lnTo>
                      <a:pt x="784" y="645"/>
                    </a:lnTo>
                    <a:lnTo>
                      <a:pt x="793" y="638"/>
                    </a:lnTo>
                    <a:lnTo>
                      <a:pt x="795" y="636"/>
                    </a:lnTo>
                    <a:lnTo>
                      <a:pt x="804" y="625"/>
                    </a:lnTo>
                    <a:lnTo>
                      <a:pt x="795" y="618"/>
                    </a:lnTo>
                    <a:lnTo>
                      <a:pt x="802" y="627"/>
                    </a:lnTo>
                    <a:lnTo>
                      <a:pt x="811" y="620"/>
                    </a:lnTo>
                    <a:lnTo>
                      <a:pt x="804" y="610"/>
                    </a:lnTo>
                    <a:lnTo>
                      <a:pt x="810" y="621"/>
                    </a:lnTo>
                    <a:lnTo>
                      <a:pt x="826" y="612"/>
                    </a:lnTo>
                    <a:lnTo>
                      <a:pt x="829" y="610"/>
                    </a:lnTo>
                    <a:lnTo>
                      <a:pt x="829" y="609"/>
                    </a:lnTo>
                    <a:lnTo>
                      <a:pt x="839" y="596"/>
                    </a:lnTo>
                    <a:lnTo>
                      <a:pt x="829" y="589"/>
                    </a:lnTo>
                    <a:lnTo>
                      <a:pt x="839" y="598"/>
                    </a:lnTo>
                    <a:lnTo>
                      <a:pt x="848" y="589"/>
                    </a:lnTo>
                    <a:lnTo>
                      <a:pt x="848" y="587"/>
                    </a:lnTo>
                    <a:lnTo>
                      <a:pt x="857" y="574"/>
                    </a:lnTo>
                    <a:lnTo>
                      <a:pt x="866" y="562"/>
                    </a:lnTo>
                    <a:lnTo>
                      <a:pt x="867" y="562"/>
                    </a:lnTo>
                    <a:lnTo>
                      <a:pt x="877" y="547"/>
                    </a:lnTo>
                    <a:lnTo>
                      <a:pt x="866" y="540"/>
                    </a:lnTo>
                    <a:lnTo>
                      <a:pt x="875" y="547"/>
                    </a:lnTo>
                    <a:lnTo>
                      <a:pt x="884" y="534"/>
                    </a:lnTo>
                    <a:lnTo>
                      <a:pt x="886" y="534"/>
                    </a:lnTo>
                    <a:lnTo>
                      <a:pt x="895" y="520"/>
                    </a:lnTo>
                    <a:lnTo>
                      <a:pt x="904" y="505"/>
                    </a:lnTo>
                    <a:lnTo>
                      <a:pt x="904" y="504"/>
                    </a:lnTo>
                    <a:lnTo>
                      <a:pt x="911" y="489"/>
                    </a:lnTo>
                    <a:lnTo>
                      <a:pt x="920" y="473"/>
                    </a:lnTo>
                    <a:lnTo>
                      <a:pt x="929" y="457"/>
                    </a:lnTo>
                    <a:lnTo>
                      <a:pt x="918" y="451"/>
                    </a:lnTo>
                    <a:lnTo>
                      <a:pt x="927" y="460"/>
                    </a:lnTo>
                    <a:lnTo>
                      <a:pt x="945" y="442"/>
                    </a:lnTo>
                    <a:lnTo>
                      <a:pt x="945" y="442"/>
                    </a:lnTo>
                    <a:lnTo>
                      <a:pt x="947" y="440"/>
                    </a:lnTo>
                    <a:lnTo>
                      <a:pt x="956" y="426"/>
                    </a:lnTo>
                    <a:lnTo>
                      <a:pt x="956" y="424"/>
                    </a:lnTo>
                    <a:lnTo>
                      <a:pt x="965" y="408"/>
                    </a:lnTo>
                    <a:lnTo>
                      <a:pt x="974" y="390"/>
                    </a:lnTo>
                    <a:lnTo>
                      <a:pt x="974" y="390"/>
                    </a:lnTo>
                    <a:lnTo>
                      <a:pt x="982" y="373"/>
                    </a:lnTo>
                    <a:lnTo>
                      <a:pt x="971" y="368"/>
                    </a:lnTo>
                    <a:lnTo>
                      <a:pt x="982" y="373"/>
                    </a:lnTo>
                    <a:lnTo>
                      <a:pt x="991" y="355"/>
                    </a:lnTo>
                    <a:lnTo>
                      <a:pt x="1000" y="339"/>
                    </a:lnTo>
                    <a:lnTo>
                      <a:pt x="1009" y="321"/>
                    </a:lnTo>
                    <a:lnTo>
                      <a:pt x="1018" y="304"/>
                    </a:lnTo>
                    <a:lnTo>
                      <a:pt x="1027" y="286"/>
                    </a:lnTo>
                    <a:lnTo>
                      <a:pt x="1036" y="268"/>
                    </a:lnTo>
                    <a:lnTo>
                      <a:pt x="1025" y="263"/>
                    </a:lnTo>
                    <a:lnTo>
                      <a:pt x="1036" y="270"/>
                    </a:lnTo>
                    <a:lnTo>
                      <a:pt x="1045" y="255"/>
                    </a:lnTo>
                    <a:lnTo>
                      <a:pt x="1034" y="248"/>
                    </a:lnTo>
                    <a:lnTo>
                      <a:pt x="1043" y="257"/>
                    </a:lnTo>
                    <a:lnTo>
                      <a:pt x="1059" y="241"/>
                    </a:lnTo>
                    <a:lnTo>
                      <a:pt x="1059" y="241"/>
                    </a:lnTo>
                    <a:lnTo>
                      <a:pt x="1061" y="237"/>
                    </a:lnTo>
                    <a:lnTo>
                      <a:pt x="1070" y="219"/>
                    </a:lnTo>
                    <a:lnTo>
                      <a:pt x="1059" y="214"/>
                    </a:lnTo>
                    <a:lnTo>
                      <a:pt x="1070" y="221"/>
                    </a:lnTo>
                    <a:lnTo>
                      <a:pt x="1079" y="207"/>
                    </a:lnTo>
                    <a:lnTo>
                      <a:pt x="1088" y="192"/>
                    </a:lnTo>
                    <a:lnTo>
                      <a:pt x="1088" y="190"/>
                    </a:lnTo>
                    <a:lnTo>
                      <a:pt x="1097" y="172"/>
                    </a:lnTo>
                    <a:lnTo>
                      <a:pt x="1087" y="167"/>
                    </a:lnTo>
                    <a:lnTo>
                      <a:pt x="1097" y="174"/>
                    </a:lnTo>
                    <a:lnTo>
                      <a:pt x="1107" y="159"/>
                    </a:lnTo>
                    <a:lnTo>
                      <a:pt x="1096" y="152"/>
                    </a:lnTo>
                    <a:lnTo>
                      <a:pt x="1105" y="159"/>
                    </a:lnTo>
                    <a:lnTo>
                      <a:pt x="1114" y="147"/>
                    </a:lnTo>
                    <a:lnTo>
                      <a:pt x="1116" y="147"/>
                    </a:lnTo>
                    <a:lnTo>
                      <a:pt x="1125" y="132"/>
                    </a:lnTo>
                    <a:lnTo>
                      <a:pt x="1125" y="131"/>
                    </a:lnTo>
                    <a:lnTo>
                      <a:pt x="1132" y="118"/>
                    </a:lnTo>
                    <a:lnTo>
                      <a:pt x="1121" y="112"/>
                    </a:lnTo>
                    <a:lnTo>
                      <a:pt x="1132" y="120"/>
                    </a:lnTo>
                    <a:lnTo>
                      <a:pt x="1141" y="105"/>
                    </a:lnTo>
                    <a:lnTo>
                      <a:pt x="1130" y="98"/>
                    </a:lnTo>
                    <a:lnTo>
                      <a:pt x="1139" y="105"/>
                    </a:lnTo>
                    <a:lnTo>
                      <a:pt x="1148" y="94"/>
                    </a:lnTo>
                    <a:lnTo>
                      <a:pt x="1157" y="83"/>
                    </a:lnTo>
                    <a:lnTo>
                      <a:pt x="1148" y="76"/>
                    </a:lnTo>
                    <a:lnTo>
                      <a:pt x="1155" y="87"/>
                    </a:lnTo>
                    <a:lnTo>
                      <a:pt x="1174" y="74"/>
                    </a:lnTo>
                    <a:lnTo>
                      <a:pt x="1175" y="73"/>
                    </a:lnTo>
                    <a:lnTo>
                      <a:pt x="1184" y="63"/>
                    </a:lnTo>
                    <a:lnTo>
                      <a:pt x="1175" y="54"/>
                    </a:lnTo>
                    <a:lnTo>
                      <a:pt x="1183" y="63"/>
                    </a:lnTo>
                    <a:lnTo>
                      <a:pt x="1192" y="56"/>
                    </a:lnTo>
                    <a:lnTo>
                      <a:pt x="1193" y="54"/>
                    </a:lnTo>
                    <a:lnTo>
                      <a:pt x="1203" y="44"/>
                    </a:lnTo>
                    <a:lnTo>
                      <a:pt x="1193" y="36"/>
                    </a:lnTo>
                    <a:lnTo>
                      <a:pt x="1203" y="45"/>
                    </a:lnTo>
                    <a:lnTo>
                      <a:pt x="1210" y="38"/>
                    </a:lnTo>
                    <a:lnTo>
                      <a:pt x="1201" y="29"/>
                    </a:lnTo>
                    <a:lnTo>
                      <a:pt x="1208" y="38"/>
                    </a:lnTo>
                    <a:lnTo>
                      <a:pt x="1217" y="31"/>
                    </a:lnTo>
                    <a:lnTo>
                      <a:pt x="1226" y="24"/>
                    </a:lnTo>
                    <a:lnTo>
                      <a:pt x="1219" y="15"/>
                    </a:lnTo>
                    <a:lnTo>
                      <a:pt x="1224" y="25"/>
                    </a:lnTo>
                    <a:lnTo>
                      <a:pt x="1233" y="20"/>
                    </a:lnTo>
                    <a:lnTo>
                      <a:pt x="1222" y="0"/>
                    </a:lnTo>
                    <a:lnTo>
                      <a:pt x="1213" y="6"/>
                    </a:lnTo>
                    <a:lnTo>
                      <a:pt x="1212" y="6"/>
                    </a:lnTo>
                    <a:lnTo>
                      <a:pt x="1203" y="13"/>
                    </a:lnTo>
                    <a:lnTo>
                      <a:pt x="1193" y="20"/>
                    </a:lnTo>
                    <a:lnTo>
                      <a:pt x="1193" y="22"/>
                    </a:lnTo>
                    <a:lnTo>
                      <a:pt x="1186" y="29"/>
                    </a:lnTo>
                    <a:lnTo>
                      <a:pt x="1184" y="29"/>
                    </a:lnTo>
                    <a:lnTo>
                      <a:pt x="1175" y="40"/>
                    </a:lnTo>
                    <a:lnTo>
                      <a:pt x="1184" y="47"/>
                    </a:lnTo>
                    <a:lnTo>
                      <a:pt x="1177" y="38"/>
                    </a:lnTo>
                    <a:lnTo>
                      <a:pt x="1168" y="45"/>
                    </a:lnTo>
                    <a:lnTo>
                      <a:pt x="1168" y="47"/>
                    </a:lnTo>
                    <a:lnTo>
                      <a:pt x="1159" y="56"/>
                    </a:lnTo>
                    <a:lnTo>
                      <a:pt x="1166" y="63"/>
                    </a:lnTo>
                    <a:lnTo>
                      <a:pt x="1161" y="54"/>
                    </a:lnTo>
                    <a:lnTo>
                      <a:pt x="1143" y="67"/>
                    </a:lnTo>
                    <a:lnTo>
                      <a:pt x="1139" y="69"/>
                    </a:lnTo>
                    <a:lnTo>
                      <a:pt x="1130" y="80"/>
                    </a:lnTo>
                    <a:lnTo>
                      <a:pt x="1121" y="91"/>
                    </a:lnTo>
                    <a:lnTo>
                      <a:pt x="1121" y="92"/>
                    </a:lnTo>
                    <a:lnTo>
                      <a:pt x="1112" y="107"/>
                    </a:lnTo>
                    <a:lnTo>
                      <a:pt x="1112" y="107"/>
                    </a:lnTo>
                    <a:lnTo>
                      <a:pt x="1105" y="120"/>
                    </a:lnTo>
                    <a:lnTo>
                      <a:pt x="1114" y="125"/>
                    </a:lnTo>
                    <a:lnTo>
                      <a:pt x="1105" y="120"/>
                    </a:lnTo>
                    <a:lnTo>
                      <a:pt x="1096" y="134"/>
                    </a:lnTo>
                    <a:lnTo>
                      <a:pt x="1105" y="140"/>
                    </a:lnTo>
                    <a:lnTo>
                      <a:pt x="1096" y="134"/>
                    </a:lnTo>
                    <a:lnTo>
                      <a:pt x="1087" y="147"/>
                    </a:lnTo>
                    <a:lnTo>
                      <a:pt x="1087" y="147"/>
                    </a:lnTo>
                    <a:lnTo>
                      <a:pt x="1078" y="161"/>
                    </a:lnTo>
                    <a:lnTo>
                      <a:pt x="1078" y="161"/>
                    </a:lnTo>
                    <a:lnTo>
                      <a:pt x="1069" y="179"/>
                    </a:lnTo>
                    <a:lnTo>
                      <a:pt x="1078" y="185"/>
                    </a:lnTo>
                    <a:lnTo>
                      <a:pt x="1069" y="179"/>
                    </a:lnTo>
                    <a:lnTo>
                      <a:pt x="1059" y="194"/>
                    </a:lnTo>
                    <a:lnTo>
                      <a:pt x="1050" y="208"/>
                    </a:lnTo>
                    <a:lnTo>
                      <a:pt x="1050" y="208"/>
                    </a:lnTo>
                    <a:lnTo>
                      <a:pt x="1041" y="227"/>
                    </a:lnTo>
                    <a:lnTo>
                      <a:pt x="1050" y="232"/>
                    </a:lnTo>
                    <a:lnTo>
                      <a:pt x="1043" y="225"/>
                    </a:lnTo>
                    <a:lnTo>
                      <a:pt x="1027" y="241"/>
                    </a:lnTo>
                    <a:lnTo>
                      <a:pt x="1025" y="241"/>
                    </a:lnTo>
                    <a:lnTo>
                      <a:pt x="1025" y="243"/>
                    </a:lnTo>
                    <a:lnTo>
                      <a:pt x="1016" y="257"/>
                    </a:lnTo>
                    <a:lnTo>
                      <a:pt x="1016" y="257"/>
                    </a:lnTo>
                    <a:lnTo>
                      <a:pt x="1007" y="275"/>
                    </a:lnTo>
                    <a:lnTo>
                      <a:pt x="998" y="294"/>
                    </a:lnTo>
                    <a:lnTo>
                      <a:pt x="989" y="310"/>
                    </a:lnTo>
                    <a:lnTo>
                      <a:pt x="980" y="328"/>
                    </a:lnTo>
                    <a:lnTo>
                      <a:pt x="971" y="344"/>
                    </a:lnTo>
                    <a:lnTo>
                      <a:pt x="962" y="362"/>
                    </a:lnTo>
                    <a:lnTo>
                      <a:pt x="960" y="364"/>
                    </a:lnTo>
                    <a:lnTo>
                      <a:pt x="953" y="380"/>
                    </a:lnTo>
                    <a:lnTo>
                      <a:pt x="963" y="384"/>
                    </a:lnTo>
                    <a:lnTo>
                      <a:pt x="954" y="379"/>
                    </a:lnTo>
                    <a:lnTo>
                      <a:pt x="945" y="397"/>
                    </a:lnTo>
                    <a:lnTo>
                      <a:pt x="936" y="413"/>
                    </a:lnTo>
                    <a:lnTo>
                      <a:pt x="945" y="419"/>
                    </a:lnTo>
                    <a:lnTo>
                      <a:pt x="936" y="413"/>
                    </a:lnTo>
                    <a:lnTo>
                      <a:pt x="927" y="428"/>
                    </a:lnTo>
                    <a:lnTo>
                      <a:pt x="936" y="433"/>
                    </a:lnTo>
                    <a:lnTo>
                      <a:pt x="929" y="426"/>
                    </a:lnTo>
                    <a:lnTo>
                      <a:pt x="911" y="444"/>
                    </a:lnTo>
                    <a:lnTo>
                      <a:pt x="909" y="444"/>
                    </a:lnTo>
                    <a:lnTo>
                      <a:pt x="909" y="446"/>
                    </a:lnTo>
                    <a:lnTo>
                      <a:pt x="900" y="462"/>
                    </a:lnTo>
                    <a:lnTo>
                      <a:pt x="891" y="478"/>
                    </a:lnTo>
                    <a:lnTo>
                      <a:pt x="884" y="493"/>
                    </a:lnTo>
                    <a:lnTo>
                      <a:pt x="893" y="498"/>
                    </a:lnTo>
                    <a:lnTo>
                      <a:pt x="884" y="493"/>
                    </a:lnTo>
                    <a:lnTo>
                      <a:pt x="875" y="507"/>
                    </a:lnTo>
                    <a:lnTo>
                      <a:pt x="866" y="522"/>
                    </a:lnTo>
                    <a:lnTo>
                      <a:pt x="875" y="527"/>
                    </a:lnTo>
                    <a:lnTo>
                      <a:pt x="866" y="522"/>
                    </a:lnTo>
                    <a:lnTo>
                      <a:pt x="857" y="534"/>
                    </a:lnTo>
                    <a:lnTo>
                      <a:pt x="857" y="534"/>
                    </a:lnTo>
                    <a:lnTo>
                      <a:pt x="848" y="549"/>
                    </a:lnTo>
                    <a:lnTo>
                      <a:pt x="857" y="554"/>
                    </a:lnTo>
                    <a:lnTo>
                      <a:pt x="848" y="549"/>
                    </a:lnTo>
                    <a:lnTo>
                      <a:pt x="839" y="562"/>
                    </a:lnTo>
                    <a:lnTo>
                      <a:pt x="829" y="574"/>
                    </a:lnTo>
                    <a:lnTo>
                      <a:pt x="839" y="580"/>
                    </a:lnTo>
                    <a:lnTo>
                      <a:pt x="831" y="572"/>
                    </a:lnTo>
                    <a:lnTo>
                      <a:pt x="822" y="582"/>
                    </a:lnTo>
                    <a:lnTo>
                      <a:pt x="820" y="583"/>
                    </a:lnTo>
                    <a:lnTo>
                      <a:pt x="811" y="596"/>
                    </a:lnTo>
                    <a:lnTo>
                      <a:pt x="820" y="601"/>
                    </a:lnTo>
                    <a:lnTo>
                      <a:pt x="815" y="592"/>
                    </a:lnTo>
                    <a:lnTo>
                      <a:pt x="799" y="601"/>
                    </a:lnTo>
                    <a:lnTo>
                      <a:pt x="797" y="601"/>
                    </a:lnTo>
                    <a:lnTo>
                      <a:pt x="788" y="609"/>
                    </a:lnTo>
                    <a:lnTo>
                      <a:pt x="786" y="610"/>
                    </a:lnTo>
                    <a:lnTo>
                      <a:pt x="777" y="621"/>
                    </a:lnTo>
                    <a:lnTo>
                      <a:pt x="786" y="629"/>
                    </a:lnTo>
                    <a:lnTo>
                      <a:pt x="779" y="620"/>
                    </a:lnTo>
                    <a:lnTo>
                      <a:pt x="770" y="627"/>
                    </a:lnTo>
                    <a:lnTo>
                      <a:pt x="761" y="634"/>
                    </a:lnTo>
                    <a:lnTo>
                      <a:pt x="768" y="643"/>
                    </a:lnTo>
                    <a:lnTo>
                      <a:pt x="762" y="634"/>
                    </a:lnTo>
                    <a:lnTo>
                      <a:pt x="753" y="639"/>
                    </a:lnTo>
                    <a:lnTo>
                      <a:pt x="744" y="645"/>
                    </a:lnTo>
                    <a:lnTo>
                      <a:pt x="750" y="654"/>
                    </a:lnTo>
                    <a:lnTo>
                      <a:pt x="744" y="643"/>
                    </a:lnTo>
                    <a:lnTo>
                      <a:pt x="737" y="647"/>
                    </a:lnTo>
                    <a:lnTo>
                      <a:pt x="737" y="649"/>
                    </a:lnTo>
                    <a:lnTo>
                      <a:pt x="728" y="654"/>
                    </a:lnTo>
                    <a:lnTo>
                      <a:pt x="733" y="663"/>
                    </a:lnTo>
                    <a:lnTo>
                      <a:pt x="732" y="652"/>
                    </a:lnTo>
                    <a:lnTo>
                      <a:pt x="723" y="654"/>
                    </a:lnTo>
                    <a:lnTo>
                      <a:pt x="724" y="665"/>
                    </a:lnTo>
                    <a:lnTo>
                      <a:pt x="724" y="654"/>
                    </a:lnTo>
                    <a:lnTo>
                      <a:pt x="715" y="654"/>
                    </a:lnTo>
                    <a:lnTo>
                      <a:pt x="715" y="654"/>
                    </a:lnTo>
                    <a:lnTo>
                      <a:pt x="712" y="654"/>
                    </a:lnTo>
                    <a:lnTo>
                      <a:pt x="703" y="658"/>
                    </a:lnTo>
                    <a:lnTo>
                      <a:pt x="706" y="668"/>
                    </a:lnTo>
                    <a:lnTo>
                      <a:pt x="706" y="658"/>
                    </a:lnTo>
                    <a:lnTo>
                      <a:pt x="688" y="658"/>
                    </a:lnTo>
                    <a:lnTo>
                      <a:pt x="679" y="658"/>
                    </a:lnTo>
                    <a:lnTo>
                      <a:pt x="679" y="668"/>
                    </a:lnTo>
                    <a:lnTo>
                      <a:pt x="685" y="658"/>
                    </a:lnTo>
                    <a:lnTo>
                      <a:pt x="676" y="654"/>
                    </a:lnTo>
                    <a:lnTo>
                      <a:pt x="674" y="654"/>
                    </a:lnTo>
                    <a:lnTo>
                      <a:pt x="666" y="652"/>
                    </a:lnTo>
                    <a:lnTo>
                      <a:pt x="663" y="663"/>
                    </a:lnTo>
                    <a:lnTo>
                      <a:pt x="670" y="654"/>
                    </a:lnTo>
                    <a:lnTo>
                      <a:pt x="661" y="649"/>
                    </a:lnTo>
                    <a:lnTo>
                      <a:pt x="657" y="647"/>
                    </a:lnTo>
                    <a:lnTo>
                      <a:pt x="648" y="645"/>
                    </a:lnTo>
                    <a:lnTo>
                      <a:pt x="645" y="656"/>
                    </a:lnTo>
                    <a:lnTo>
                      <a:pt x="652" y="647"/>
                    </a:lnTo>
                    <a:lnTo>
                      <a:pt x="643" y="641"/>
                    </a:lnTo>
                    <a:lnTo>
                      <a:pt x="636" y="650"/>
                    </a:lnTo>
                    <a:lnTo>
                      <a:pt x="643" y="641"/>
                    </a:lnTo>
                    <a:lnTo>
                      <a:pt x="634" y="634"/>
                    </a:lnTo>
                    <a:lnTo>
                      <a:pt x="634" y="634"/>
                    </a:lnTo>
                    <a:lnTo>
                      <a:pt x="625" y="629"/>
                    </a:lnTo>
                    <a:lnTo>
                      <a:pt x="618" y="638"/>
                    </a:lnTo>
                    <a:lnTo>
                      <a:pt x="625" y="629"/>
                    </a:lnTo>
                    <a:lnTo>
                      <a:pt x="616" y="621"/>
                    </a:lnTo>
                    <a:lnTo>
                      <a:pt x="607" y="614"/>
                    </a:lnTo>
                    <a:lnTo>
                      <a:pt x="605" y="614"/>
                    </a:lnTo>
                    <a:lnTo>
                      <a:pt x="589" y="605"/>
                    </a:lnTo>
                    <a:lnTo>
                      <a:pt x="583" y="614"/>
                    </a:lnTo>
                    <a:lnTo>
                      <a:pt x="592" y="607"/>
                    </a:lnTo>
                    <a:lnTo>
                      <a:pt x="583" y="596"/>
                    </a:lnTo>
                    <a:lnTo>
                      <a:pt x="583" y="596"/>
                    </a:lnTo>
                    <a:lnTo>
                      <a:pt x="574" y="587"/>
                    </a:lnTo>
                    <a:lnTo>
                      <a:pt x="565" y="594"/>
                    </a:lnTo>
                    <a:lnTo>
                      <a:pt x="574" y="587"/>
                    </a:lnTo>
                    <a:lnTo>
                      <a:pt x="565" y="576"/>
                    </a:lnTo>
                    <a:lnTo>
                      <a:pt x="556" y="565"/>
                    </a:lnTo>
                    <a:lnTo>
                      <a:pt x="547" y="572"/>
                    </a:lnTo>
                    <a:lnTo>
                      <a:pt x="556" y="567"/>
                    </a:lnTo>
                    <a:lnTo>
                      <a:pt x="547" y="554"/>
                    </a:lnTo>
                    <a:lnTo>
                      <a:pt x="538" y="542"/>
                    </a:lnTo>
                    <a:lnTo>
                      <a:pt x="529" y="529"/>
                    </a:lnTo>
                    <a:lnTo>
                      <a:pt x="520" y="534"/>
                    </a:lnTo>
                    <a:lnTo>
                      <a:pt x="531" y="529"/>
                    </a:lnTo>
                    <a:lnTo>
                      <a:pt x="523" y="516"/>
                    </a:lnTo>
                    <a:lnTo>
                      <a:pt x="523" y="516"/>
                    </a:lnTo>
                    <a:lnTo>
                      <a:pt x="514" y="502"/>
                    </a:lnTo>
                    <a:lnTo>
                      <a:pt x="512" y="502"/>
                    </a:lnTo>
                    <a:lnTo>
                      <a:pt x="503" y="489"/>
                    </a:lnTo>
                    <a:lnTo>
                      <a:pt x="494" y="495"/>
                    </a:lnTo>
                    <a:lnTo>
                      <a:pt x="505" y="489"/>
                    </a:lnTo>
                    <a:lnTo>
                      <a:pt x="496" y="475"/>
                    </a:lnTo>
                    <a:lnTo>
                      <a:pt x="494" y="473"/>
                    </a:lnTo>
                    <a:lnTo>
                      <a:pt x="493" y="471"/>
                    </a:lnTo>
                    <a:lnTo>
                      <a:pt x="474" y="457"/>
                    </a:lnTo>
                    <a:lnTo>
                      <a:pt x="467" y="466"/>
                    </a:lnTo>
                    <a:lnTo>
                      <a:pt x="478" y="460"/>
                    </a:lnTo>
                    <a:lnTo>
                      <a:pt x="469" y="446"/>
                    </a:lnTo>
                    <a:lnTo>
                      <a:pt x="460" y="431"/>
                    </a:lnTo>
                    <a:lnTo>
                      <a:pt x="451" y="417"/>
                    </a:lnTo>
                    <a:lnTo>
                      <a:pt x="440" y="422"/>
                    </a:lnTo>
                    <a:lnTo>
                      <a:pt x="451" y="417"/>
                    </a:lnTo>
                    <a:lnTo>
                      <a:pt x="442" y="399"/>
                    </a:lnTo>
                    <a:lnTo>
                      <a:pt x="442" y="399"/>
                    </a:lnTo>
                    <a:lnTo>
                      <a:pt x="433" y="384"/>
                    </a:lnTo>
                    <a:lnTo>
                      <a:pt x="422" y="390"/>
                    </a:lnTo>
                    <a:lnTo>
                      <a:pt x="433" y="384"/>
                    </a:lnTo>
                    <a:lnTo>
                      <a:pt x="426" y="370"/>
                    </a:lnTo>
                    <a:lnTo>
                      <a:pt x="426" y="370"/>
                    </a:lnTo>
                    <a:lnTo>
                      <a:pt x="417" y="355"/>
                    </a:lnTo>
                    <a:lnTo>
                      <a:pt x="406" y="361"/>
                    </a:lnTo>
                    <a:lnTo>
                      <a:pt x="417" y="355"/>
                    </a:lnTo>
                    <a:lnTo>
                      <a:pt x="407" y="339"/>
                    </a:lnTo>
                    <a:lnTo>
                      <a:pt x="398" y="323"/>
                    </a:lnTo>
                    <a:lnTo>
                      <a:pt x="398" y="323"/>
                    </a:lnTo>
                    <a:lnTo>
                      <a:pt x="389" y="308"/>
                    </a:lnTo>
                    <a:lnTo>
                      <a:pt x="380" y="294"/>
                    </a:lnTo>
                    <a:lnTo>
                      <a:pt x="378" y="292"/>
                    </a:lnTo>
                    <a:lnTo>
                      <a:pt x="378" y="290"/>
                    </a:lnTo>
                    <a:lnTo>
                      <a:pt x="360" y="274"/>
                    </a:lnTo>
                    <a:lnTo>
                      <a:pt x="351" y="283"/>
                    </a:lnTo>
                    <a:lnTo>
                      <a:pt x="360" y="275"/>
                    </a:lnTo>
                    <a:lnTo>
                      <a:pt x="351" y="265"/>
                    </a:lnTo>
                    <a:lnTo>
                      <a:pt x="342" y="272"/>
                    </a:lnTo>
                    <a:lnTo>
                      <a:pt x="353" y="268"/>
                    </a:lnTo>
                    <a:lnTo>
                      <a:pt x="346" y="252"/>
                    </a:lnTo>
                    <a:lnTo>
                      <a:pt x="344" y="248"/>
                    </a:lnTo>
                    <a:lnTo>
                      <a:pt x="335" y="237"/>
                    </a:lnTo>
                    <a:lnTo>
                      <a:pt x="326" y="245"/>
                    </a:lnTo>
                    <a:lnTo>
                      <a:pt x="337" y="239"/>
                    </a:lnTo>
                    <a:lnTo>
                      <a:pt x="328" y="223"/>
                    </a:lnTo>
                    <a:lnTo>
                      <a:pt x="326" y="221"/>
                    </a:lnTo>
                    <a:lnTo>
                      <a:pt x="317" y="210"/>
                    </a:lnTo>
                    <a:lnTo>
                      <a:pt x="308" y="217"/>
                    </a:lnTo>
                    <a:lnTo>
                      <a:pt x="317" y="212"/>
                    </a:lnTo>
                    <a:lnTo>
                      <a:pt x="308" y="199"/>
                    </a:lnTo>
                    <a:lnTo>
                      <a:pt x="308" y="198"/>
                    </a:lnTo>
                    <a:lnTo>
                      <a:pt x="299" y="187"/>
                    </a:lnTo>
                    <a:lnTo>
                      <a:pt x="290" y="176"/>
                    </a:lnTo>
                    <a:lnTo>
                      <a:pt x="281" y="165"/>
                    </a:lnTo>
                    <a:lnTo>
                      <a:pt x="273" y="156"/>
                    </a:lnTo>
                    <a:lnTo>
                      <a:pt x="264" y="145"/>
                    </a:lnTo>
                    <a:lnTo>
                      <a:pt x="264" y="145"/>
                    </a:lnTo>
                    <a:lnTo>
                      <a:pt x="261" y="141"/>
                    </a:lnTo>
                    <a:lnTo>
                      <a:pt x="243" y="132"/>
                    </a:lnTo>
                    <a:lnTo>
                      <a:pt x="237" y="143"/>
                    </a:lnTo>
                    <a:lnTo>
                      <a:pt x="244" y="134"/>
                    </a:lnTo>
                    <a:lnTo>
                      <a:pt x="235" y="127"/>
                    </a:lnTo>
                    <a:lnTo>
                      <a:pt x="226" y="120"/>
                    </a:lnTo>
                    <a:lnTo>
                      <a:pt x="217" y="112"/>
                    </a:lnTo>
                    <a:lnTo>
                      <a:pt x="217" y="112"/>
                    </a:lnTo>
                    <a:lnTo>
                      <a:pt x="208" y="107"/>
                    </a:lnTo>
                    <a:lnTo>
                      <a:pt x="199" y="102"/>
                    </a:lnTo>
                    <a:lnTo>
                      <a:pt x="192" y="111"/>
                    </a:lnTo>
                    <a:lnTo>
                      <a:pt x="199" y="102"/>
                    </a:lnTo>
                    <a:lnTo>
                      <a:pt x="192" y="96"/>
                    </a:lnTo>
                    <a:lnTo>
                      <a:pt x="190" y="94"/>
                    </a:lnTo>
                    <a:lnTo>
                      <a:pt x="188" y="94"/>
                    </a:lnTo>
                    <a:lnTo>
                      <a:pt x="179" y="92"/>
                    </a:lnTo>
                    <a:lnTo>
                      <a:pt x="170" y="91"/>
                    </a:lnTo>
                    <a:lnTo>
                      <a:pt x="167" y="102"/>
                    </a:lnTo>
                    <a:lnTo>
                      <a:pt x="172" y="91"/>
                    </a:lnTo>
                    <a:lnTo>
                      <a:pt x="163" y="87"/>
                    </a:lnTo>
                    <a:lnTo>
                      <a:pt x="161" y="87"/>
                    </a:lnTo>
                    <a:lnTo>
                      <a:pt x="152" y="85"/>
                    </a:lnTo>
                    <a:lnTo>
                      <a:pt x="148" y="85"/>
                    </a:lnTo>
                    <a:lnTo>
                      <a:pt x="130" y="85"/>
                    </a:lnTo>
                    <a:lnTo>
                      <a:pt x="121" y="85"/>
                    </a:lnTo>
                    <a:lnTo>
                      <a:pt x="114" y="85"/>
                    </a:lnTo>
                    <a:lnTo>
                      <a:pt x="114" y="85"/>
                    </a:lnTo>
                    <a:lnTo>
                      <a:pt x="112" y="85"/>
                    </a:lnTo>
                    <a:lnTo>
                      <a:pt x="103" y="87"/>
                    </a:lnTo>
                    <a:lnTo>
                      <a:pt x="101" y="87"/>
                    </a:lnTo>
                    <a:lnTo>
                      <a:pt x="92" y="91"/>
                    </a:lnTo>
                    <a:lnTo>
                      <a:pt x="96" y="102"/>
                    </a:lnTo>
                    <a:lnTo>
                      <a:pt x="94" y="91"/>
                    </a:lnTo>
                    <a:lnTo>
                      <a:pt x="85" y="92"/>
                    </a:lnTo>
                    <a:lnTo>
                      <a:pt x="81" y="94"/>
                    </a:lnTo>
                    <a:lnTo>
                      <a:pt x="72" y="100"/>
                    </a:lnTo>
                    <a:lnTo>
                      <a:pt x="78" y="109"/>
                    </a:lnTo>
                    <a:lnTo>
                      <a:pt x="74" y="98"/>
                    </a:lnTo>
                    <a:lnTo>
                      <a:pt x="65" y="102"/>
                    </a:lnTo>
                    <a:lnTo>
                      <a:pt x="63" y="103"/>
                    </a:lnTo>
                    <a:lnTo>
                      <a:pt x="54" y="109"/>
                    </a:lnTo>
                    <a:lnTo>
                      <a:pt x="45" y="114"/>
                    </a:lnTo>
                    <a:lnTo>
                      <a:pt x="43" y="114"/>
                    </a:lnTo>
                    <a:lnTo>
                      <a:pt x="34" y="121"/>
                    </a:lnTo>
                    <a:lnTo>
                      <a:pt x="42" y="131"/>
                    </a:lnTo>
                    <a:lnTo>
                      <a:pt x="36" y="121"/>
                    </a:lnTo>
                    <a:lnTo>
                      <a:pt x="29" y="127"/>
                    </a:lnTo>
                    <a:lnTo>
                      <a:pt x="34" y="136"/>
                    </a:lnTo>
                    <a:lnTo>
                      <a:pt x="31" y="125"/>
                    </a:lnTo>
                    <a:lnTo>
                      <a:pt x="13" y="132"/>
                    </a:lnTo>
                    <a:lnTo>
                      <a:pt x="13" y="132"/>
                    </a:lnTo>
                    <a:lnTo>
                      <a:pt x="9" y="136"/>
                    </a:lnTo>
                    <a:lnTo>
                      <a:pt x="0" y="145"/>
                    </a:ln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85" name="Freeform 113"/>
              <p:cNvSpPr>
                <a:spLocks noChangeAspect="1"/>
              </p:cNvSpPr>
              <p:nvPr/>
            </p:nvSpPr>
            <p:spPr bwMode="auto">
              <a:xfrm>
                <a:off x="4269" y="2544"/>
                <a:ext cx="935" cy="496"/>
              </a:xfrm>
              <a:custGeom>
                <a:avLst/>
                <a:gdLst/>
                <a:ahLst/>
                <a:cxnLst>
                  <a:cxn ang="0">
                    <a:pos x="35" y="29"/>
                  </a:cxn>
                  <a:cxn ang="0">
                    <a:pos x="58" y="23"/>
                  </a:cxn>
                  <a:cxn ang="0">
                    <a:pos x="95" y="12"/>
                  </a:cxn>
                  <a:cxn ang="0">
                    <a:pos x="122" y="38"/>
                  </a:cxn>
                  <a:cxn ang="0">
                    <a:pos x="158" y="56"/>
                  </a:cxn>
                  <a:cxn ang="0">
                    <a:pos x="192" y="72"/>
                  </a:cxn>
                  <a:cxn ang="0">
                    <a:pos x="211" y="114"/>
                  </a:cxn>
                  <a:cxn ang="0">
                    <a:pos x="245" y="159"/>
                  </a:cxn>
                  <a:cxn ang="0">
                    <a:pos x="288" y="208"/>
                  </a:cxn>
                  <a:cxn ang="0">
                    <a:pos x="307" y="235"/>
                  </a:cxn>
                  <a:cxn ang="0">
                    <a:pos x="343" y="270"/>
                  </a:cxn>
                  <a:cxn ang="0">
                    <a:pos x="359" y="315"/>
                  </a:cxn>
                  <a:cxn ang="0">
                    <a:pos x="395" y="353"/>
                  </a:cxn>
                  <a:cxn ang="0">
                    <a:pos x="422" y="389"/>
                  </a:cxn>
                  <a:cxn ang="0">
                    <a:pos x="450" y="422"/>
                  </a:cxn>
                  <a:cxn ang="0">
                    <a:pos x="480" y="447"/>
                  </a:cxn>
                  <a:cxn ang="0">
                    <a:pos x="511" y="469"/>
                  </a:cxn>
                  <a:cxn ang="0">
                    <a:pos x="540" y="485"/>
                  </a:cxn>
                  <a:cxn ang="0">
                    <a:pos x="569" y="492"/>
                  </a:cxn>
                  <a:cxn ang="0">
                    <a:pos x="616" y="494"/>
                  </a:cxn>
                  <a:cxn ang="0">
                    <a:pos x="656" y="482"/>
                  </a:cxn>
                  <a:cxn ang="0">
                    <a:pos x="669" y="462"/>
                  </a:cxn>
                  <a:cxn ang="0">
                    <a:pos x="714" y="445"/>
                  </a:cxn>
                  <a:cxn ang="0">
                    <a:pos x="748" y="416"/>
                  </a:cxn>
                  <a:cxn ang="0">
                    <a:pos x="776" y="387"/>
                  </a:cxn>
                  <a:cxn ang="0">
                    <a:pos x="803" y="353"/>
                  </a:cxn>
                  <a:cxn ang="0">
                    <a:pos x="819" y="313"/>
                  </a:cxn>
                  <a:cxn ang="0">
                    <a:pos x="864" y="284"/>
                  </a:cxn>
                  <a:cxn ang="0">
                    <a:pos x="881" y="239"/>
                  </a:cxn>
                  <a:cxn ang="0">
                    <a:pos x="917" y="214"/>
                  </a:cxn>
                  <a:cxn ang="0">
                    <a:pos x="910" y="188"/>
                  </a:cxn>
                  <a:cxn ang="0">
                    <a:pos x="872" y="232"/>
                  </a:cxn>
                  <a:cxn ang="0">
                    <a:pos x="846" y="271"/>
                  </a:cxn>
                  <a:cxn ang="0">
                    <a:pos x="810" y="308"/>
                  </a:cxn>
                  <a:cxn ang="0">
                    <a:pos x="776" y="355"/>
                  </a:cxn>
                  <a:cxn ang="0">
                    <a:pos x="758" y="375"/>
                  </a:cxn>
                  <a:cxn ang="0">
                    <a:pos x="732" y="400"/>
                  </a:cxn>
                  <a:cxn ang="0">
                    <a:pos x="698" y="429"/>
                  </a:cxn>
                  <a:cxn ang="0">
                    <a:pos x="672" y="447"/>
                  </a:cxn>
                  <a:cxn ang="0">
                    <a:pos x="645" y="462"/>
                  </a:cxn>
                  <a:cxn ang="0">
                    <a:pos x="623" y="471"/>
                  </a:cxn>
                  <a:cxn ang="0">
                    <a:pos x="580" y="483"/>
                  </a:cxn>
                  <a:cxn ang="0">
                    <a:pos x="569" y="469"/>
                  </a:cxn>
                  <a:cxn ang="0">
                    <a:pos x="535" y="454"/>
                  </a:cxn>
                  <a:cxn ang="0">
                    <a:pos x="508" y="435"/>
                  </a:cxn>
                  <a:cxn ang="0">
                    <a:pos x="484" y="422"/>
                  </a:cxn>
                  <a:cxn ang="0">
                    <a:pos x="448" y="402"/>
                  </a:cxn>
                  <a:cxn ang="0">
                    <a:pos x="432" y="366"/>
                  </a:cxn>
                  <a:cxn ang="0">
                    <a:pos x="377" y="320"/>
                  </a:cxn>
                  <a:cxn ang="0">
                    <a:pos x="359" y="275"/>
                  </a:cxn>
                  <a:cxn ang="0">
                    <a:pos x="334" y="237"/>
                  </a:cxn>
                  <a:cxn ang="0">
                    <a:pos x="317" y="210"/>
                  </a:cxn>
                  <a:cxn ang="0">
                    <a:pos x="263" y="163"/>
                  </a:cxn>
                  <a:cxn ang="0">
                    <a:pos x="236" y="108"/>
                  </a:cxn>
                  <a:cxn ang="0">
                    <a:pos x="209" y="74"/>
                  </a:cxn>
                  <a:cxn ang="0">
                    <a:pos x="182" y="45"/>
                  </a:cxn>
                  <a:cxn ang="0">
                    <a:pos x="145" y="27"/>
                  </a:cxn>
                  <a:cxn ang="0">
                    <a:pos x="100" y="2"/>
                  </a:cxn>
                  <a:cxn ang="0">
                    <a:pos x="58" y="0"/>
                  </a:cxn>
                  <a:cxn ang="0">
                    <a:pos x="22" y="7"/>
                  </a:cxn>
                </a:cxnLst>
                <a:rect l="0" t="0" r="r" b="b"/>
                <a:pathLst>
                  <a:path w="935" h="496">
                    <a:moveTo>
                      <a:pt x="0" y="16"/>
                    </a:moveTo>
                    <a:lnTo>
                      <a:pt x="11" y="36"/>
                    </a:lnTo>
                    <a:lnTo>
                      <a:pt x="20" y="31"/>
                    </a:lnTo>
                    <a:lnTo>
                      <a:pt x="15" y="20"/>
                    </a:lnTo>
                    <a:lnTo>
                      <a:pt x="17" y="32"/>
                    </a:lnTo>
                    <a:lnTo>
                      <a:pt x="26" y="31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53" y="23"/>
                    </a:lnTo>
                    <a:lnTo>
                      <a:pt x="49" y="12"/>
                    </a:lnTo>
                    <a:lnTo>
                      <a:pt x="51" y="25"/>
                    </a:lnTo>
                    <a:lnTo>
                      <a:pt x="60" y="23"/>
                    </a:lnTo>
                    <a:lnTo>
                      <a:pt x="58" y="11"/>
                    </a:lnTo>
                    <a:lnTo>
                      <a:pt x="58" y="23"/>
                    </a:lnTo>
                    <a:lnTo>
                      <a:pt x="67" y="23"/>
                    </a:lnTo>
                    <a:lnTo>
                      <a:pt x="77" y="23"/>
                    </a:lnTo>
                    <a:lnTo>
                      <a:pt x="86" y="23"/>
                    </a:lnTo>
                    <a:lnTo>
                      <a:pt x="86" y="11"/>
                    </a:lnTo>
                    <a:lnTo>
                      <a:pt x="84" y="23"/>
                    </a:lnTo>
                    <a:lnTo>
                      <a:pt x="93" y="25"/>
                    </a:lnTo>
                    <a:lnTo>
                      <a:pt x="95" y="12"/>
                    </a:lnTo>
                    <a:lnTo>
                      <a:pt x="91" y="23"/>
                    </a:lnTo>
                    <a:lnTo>
                      <a:pt x="100" y="27"/>
                    </a:lnTo>
                    <a:lnTo>
                      <a:pt x="109" y="31"/>
                    </a:lnTo>
                    <a:lnTo>
                      <a:pt x="118" y="34"/>
                    </a:lnTo>
                    <a:lnTo>
                      <a:pt x="122" y="23"/>
                    </a:lnTo>
                    <a:lnTo>
                      <a:pt x="115" y="32"/>
                    </a:lnTo>
                    <a:lnTo>
                      <a:pt x="122" y="38"/>
                    </a:lnTo>
                    <a:lnTo>
                      <a:pt x="131" y="45"/>
                    </a:lnTo>
                    <a:lnTo>
                      <a:pt x="134" y="47"/>
                    </a:lnTo>
                    <a:lnTo>
                      <a:pt x="134" y="47"/>
                    </a:lnTo>
                    <a:lnTo>
                      <a:pt x="144" y="51"/>
                    </a:lnTo>
                    <a:lnTo>
                      <a:pt x="162" y="58"/>
                    </a:lnTo>
                    <a:lnTo>
                      <a:pt x="165" y="47"/>
                    </a:lnTo>
                    <a:lnTo>
                      <a:pt x="158" y="56"/>
                    </a:lnTo>
                    <a:lnTo>
                      <a:pt x="167" y="63"/>
                    </a:lnTo>
                    <a:lnTo>
                      <a:pt x="174" y="54"/>
                    </a:lnTo>
                    <a:lnTo>
                      <a:pt x="165" y="61"/>
                    </a:lnTo>
                    <a:lnTo>
                      <a:pt x="174" y="72"/>
                    </a:lnTo>
                    <a:lnTo>
                      <a:pt x="176" y="74"/>
                    </a:lnTo>
                    <a:lnTo>
                      <a:pt x="185" y="81"/>
                    </a:lnTo>
                    <a:lnTo>
                      <a:pt x="192" y="72"/>
                    </a:lnTo>
                    <a:lnTo>
                      <a:pt x="183" y="79"/>
                    </a:lnTo>
                    <a:lnTo>
                      <a:pt x="191" y="89"/>
                    </a:lnTo>
                    <a:lnTo>
                      <a:pt x="200" y="99"/>
                    </a:lnTo>
                    <a:lnTo>
                      <a:pt x="209" y="92"/>
                    </a:lnTo>
                    <a:lnTo>
                      <a:pt x="200" y="99"/>
                    </a:lnTo>
                    <a:lnTo>
                      <a:pt x="209" y="112"/>
                    </a:lnTo>
                    <a:lnTo>
                      <a:pt x="211" y="114"/>
                    </a:lnTo>
                    <a:lnTo>
                      <a:pt x="220" y="123"/>
                    </a:lnTo>
                    <a:lnTo>
                      <a:pt x="227" y="114"/>
                    </a:lnTo>
                    <a:lnTo>
                      <a:pt x="218" y="121"/>
                    </a:lnTo>
                    <a:lnTo>
                      <a:pt x="227" y="134"/>
                    </a:lnTo>
                    <a:lnTo>
                      <a:pt x="236" y="147"/>
                    </a:lnTo>
                    <a:lnTo>
                      <a:pt x="245" y="159"/>
                    </a:lnTo>
                    <a:lnTo>
                      <a:pt x="245" y="159"/>
                    </a:lnTo>
                    <a:lnTo>
                      <a:pt x="254" y="170"/>
                    </a:lnTo>
                    <a:lnTo>
                      <a:pt x="256" y="172"/>
                    </a:lnTo>
                    <a:lnTo>
                      <a:pt x="272" y="185"/>
                    </a:lnTo>
                    <a:lnTo>
                      <a:pt x="279" y="175"/>
                    </a:lnTo>
                    <a:lnTo>
                      <a:pt x="270" y="183"/>
                    </a:lnTo>
                    <a:lnTo>
                      <a:pt x="279" y="195"/>
                    </a:lnTo>
                    <a:lnTo>
                      <a:pt x="288" y="208"/>
                    </a:lnTo>
                    <a:lnTo>
                      <a:pt x="297" y="201"/>
                    </a:lnTo>
                    <a:lnTo>
                      <a:pt x="288" y="208"/>
                    </a:lnTo>
                    <a:lnTo>
                      <a:pt x="297" y="223"/>
                    </a:lnTo>
                    <a:lnTo>
                      <a:pt x="297" y="223"/>
                    </a:lnTo>
                    <a:lnTo>
                      <a:pt x="307" y="235"/>
                    </a:lnTo>
                    <a:lnTo>
                      <a:pt x="316" y="228"/>
                    </a:lnTo>
                    <a:lnTo>
                      <a:pt x="307" y="235"/>
                    </a:lnTo>
                    <a:lnTo>
                      <a:pt x="316" y="250"/>
                    </a:lnTo>
                    <a:lnTo>
                      <a:pt x="316" y="250"/>
                    </a:lnTo>
                    <a:lnTo>
                      <a:pt x="325" y="262"/>
                    </a:lnTo>
                    <a:lnTo>
                      <a:pt x="334" y="255"/>
                    </a:lnTo>
                    <a:lnTo>
                      <a:pt x="325" y="262"/>
                    </a:lnTo>
                    <a:lnTo>
                      <a:pt x="334" y="277"/>
                    </a:lnTo>
                    <a:lnTo>
                      <a:pt x="343" y="270"/>
                    </a:lnTo>
                    <a:lnTo>
                      <a:pt x="334" y="275"/>
                    </a:lnTo>
                    <a:lnTo>
                      <a:pt x="341" y="288"/>
                    </a:lnTo>
                    <a:lnTo>
                      <a:pt x="341" y="290"/>
                    </a:lnTo>
                    <a:lnTo>
                      <a:pt x="350" y="300"/>
                    </a:lnTo>
                    <a:lnTo>
                      <a:pt x="359" y="293"/>
                    </a:lnTo>
                    <a:lnTo>
                      <a:pt x="350" y="299"/>
                    </a:lnTo>
                    <a:lnTo>
                      <a:pt x="359" y="315"/>
                    </a:lnTo>
                    <a:lnTo>
                      <a:pt x="359" y="317"/>
                    </a:lnTo>
                    <a:lnTo>
                      <a:pt x="368" y="328"/>
                    </a:lnTo>
                    <a:lnTo>
                      <a:pt x="372" y="331"/>
                    </a:lnTo>
                    <a:lnTo>
                      <a:pt x="390" y="344"/>
                    </a:lnTo>
                    <a:lnTo>
                      <a:pt x="395" y="333"/>
                    </a:lnTo>
                    <a:lnTo>
                      <a:pt x="386" y="340"/>
                    </a:lnTo>
                    <a:lnTo>
                      <a:pt x="395" y="353"/>
                    </a:lnTo>
                    <a:lnTo>
                      <a:pt x="404" y="366"/>
                    </a:lnTo>
                    <a:lnTo>
                      <a:pt x="413" y="358"/>
                    </a:lnTo>
                    <a:lnTo>
                      <a:pt x="404" y="364"/>
                    </a:lnTo>
                    <a:lnTo>
                      <a:pt x="412" y="377"/>
                    </a:lnTo>
                    <a:lnTo>
                      <a:pt x="412" y="380"/>
                    </a:lnTo>
                    <a:lnTo>
                      <a:pt x="413" y="380"/>
                    </a:lnTo>
                    <a:lnTo>
                      <a:pt x="422" y="389"/>
                    </a:lnTo>
                    <a:lnTo>
                      <a:pt x="432" y="398"/>
                    </a:lnTo>
                    <a:lnTo>
                      <a:pt x="439" y="389"/>
                    </a:lnTo>
                    <a:lnTo>
                      <a:pt x="430" y="396"/>
                    </a:lnTo>
                    <a:lnTo>
                      <a:pt x="439" y="409"/>
                    </a:lnTo>
                    <a:lnTo>
                      <a:pt x="439" y="409"/>
                    </a:lnTo>
                    <a:lnTo>
                      <a:pt x="448" y="420"/>
                    </a:lnTo>
                    <a:lnTo>
                      <a:pt x="450" y="422"/>
                    </a:lnTo>
                    <a:lnTo>
                      <a:pt x="459" y="429"/>
                    </a:lnTo>
                    <a:lnTo>
                      <a:pt x="466" y="420"/>
                    </a:lnTo>
                    <a:lnTo>
                      <a:pt x="459" y="429"/>
                    </a:lnTo>
                    <a:lnTo>
                      <a:pt x="468" y="438"/>
                    </a:lnTo>
                    <a:lnTo>
                      <a:pt x="468" y="438"/>
                    </a:lnTo>
                    <a:lnTo>
                      <a:pt x="477" y="445"/>
                    </a:lnTo>
                    <a:lnTo>
                      <a:pt x="480" y="447"/>
                    </a:lnTo>
                    <a:lnTo>
                      <a:pt x="497" y="454"/>
                    </a:lnTo>
                    <a:lnTo>
                      <a:pt x="500" y="444"/>
                    </a:lnTo>
                    <a:lnTo>
                      <a:pt x="493" y="453"/>
                    </a:lnTo>
                    <a:lnTo>
                      <a:pt x="502" y="460"/>
                    </a:lnTo>
                    <a:lnTo>
                      <a:pt x="509" y="451"/>
                    </a:lnTo>
                    <a:lnTo>
                      <a:pt x="502" y="460"/>
                    </a:lnTo>
                    <a:lnTo>
                      <a:pt x="511" y="469"/>
                    </a:lnTo>
                    <a:lnTo>
                      <a:pt x="515" y="471"/>
                    </a:lnTo>
                    <a:lnTo>
                      <a:pt x="515" y="471"/>
                    </a:lnTo>
                    <a:lnTo>
                      <a:pt x="524" y="474"/>
                    </a:lnTo>
                    <a:lnTo>
                      <a:pt x="528" y="463"/>
                    </a:lnTo>
                    <a:lnTo>
                      <a:pt x="522" y="474"/>
                    </a:lnTo>
                    <a:lnTo>
                      <a:pt x="531" y="480"/>
                    </a:lnTo>
                    <a:lnTo>
                      <a:pt x="540" y="485"/>
                    </a:lnTo>
                    <a:lnTo>
                      <a:pt x="544" y="487"/>
                    </a:lnTo>
                    <a:lnTo>
                      <a:pt x="553" y="489"/>
                    </a:lnTo>
                    <a:lnTo>
                      <a:pt x="555" y="476"/>
                    </a:lnTo>
                    <a:lnTo>
                      <a:pt x="551" y="487"/>
                    </a:lnTo>
                    <a:lnTo>
                      <a:pt x="560" y="491"/>
                    </a:lnTo>
                    <a:lnTo>
                      <a:pt x="562" y="491"/>
                    </a:lnTo>
                    <a:lnTo>
                      <a:pt x="569" y="492"/>
                    </a:lnTo>
                    <a:lnTo>
                      <a:pt x="569" y="494"/>
                    </a:lnTo>
                    <a:lnTo>
                      <a:pt x="578" y="496"/>
                    </a:lnTo>
                    <a:lnTo>
                      <a:pt x="580" y="496"/>
                    </a:lnTo>
                    <a:lnTo>
                      <a:pt x="589" y="496"/>
                    </a:lnTo>
                    <a:lnTo>
                      <a:pt x="598" y="496"/>
                    </a:lnTo>
                    <a:lnTo>
                      <a:pt x="616" y="496"/>
                    </a:lnTo>
                    <a:lnTo>
                      <a:pt x="616" y="494"/>
                    </a:lnTo>
                    <a:lnTo>
                      <a:pt x="618" y="496"/>
                    </a:lnTo>
                    <a:lnTo>
                      <a:pt x="627" y="494"/>
                    </a:lnTo>
                    <a:lnTo>
                      <a:pt x="636" y="492"/>
                    </a:lnTo>
                    <a:lnTo>
                      <a:pt x="640" y="491"/>
                    </a:lnTo>
                    <a:lnTo>
                      <a:pt x="647" y="487"/>
                    </a:lnTo>
                    <a:lnTo>
                      <a:pt x="647" y="487"/>
                    </a:lnTo>
                    <a:lnTo>
                      <a:pt x="656" y="482"/>
                    </a:lnTo>
                    <a:lnTo>
                      <a:pt x="651" y="471"/>
                    </a:lnTo>
                    <a:lnTo>
                      <a:pt x="652" y="483"/>
                    </a:lnTo>
                    <a:lnTo>
                      <a:pt x="662" y="482"/>
                    </a:lnTo>
                    <a:lnTo>
                      <a:pt x="665" y="480"/>
                    </a:lnTo>
                    <a:lnTo>
                      <a:pt x="667" y="478"/>
                    </a:lnTo>
                    <a:lnTo>
                      <a:pt x="676" y="471"/>
                    </a:lnTo>
                    <a:lnTo>
                      <a:pt x="669" y="462"/>
                    </a:lnTo>
                    <a:lnTo>
                      <a:pt x="674" y="473"/>
                    </a:lnTo>
                    <a:lnTo>
                      <a:pt x="683" y="467"/>
                    </a:lnTo>
                    <a:lnTo>
                      <a:pt x="692" y="462"/>
                    </a:lnTo>
                    <a:lnTo>
                      <a:pt x="694" y="460"/>
                    </a:lnTo>
                    <a:lnTo>
                      <a:pt x="703" y="453"/>
                    </a:lnTo>
                    <a:lnTo>
                      <a:pt x="712" y="445"/>
                    </a:lnTo>
                    <a:lnTo>
                      <a:pt x="714" y="445"/>
                    </a:lnTo>
                    <a:lnTo>
                      <a:pt x="721" y="438"/>
                    </a:lnTo>
                    <a:lnTo>
                      <a:pt x="712" y="429"/>
                    </a:lnTo>
                    <a:lnTo>
                      <a:pt x="718" y="440"/>
                    </a:lnTo>
                    <a:lnTo>
                      <a:pt x="736" y="431"/>
                    </a:lnTo>
                    <a:lnTo>
                      <a:pt x="739" y="429"/>
                    </a:lnTo>
                    <a:lnTo>
                      <a:pt x="739" y="427"/>
                    </a:lnTo>
                    <a:lnTo>
                      <a:pt x="748" y="416"/>
                    </a:lnTo>
                    <a:lnTo>
                      <a:pt x="739" y="409"/>
                    </a:lnTo>
                    <a:lnTo>
                      <a:pt x="747" y="418"/>
                    </a:lnTo>
                    <a:lnTo>
                      <a:pt x="756" y="411"/>
                    </a:lnTo>
                    <a:lnTo>
                      <a:pt x="758" y="411"/>
                    </a:lnTo>
                    <a:lnTo>
                      <a:pt x="767" y="402"/>
                    </a:lnTo>
                    <a:lnTo>
                      <a:pt x="767" y="400"/>
                    </a:lnTo>
                    <a:lnTo>
                      <a:pt x="776" y="387"/>
                    </a:lnTo>
                    <a:lnTo>
                      <a:pt x="767" y="380"/>
                    </a:lnTo>
                    <a:lnTo>
                      <a:pt x="776" y="389"/>
                    </a:lnTo>
                    <a:lnTo>
                      <a:pt x="785" y="380"/>
                    </a:lnTo>
                    <a:lnTo>
                      <a:pt x="785" y="378"/>
                    </a:lnTo>
                    <a:lnTo>
                      <a:pt x="794" y="367"/>
                    </a:lnTo>
                    <a:lnTo>
                      <a:pt x="796" y="366"/>
                    </a:lnTo>
                    <a:lnTo>
                      <a:pt x="803" y="353"/>
                    </a:lnTo>
                    <a:lnTo>
                      <a:pt x="792" y="348"/>
                    </a:lnTo>
                    <a:lnTo>
                      <a:pt x="801" y="355"/>
                    </a:lnTo>
                    <a:lnTo>
                      <a:pt x="810" y="344"/>
                    </a:lnTo>
                    <a:lnTo>
                      <a:pt x="819" y="333"/>
                    </a:lnTo>
                    <a:lnTo>
                      <a:pt x="819" y="333"/>
                    </a:lnTo>
                    <a:lnTo>
                      <a:pt x="828" y="320"/>
                    </a:lnTo>
                    <a:lnTo>
                      <a:pt x="819" y="313"/>
                    </a:lnTo>
                    <a:lnTo>
                      <a:pt x="828" y="320"/>
                    </a:lnTo>
                    <a:lnTo>
                      <a:pt x="837" y="310"/>
                    </a:lnTo>
                    <a:lnTo>
                      <a:pt x="828" y="302"/>
                    </a:lnTo>
                    <a:lnTo>
                      <a:pt x="835" y="313"/>
                    </a:lnTo>
                    <a:lnTo>
                      <a:pt x="854" y="300"/>
                    </a:lnTo>
                    <a:lnTo>
                      <a:pt x="855" y="297"/>
                    </a:lnTo>
                    <a:lnTo>
                      <a:pt x="864" y="284"/>
                    </a:lnTo>
                    <a:lnTo>
                      <a:pt x="866" y="282"/>
                    </a:lnTo>
                    <a:lnTo>
                      <a:pt x="873" y="270"/>
                    </a:lnTo>
                    <a:lnTo>
                      <a:pt x="863" y="264"/>
                    </a:lnTo>
                    <a:lnTo>
                      <a:pt x="872" y="271"/>
                    </a:lnTo>
                    <a:lnTo>
                      <a:pt x="881" y="259"/>
                    </a:lnTo>
                    <a:lnTo>
                      <a:pt x="890" y="246"/>
                    </a:lnTo>
                    <a:lnTo>
                      <a:pt x="881" y="239"/>
                    </a:lnTo>
                    <a:lnTo>
                      <a:pt x="890" y="246"/>
                    </a:lnTo>
                    <a:lnTo>
                      <a:pt x="899" y="235"/>
                    </a:lnTo>
                    <a:lnTo>
                      <a:pt x="908" y="224"/>
                    </a:lnTo>
                    <a:lnTo>
                      <a:pt x="908" y="224"/>
                    </a:lnTo>
                    <a:lnTo>
                      <a:pt x="917" y="212"/>
                    </a:lnTo>
                    <a:lnTo>
                      <a:pt x="908" y="204"/>
                    </a:lnTo>
                    <a:lnTo>
                      <a:pt x="917" y="214"/>
                    </a:lnTo>
                    <a:lnTo>
                      <a:pt x="926" y="204"/>
                    </a:lnTo>
                    <a:lnTo>
                      <a:pt x="926" y="203"/>
                    </a:lnTo>
                    <a:lnTo>
                      <a:pt x="935" y="190"/>
                    </a:lnTo>
                    <a:lnTo>
                      <a:pt x="917" y="177"/>
                    </a:lnTo>
                    <a:lnTo>
                      <a:pt x="908" y="190"/>
                    </a:lnTo>
                    <a:lnTo>
                      <a:pt x="917" y="195"/>
                    </a:lnTo>
                    <a:lnTo>
                      <a:pt x="910" y="188"/>
                    </a:lnTo>
                    <a:lnTo>
                      <a:pt x="901" y="197"/>
                    </a:lnTo>
                    <a:lnTo>
                      <a:pt x="899" y="199"/>
                    </a:lnTo>
                    <a:lnTo>
                      <a:pt x="890" y="212"/>
                    </a:lnTo>
                    <a:lnTo>
                      <a:pt x="899" y="217"/>
                    </a:lnTo>
                    <a:lnTo>
                      <a:pt x="890" y="210"/>
                    </a:lnTo>
                    <a:lnTo>
                      <a:pt x="881" y="221"/>
                    </a:lnTo>
                    <a:lnTo>
                      <a:pt x="872" y="232"/>
                    </a:lnTo>
                    <a:lnTo>
                      <a:pt x="872" y="233"/>
                    </a:lnTo>
                    <a:lnTo>
                      <a:pt x="863" y="246"/>
                    </a:lnTo>
                    <a:lnTo>
                      <a:pt x="854" y="259"/>
                    </a:lnTo>
                    <a:lnTo>
                      <a:pt x="854" y="259"/>
                    </a:lnTo>
                    <a:lnTo>
                      <a:pt x="846" y="271"/>
                    </a:lnTo>
                    <a:lnTo>
                      <a:pt x="855" y="277"/>
                    </a:lnTo>
                    <a:lnTo>
                      <a:pt x="846" y="271"/>
                    </a:lnTo>
                    <a:lnTo>
                      <a:pt x="837" y="284"/>
                    </a:lnTo>
                    <a:lnTo>
                      <a:pt x="846" y="290"/>
                    </a:lnTo>
                    <a:lnTo>
                      <a:pt x="841" y="281"/>
                    </a:lnTo>
                    <a:lnTo>
                      <a:pt x="823" y="293"/>
                    </a:lnTo>
                    <a:lnTo>
                      <a:pt x="819" y="295"/>
                    </a:lnTo>
                    <a:lnTo>
                      <a:pt x="810" y="306"/>
                    </a:lnTo>
                    <a:lnTo>
                      <a:pt x="810" y="308"/>
                    </a:lnTo>
                    <a:lnTo>
                      <a:pt x="801" y="320"/>
                    </a:lnTo>
                    <a:lnTo>
                      <a:pt x="810" y="326"/>
                    </a:lnTo>
                    <a:lnTo>
                      <a:pt x="801" y="319"/>
                    </a:lnTo>
                    <a:lnTo>
                      <a:pt x="792" y="329"/>
                    </a:lnTo>
                    <a:lnTo>
                      <a:pt x="783" y="340"/>
                    </a:lnTo>
                    <a:lnTo>
                      <a:pt x="783" y="342"/>
                    </a:lnTo>
                    <a:lnTo>
                      <a:pt x="776" y="355"/>
                    </a:lnTo>
                    <a:lnTo>
                      <a:pt x="785" y="360"/>
                    </a:lnTo>
                    <a:lnTo>
                      <a:pt x="776" y="353"/>
                    </a:lnTo>
                    <a:lnTo>
                      <a:pt x="767" y="364"/>
                    </a:lnTo>
                    <a:lnTo>
                      <a:pt x="776" y="371"/>
                    </a:lnTo>
                    <a:lnTo>
                      <a:pt x="768" y="364"/>
                    </a:lnTo>
                    <a:lnTo>
                      <a:pt x="759" y="373"/>
                    </a:lnTo>
                    <a:lnTo>
                      <a:pt x="758" y="375"/>
                    </a:lnTo>
                    <a:lnTo>
                      <a:pt x="748" y="387"/>
                    </a:lnTo>
                    <a:lnTo>
                      <a:pt x="758" y="393"/>
                    </a:lnTo>
                    <a:lnTo>
                      <a:pt x="750" y="386"/>
                    </a:lnTo>
                    <a:lnTo>
                      <a:pt x="741" y="395"/>
                    </a:lnTo>
                    <a:lnTo>
                      <a:pt x="748" y="402"/>
                    </a:lnTo>
                    <a:lnTo>
                      <a:pt x="741" y="393"/>
                    </a:lnTo>
                    <a:lnTo>
                      <a:pt x="732" y="400"/>
                    </a:lnTo>
                    <a:lnTo>
                      <a:pt x="730" y="402"/>
                    </a:lnTo>
                    <a:lnTo>
                      <a:pt x="721" y="413"/>
                    </a:lnTo>
                    <a:lnTo>
                      <a:pt x="730" y="420"/>
                    </a:lnTo>
                    <a:lnTo>
                      <a:pt x="725" y="409"/>
                    </a:lnTo>
                    <a:lnTo>
                      <a:pt x="707" y="418"/>
                    </a:lnTo>
                    <a:lnTo>
                      <a:pt x="705" y="422"/>
                    </a:lnTo>
                    <a:lnTo>
                      <a:pt x="698" y="429"/>
                    </a:lnTo>
                    <a:lnTo>
                      <a:pt x="705" y="436"/>
                    </a:lnTo>
                    <a:lnTo>
                      <a:pt x="698" y="427"/>
                    </a:lnTo>
                    <a:lnTo>
                      <a:pt x="689" y="435"/>
                    </a:lnTo>
                    <a:lnTo>
                      <a:pt x="680" y="442"/>
                    </a:lnTo>
                    <a:lnTo>
                      <a:pt x="687" y="451"/>
                    </a:lnTo>
                    <a:lnTo>
                      <a:pt x="681" y="442"/>
                    </a:lnTo>
                    <a:lnTo>
                      <a:pt x="672" y="447"/>
                    </a:lnTo>
                    <a:lnTo>
                      <a:pt x="663" y="453"/>
                    </a:lnTo>
                    <a:lnTo>
                      <a:pt x="662" y="453"/>
                    </a:lnTo>
                    <a:lnTo>
                      <a:pt x="652" y="460"/>
                    </a:lnTo>
                    <a:lnTo>
                      <a:pt x="660" y="469"/>
                    </a:lnTo>
                    <a:lnTo>
                      <a:pt x="658" y="458"/>
                    </a:lnTo>
                    <a:lnTo>
                      <a:pt x="649" y="460"/>
                    </a:lnTo>
                    <a:lnTo>
                      <a:pt x="645" y="462"/>
                    </a:lnTo>
                    <a:lnTo>
                      <a:pt x="636" y="467"/>
                    </a:lnTo>
                    <a:lnTo>
                      <a:pt x="642" y="476"/>
                    </a:lnTo>
                    <a:lnTo>
                      <a:pt x="636" y="465"/>
                    </a:lnTo>
                    <a:lnTo>
                      <a:pt x="629" y="469"/>
                    </a:lnTo>
                    <a:lnTo>
                      <a:pt x="634" y="480"/>
                    </a:lnTo>
                    <a:lnTo>
                      <a:pt x="633" y="469"/>
                    </a:lnTo>
                    <a:lnTo>
                      <a:pt x="623" y="471"/>
                    </a:lnTo>
                    <a:lnTo>
                      <a:pt x="614" y="473"/>
                    </a:lnTo>
                    <a:lnTo>
                      <a:pt x="616" y="483"/>
                    </a:lnTo>
                    <a:lnTo>
                      <a:pt x="616" y="473"/>
                    </a:lnTo>
                    <a:lnTo>
                      <a:pt x="598" y="473"/>
                    </a:lnTo>
                    <a:lnTo>
                      <a:pt x="589" y="473"/>
                    </a:lnTo>
                    <a:lnTo>
                      <a:pt x="580" y="473"/>
                    </a:lnTo>
                    <a:lnTo>
                      <a:pt x="580" y="483"/>
                    </a:lnTo>
                    <a:lnTo>
                      <a:pt x="584" y="473"/>
                    </a:lnTo>
                    <a:lnTo>
                      <a:pt x="575" y="471"/>
                    </a:lnTo>
                    <a:lnTo>
                      <a:pt x="571" y="482"/>
                    </a:lnTo>
                    <a:lnTo>
                      <a:pt x="575" y="471"/>
                    </a:lnTo>
                    <a:lnTo>
                      <a:pt x="567" y="469"/>
                    </a:lnTo>
                    <a:lnTo>
                      <a:pt x="564" y="480"/>
                    </a:lnTo>
                    <a:lnTo>
                      <a:pt x="569" y="469"/>
                    </a:lnTo>
                    <a:lnTo>
                      <a:pt x="560" y="465"/>
                    </a:lnTo>
                    <a:lnTo>
                      <a:pt x="558" y="465"/>
                    </a:lnTo>
                    <a:lnTo>
                      <a:pt x="549" y="463"/>
                    </a:lnTo>
                    <a:lnTo>
                      <a:pt x="546" y="474"/>
                    </a:lnTo>
                    <a:lnTo>
                      <a:pt x="553" y="465"/>
                    </a:lnTo>
                    <a:lnTo>
                      <a:pt x="544" y="460"/>
                    </a:lnTo>
                    <a:lnTo>
                      <a:pt x="535" y="454"/>
                    </a:lnTo>
                    <a:lnTo>
                      <a:pt x="533" y="453"/>
                    </a:lnTo>
                    <a:lnTo>
                      <a:pt x="524" y="449"/>
                    </a:lnTo>
                    <a:lnTo>
                      <a:pt x="518" y="460"/>
                    </a:lnTo>
                    <a:lnTo>
                      <a:pt x="528" y="453"/>
                    </a:lnTo>
                    <a:lnTo>
                      <a:pt x="518" y="444"/>
                    </a:lnTo>
                    <a:lnTo>
                      <a:pt x="517" y="442"/>
                    </a:lnTo>
                    <a:lnTo>
                      <a:pt x="508" y="435"/>
                    </a:lnTo>
                    <a:lnTo>
                      <a:pt x="506" y="433"/>
                    </a:lnTo>
                    <a:lnTo>
                      <a:pt x="489" y="425"/>
                    </a:lnTo>
                    <a:lnTo>
                      <a:pt x="484" y="436"/>
                    </a:lnTo>
                    <a:lnTo>
                      <a:pt x="491" y="427"/>
                    </a:lnTo>
                    <a:lnTo>
                      <a:pt x="482" y="420"/>
                    </a:lnTo>
                    <a:lnTo>
                      <a:pt x="475" y="429"/>
                    </a:lnTo>
                    <a:lnTo>
                      <a:pt x="484" y="422"/>
                    </a:lnTo>
                    <a:lnTo>
                      <a:pt x="475" y="413"/>
                    </a:lnTo>
                    <a:lnTo>
                      <a:pt x="473" y="411"/>
                    </a:lnTo>
                    <a:lnTo>
                      <a:pt x="464" y="404"/>
                    </a:lnTo>
                    <a:lnTo>
                      <a:pt x="457" y="413"/>
                    </a:lnTo>
                    <a:lnTo>
                      <a:pt x="466" y="406"/>
                    </a:lnTo>
                    <a:lnTo>
                      <a:pt x="457" y="395"/>
                    </a:lnTo>
                    <a:lnTo>
                      <a:pt x="448" y="402"/>
                    </a:lnTo>
                    <a:lnTo>
                      <a:pt x="457" y="396"/>
                    </a:lnTo>
                    <a:lnTo>
                      <a:pt x="448" y="384"/>
                    </a:lnTo>
                    <a:lnTo>
                      <a:pt x="448" y="382"/>
                    </a:lnTo>
                    <a:lnTo>
                      <a:pt x="439" y="373"/>
                    </a:lnTo>
                    <a:lnTo>
                      <a:pt x="430" y="364"/>
                    </a:lnTo>
                    <a:lnTo>
                      <a:pt x="421" y="371"/>
                    </a:lnTo>
                    <a:lnTo>
                      <a:pt x="432" y="366"/>
                    </a:lnTo>
                    <a:lnTo>
                      <a:pt x="424" y="353"/>
                    </a:lnTo>
                    <a:lnTo>
                      <a:pt x="422" y="353"/>
                    </a:lnTo>
                    <a:lnTo>
                      <a:pt x="413" y="340"/>
                    </a:lnTo>
                    <a:lnTo>
                      <a:pt x="404" y="328"/>
                    </a:lnTo>
                    <a:lnTo>
                      <a:pt x="403" y="324"/>
                    </a:lnTo>
                    <a:lnTo>
                      <a:pt x="384" y="311"/>
                    </a:lnTo>
                    <a:lnTo>
                      <a:pt x="377" y="320"/>
                    </a:lnTo>
                    <a:lnTo>
                      <a:pt x="386" y="313"/>
                    </a:lnTo>
                    <a:lnTo>
                      <a:pt x="377" y="302"/>
                    </a:lnTo>
                    <a:lnTo>
                      <a:pt x="368" y="310"/>
                    </a:lnTo>
                    <a:lnTo>
                      <a:pt x="379" y="304"/>
                    </a:lnTo>
                    <a:lnTo>
                      <a:pt x="370" y="288"/>
                    </a:lnTo>
                    <a:lnTo>
                      <a:pt x="368" y="286"/>
                    </a:lnTo>
                    <a:lnTo>
                      <a:pt x="359" y="275"/>
                    </a:lnTo>
                    <a:lnTo>
                      <a:pt x="350" y="282"/>
                    </a:lnTo>
                    <a:lnTo>
                      <a:pt x="361" y="277"/>
                    </a:lnTo>
                    <a:lnTo>
                      <a:pt x="354" y="264"/>
                    </a:lnTo>
                    <a:lnTo>
                      <a:pt x="354" y="264"/>
                    </a:lnTo>
                    <a:lnTo>
                      <a:pt x="345" y="250"/>
                    </a:lnTo>
                    <a:lnTo>
                      <a:pt x="343" y="250"/>
                    </a:lnTo>
                    <a:lnTo>
                      <a:pt x="334" y="237"/>
                    </a:lnTo>
                    <a:lnTo>
                      <a:pt x="325" y="243"/>
                    </a:lnTo>
                    <a:lnTo>
                      <a:pt x="336" y="237"/>
                    </a:lnTo>
                    <a:lnTo>
                      <a:pt x="326" y="223"/>
                    </a:lnTo>
                    <a:lnTo>
                      <a:pt x="325" y="223"/>
                    </a:lnTo>
                    <a:lnTo>
                      <a:pt x="316" y="210"/>
                    </a:lnTo>
                    <a:lnTo>
                      <a:pt x="307" y="215"/>
                    </a:lnTo>
                    <a:lnTo>
                      <a:pt x="317" y="210"/>
                    </a:lnTo>
                    <a:lnTo>
                      <a:pt x="308" y="195"/>
                    </a:lnTo>
                    <a:lnTo>
                      <a:pt x="307" y="195"/>
                    </a:lnTo>
                    <a:lnTo>
                      <a:pt x="297" y="183"/>
                    </a:lnTo>
                    <a:lnTo>
                      <a:pt x="288" y="170"/>
                    </a:lnTo>
                    <a:lnTo>
                      <a:pt x="287" y="166"/>
                    </a:lnTo>
                    <a:lnTo>
                      <a:pt x="270" y="154"/>
                    </a:lnTo>
                    <a:lnTo>
                      <a:pt x="263" y="163"/>
                    </a:lnTo>
                    <a:lnTo>
                      <a:pt x="272" y="156"/>
                    </a:lnTo>
                    <a:lnTo>
                      <a:pt x="263" y="145"/>
                    </a:lnTo>
                    <a:lnTo>
                      <a:pt x="254" y="152"/>
                    </a:lnTo>
                    <a:lnTo>
                      <a:pt x="263" y="147"/>
                    </a:lnTo>
                    <a:lnTo>
                      <a:pt x="254" y="134"/>
                    </a:lnTo>
                    <a:lnTo>
                      <a:pt x="245" y="121"/>
                    </a:lnTo>
                    <a:lnTo>
                      <a:pt x="236" y="108"/>
                    </a:lnTo>
                    <a:lnTo>
                      <a:pt x="236" y="107"/>
                    </a:lnTo>
                    <a:lnTo>
                      <a:pt x="227" y="98"/>
                    </a:lnTo>
                    <a:lnTo>
                      <a:pt x="218" y="105"/>
                    </a:lnTo>
                    <a:lnTo>
                      <a:pt x="227" y="99"/>
                    </a:lnTo>
                    <a:lnTo>
                      <a:pt x="218" y="87"/>
                    </a:lnTo>
                    <a:lnTo>
                      <a:pt x="218" y="85"/>
                    </a:lnTo>
                    <a:lnTo>
                      <a:pt x="209" y="74"/>
                    </a:lnTo>
                    <a:lnTo>
                      <a:pt x="202" y="65"/>
                    </a:lnTo>
                    <a:lnTo>
                      <a:pt x="200" y="63"/>
                    </a:lnTo>
                    <a:lnTo>
                      <a:pt x="191" y="56"/>
                    </a:lnTo>
                    <a:lnTo>
                      <a:pt x="183" y="65"/>
                    </a:lnTo>
                    <a:lnTo>
                      <a:pt x="192" y="58"/>
                    </a:lnTo>
                    <a:lnTo>
                      <a:pt x="183" y="47"/>
                    </a:lnTo>
                    <a:lnTo>
                      <a:pt x="182" y="45"/>
                    </a:lnTo>
                    <a:lnTo>
                      <a:pt x="173" y="38"/>
                    </a:lnTo>
                    <a:lnTo>
                      <a:pt x="171" y="36"/>
                    </a:lnTo>
                    <a:lnTo>
                      <a:pt x="171" y="36"/>
                    </a:lnTo>
                    <a:lnTo>
                      <a:pt x="153" y="29"/>
                    </a:lnTo>
                    <a:lnTo>
                      <a:pt x="144" y="25"/>
                    </a:lnTo>
                    <a:lnTo>
                      <a:pt x="138" y="36"/>
                    </a:lnTo>
                    <a:lnTo>
                      <a:pt x="145" y="27"/>
                    </a:lnTo>
                    <a:lnTo>
                      <a:pt x="136" y="20"/>
                    </a:lnTo>
                    <a:lnTo>
                      <a:pt x="129" y="14"/>
                    </a:lnTo>
                    <a:lnTo>
                      <a:pt x="127" y="12"/>
                    </a:lnTo>
                    <a:lnTo>
                      <a:pt x="127" y="12"/>
                    </a:lnTo>
                    <a:lnTo>
                      <a:pt x="118" y="9"/>
                    </a:lnTo>
                    <a:lnTo>
                      <a:pt x="109" y="5"/>
                    </a:lnTo>
                    <a:lnTo>
                      <a:pt x="100" y="2"/>
                    </a:lnTo>
                    <a:lnTo>
                      <a:pt x="98" y="2"/>
                    </a:lnTo>
                    <a:lnTo>
                      <a:pt x="89" y="0"/>
                    </a:lnTo>
                    <a:lnTo>
                      <a:pt x="86" y="0"/>
                    </a:lnTo>
                    <a:lnTo>
                      <a:pt x="77" y="0"/>
                    </a:lnTo>
                    <a:lnTo>
                      <a:pt x="67" y="0"/>
                    </a:lnTo>
                    <a:lnTo>
                      <a:pt x="58" y="0"/>
                    </a:lnTo>
                    <a:lnTo>
                      <a:pt x="58" y="0"/>
                    </a:lnTo>
                    <a:lnTo>
                      <a:pt x="57" y="0"/>
                    </a:lnTo>
                    <a:lnTo>
                      <a:pt x="48" y="2"/>
                    </a:lnTo>
                    <a:lnTo>
                      <a:pt x="48" y="2"/>
                    </a:lnTo>
                    <a:lnTo>
                      <a:pt x="31" y="5"/>
                    </a:lnTo>
                    <a:lnTo>
                      <a:pt x="33" y="16"/>
                    </a:lnTo>
                    <a:lnTo>
                      <a:pt x="31" y="5"/>
                    </a:lnTo>
                    <a:lnTo>
                      <a:pt x="22" y="7"/>
                    </a:lnTo>
                    <a:lnTo>
                      <a:pt x="13" y="9"/>
                    </a:lnTo>
                    <a:lnTo>
                      <a:pt x="10" y="11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0000FF"/>
              </a:solidFill>
              <a:ln w="19050">
                <a:solidFill>
                  <a:srgbClr val="00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180" name="Rectangle 114"/>
            <p:cNvSpPr>
              <a:spLocks noChangeAspect="1" noChangeArrowheads="1"/>
            </p:cNvSpPr>
            <p:nvPr/>
          </p:nvSpPr>
          <p:spPr bwMode="auto">
            <a:xfrm>
              <a:off x="1008" y="864"/>
              <a:ext cx="186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C</a:t>
              </a:r>
              <a:endParaRPr lang="en-US" sz="1600"/>
            </a:p>
          </p:txBody>
        </p:sp>
        <p:sp>
          <p:nvSpPr>
            <p:cNvPr id="2181" name="Rectangle 115"/>
            <p:cNvSpPr>
              <a:spLocks noChangeAspect="1" noChangeArrowheads="1"/>
            </p:cNvSpPr>
            <p:nvPr/>
          </p:nvSpPr>
          <p:spPr bwMode="auto">
            <a:xfrm rot="5400000" flipV="1">
              <a:off x="113" y="990"/>
              <a:ext cx="253" cy="1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>
              <a:spAutoFit/>
            </a:bodyPr>
            <a:lstStyle/>
            <a:p>
              <a:pPr algn="l"/>
              <a:r>
                <a:rPr lang="en-US" sz="1600">
                  <a:solidFill>
                    <a:srgbClr val="000000"/>
                  </a:solidFill>
                </a:rPr>
                <a:t> Q</a:t>
              </a:r>
              <a:endParaRPr lang="en-US" sz="1600"/>
            </a:p>
          </p:txBody>
        </p:sp>
        <p:pic>
          <p:nvPicPr>
            <p:cNvPr id="2182" name="Picture 11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50" y="1200"/>
              <a:ext cx="1038" cy="10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58" name="Rectangle 198"/>
          <p:cNvSpPr>
            <a:spLocks noChangeArrowheads="1"/>
          </p:cNvSpPr>
          <p:nvPr/>
        </p:nvSpPr>
        <p:spPr bwMode="auto">
          <a:xfrm>
            <a:off x="273050" y="3352800"/>
            <a:ext cx="15303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l"/>
            <a:r>
              <a:rPr lang="en-US" sz="1600"/>
              <a:t>Sakoe-Chiba Band</a:t>
            </a:r>
          </a:p>
        </p:txBody>
      </p:sp>
      <p:sp>
        <p:nvSpPr>
          <p:cNvPr id="2259" name="Rectangle 200"/>
          <p:cNvSpPr>
            <a:spLocks noChangeArrowheads="1"/>
          </p:cNvSpPr>
          <p:nvPr/>
        </p:nvSpPr>
        <p:spPr bwMode="auto">
          <a:xfrm>
            <a:off x="2046288" y="2098675"/>
            <a:ext cx="2244725" cy="889000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sp>
        <p:nvSpPr>
          <p:cNvPr id="2260" name="Text Box 201"/>
          <p:cNvSpPr txBox="1">
            <a:spLocks noChangeArrowheads="1"/>
          </p:cNvSpPr>
          <p:nvPr/>
        </p:nvSpPr>
        <p:spPr bwMode="auto">
          <a:xfrm>
            <a:off x="2054225" y="2209800"/>
            <a:ext cx="29718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/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U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 = max(</a:t>
            </a:r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q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000" baseline="-30000" dirty="0">
                <a:latin typeface="Arial Unicode MS" pitchFamily="34" charset="-128"/>
                <a:cs typeface="Times New Roman" pitchFamily="18" charset="0"/>
              </a:rPr>
              <a:t>-r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 : </a:t>
            </a:r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q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i+r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)</a:t>
            </a:r>
          </a:p>
          <a:p>
            <a:pPr algn="l" eaLnBrk="1" hangingPunct="1"/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L</a:t>
            </a:r>
            <a:r>
              <a:rPr lang="en-US" sz="2000" baseline="-30000" dirty="0"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  = min(</a:t>
            </a:r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q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</a:t>
            </a:r>
            <a:r>
              <a:rPr lang="en-US" sz="2000" baseline="-30000" dirty="0">
                <a:latin typeface="Arial Unicode MS" pitchFamily="34" charset="-128"/>
                <a:cs typeface="Times New Roman" pitchFamily="18" charset="0"/>
              </a:rPr>
              <a:t>-r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 : </a:t>
            </a:r>
            <a:r>
              <a:rPr lang="en-US" sz="2000" dirty="0" err="1">
                <a:latin typeface="Arial Unicode MS" pitchFamily="34" charset="-128"/>
                <a:cs typeface="Times New Roman" pitchFamily="18" charset="0"/>
              </a:rPr>
              <a:t>q</a:t>
            </a:r>
            <a:r>
              <a:rPr lang="en-US" sz="2000" baseline="-30000" dirty="0" err="1">
                <a:latin typeface="Arial Unicode MS" pitchFamily="34" charset="-128"/>
                <a:cs typeface="Times New Roman" pitchFamily="18" charset="0"/>
              </a:rPr>
              <a:t>i+r</a:t>
            </a:r>
            <a:r>
              <a:rPr lang="en-US" sz="2000" dirty="0">
                <a:latin typeface="Arial Unicode MS" pitchFamily="34" charset="-128"/>
                <a:cs typeface="Times New Roman" pitchFamily="18" charset="0"/>
              </a:rPr>
              <a:t>)</a:t>
            </a:r>
          </a:p>
        </p:txBody>
      </p:sp>
      <p:grpSp>
        <p:nvGrpSpPr>
          <p:cNvPr id="2261" name="Group 204"/>
          <p:cNvGrpSpPr>
            <a:grpSpLocks/>
          </p:cNvGrpSpPr>
          <p:nvPr/>
        </p:nvGrpSpPr>
        <p:grpSpPr bwMode="auto">
          <a:xfrm>
            <a:off x="4497388" y="3505200"/>
            <a:ext cx="4338637" cy="2217738"/>
            <a:chOff x="2760" y="849"/>
            <a:chExt cx="2733" cy="1397"/>
          </a:xfrm>
        </p:grpSpPr>
        <p:sp>
          <p:nvSpPr>
            <p:cNvPr id="2262" name="Text Box 205"/>
            <p:cNvSpPr txBox="1">
              <a:spLocks noChangeAspect="1" noChangeArrowheads="1"/>
            </p:cNvSpPr>
            <p:nvPr/>
          </p:nvSpPr>
          <p:spPr bwMode="auto">
            <a:xfrm>
              <a:off x="5106" y="849"/>
              <a:ext cx="180" cy="16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2000"/>
                <a:t>C</a:t>
              </a:r>
            </a:p>
          </p:txBody>
        </p:sp>
        <p:sp>
          <p:nvSpPr>
            <p:cNvPr id="2263" name="Line 206"/>
            <p:cNvSpPr>
              <a:spLocks noChangeAspect="1" noChangeShapeType="1"/>
            </p:cNvSpPr>
            <p:nvPr/>
          </p:nvSpPr>
          <p:spPr bwMode="auto">
            <a:xfrm flipH="1">
              <a:off x="4848" y="935"/>
              <a:ext cx="238" cy="3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4" name="Line 207"/>
            <p:cNvSpPr>
              <a:spLocks noChangeAspect="1" noChangeShapeType="1"/>
            </p:cNvSpPr>
            <p:nvPr/>
          </p:nvSpPr>
          <p:spPr bwMode="auto">
            <a:xfrm>
              <a:off x="4984" y="1283"/>
              <a:ext cx="0" cy="4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5" name="Line 208"/>
            <p:cNvSpPr>
              <a:spLocks noChangeAspect="1" noChangeShapeType="1"/>
            </p:cNvSpPr>
            <p:nvPr/>
          </p:nvSpPr>
          <p:spPr bwMode="auto">
            <a:xfrm>
              <a:off x="5012" y="1285"/>
              <a:ext cx="0" cy="14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6" name="Line 209"/>
            <p:cNvSpPr>
              <a:spLocks noChangeAspect="1" noChangeShapeType="1"/>
            </p:cNvSpPr>
            <p:nvPr/>
          </p:nvSpPr>
          <p:spPr bwMode="auto">
            <a:xfrm>
              <a:off x="5070" y="1418"/>
              <a:ext cx="0" cy="194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7" name="Line 210"/>
            <p:cNvSpPr>
              <a:spLocks noChangeAspect="1" noChangeShapeType="1"/>
            </p:cNvSpPr>
            <p:nvPr/>
          </p:nvSpPr>
          <p:spPr bwMode="auto">
            <a:xfrm>
              <a:off x="5128" y="1565"/>
              <a:ext cx="0" cy="194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8" name="Line 211"/>
            <p:cNvSpPr>
              <a:spLocks noChangeAspect="1" noChangeShapeType="1"/>
            </p:cNvSpPr>
            <p:nvPr/>
          </p:nvSpPr>
          <p:spPr bwMode="auto">
            <a:xfrm>
              <a:off x="5041" y="1360"/>
              <a:ext cx="0" cy="17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69" name="Line 212"/>
            <p:cNvSpPr>
              <a:spLocks noChangeAspect="1" noChangeShapeType="1"/>
            </p:cNvSpPr>
            <p:nvPr/>
          </p:nvSpPr>
          <p:spPr bwMode="auto">
            <a:xfrm>
              <a:off x="5100" y="1492"/>
              <a:ext cx="0" cy="19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0" name="Line 213"/>
            <p:cNvSpPr>
              <a:spLocks noChangeAspect="1" noChangeShapeType="1"/>
            </p:cNvSpPr>
            <p:nvPr/>
          </p:nvSpPr>
          <p:spPr bwMode="auto">
            <a:xfrm>
              <a:off x="5216" y="1749"/>
              <a:ext cx="0" cy="9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1" name="Line 214"/>
            <p:cNvSpPr>
              <a:spLocks noChangeAspect="1" noChangeShapeType="1"/>
            </p:cNvSpPr>
            <p:nvPr/>
          </p:nvSpPr>
          <p:spPr bwMode="auto">
            <a:xfrm>
              <a:off x="5245" y="1781"/>
              <a:ext cx="0" cy="6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2" name="Line 215"/>
            <p:cNvSpPr>
              <a:spLocks noChangeAspect="1" noChangeShapeType="1"/>
            </p:cNvSpPr>
            <p:nvPr/>
          </p:nvSpPr>
          <p:spPr bwMode="auto">
            <a:xfrm>
              <a:off x="5187" y="1685"/>
              <a:ext cx="0" cy="15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3" name="Line 216"/>
            <p:cNvSpPr>
              <a:spLocks noChangeAspect="1" noChangeShapeType="1"/>
            </p:cNvSpPr>
            <p:nvPr/>
          </p:nvSpPr>
          <p:spPr bwMode="auto">
            <a:xfrm>
              <a:off x="5158" y="1618"/>
              <a:ext cx="0" cy="184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4" name="Line 217"/>
            <p:cNvSpPr>
              <a:spLocks noChangeAspect="1" noChangeShapeType="1"/>
            </p:cNvSpPr>
            <p:nvPr/>
          </p:nvSpPr>
          <p:spPr bwMode="auto">
            <a:xfrm>
              <a:off x="4753" y="949"/>
              <a:ext cx="0" cy="23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5" name="Line 218"/>
            <p:cNvSpPr>
              <a:spLocks noChangeAspect="1" noChangeShapeType="1"/>
            </p:cNvSpPr>
            <p:nvPr/>
          </p:nvSpPr>
          <p:spPr bwMode="auto">
            <a:xfrm>
              <a:off x="4811" y="941"/>
              <a:ext cx="0" cy="18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6" name="Line 219"/>
            <p:cNvSpPr>
              <a:spLocks noChangeAspect="1" noChangeShapeType="1"/>
            </p:cNvSpPr>
            <p:nvPr/>
          </p:nvSpPr>
          <p:spPr bwMode="auto">
            <a:xfrm>
              <a:off x="4869" y="1022"/>
              <a:ext cx="0" cy="8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7" name="Line 220"/>
            <p:cNvSpPr>
              <a:spLocks noChangeAspect="1" noChangeShapeType="1"/>
            </p:cNvSpPr>
            <p:nvPr/>
          </p:nvSpPr>
          <p:spPr bwMode="auto">
            <a:xfrm>
              <a:off x="4782" y="934"/>
              <a:ext cx="0" cy="22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8" name="Line 221"/>
            <p:cNvSpPr>
              <a:spLocks noChangeAspect="1" noChangeShapeType="1"/>
            </p:cNvSpPr>
            <p:nvPr/>
          </p:nvSpPr>
          <p:spPr bwMode="auto">
            <a:xfrm flipH="1">
              <a:off x="4838" y="970"/>
              <a:ext cx="3" cy="13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79" name="Line 222"/>
            <p:cNvSpPr>
              <a:spLocks noChangeAspect="1" noChangeShapeType="1"/>
            </p:cNvSpPr>
            <p:nvPr/>
          </p:nvSpPr>
          <p:spPr bwMode="auto">
            <a:xfrm>
              <a:off x="4491" y="1802"/>
              <a:ext cx="0" cy="71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0" name="Line 223"/>
            <p:cNvSpPr>
              <a:spLocks noChangeAspect="1" noChangeShapeType="1"/>
            </p:cNvSpPr>
            <p:nvPr/>
          </p:nvSpPr>
          <p:spPr bwMode="auto">
            <a:xfrm>
              <a:off x="4520" y="1682"/>
              <a:ext cx="0" cy="13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1" name="Line 224"/>
            <p:cNvSpPr>
              <a:spLocks noChangeAspect="1" noChangeShapeType="1"/>
            </p:cNvSpPr>
            <p:nvPr/>
          </p:nvSpPr>
          <p:spPr bwMode="auto">
            <a:xfrm>
              <a:off x="4463" y="1911"/>
              <a:ext cx="0" cy="3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2" name="Line 225"/>
            <p:cNvSpPr>
              <a:spLocks noChangeAspect="1" noChangeShapeType="1"/>
            </p:cNvSpPr>
            <p:nvPr/>
          </p:nvSpPr>
          <p:spPr bwMode="auto">
            <a:xfrm>
              <a:off x="4578" y="1425"/>
              <a:ext cx="0" cy="20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3" name="Line 226"/>
            <p:cNvSpPr>
              <a:spLocks noChangeAspect="1" noChangeShapeType="1"/>
            </p:cNvSpPr>
            <p:nvPr/>
          </p:nvSpPr>
          <p:spPr bwMode="auto">
            <a:xfrm>
              <a:off x="4636" y="1214"/>
              <a:ext cx="0" cy="25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4" name="Line 227"/>
            <p:cNvSpPr>
              <a:spLocks noChangeAspect="1" noChangeShapeType="1"/>
            </p:cNvSpPr>
            <p:nvPr/>
          </p:nvSpPr>
          <p:spPr bwMode="auto">
            <a:xfrm>
              <a:off x="4550" y="1561"/>
              <a:ext cx="0" cy="16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5" name="Line 228"/>
            <p:cNvSpPr>
              <a:spLocks noChangeAspect="1" noChangeShapeType="1"/>
            </p:cNvSpPr>
            <p:nvPr/>
          </p:nvSpPr>
          <p:spPr bwMode="auto">
            <a:xfrm>
              <a:off x="4607" y="1326"/>
              <a:ext cx="0" cy="24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6" name="Line 229"/>
            <p:cNvSpPr>
              <a:spLocks noChangeAspect="1" noChangeShapeType="1"/>
            </p:cNvSpPr>
            <p:nvPr/>
          </p:nvSpPr>
          <p:spPr bwMode="auto">
            <a:xfrm>
              <a:off x="4695" y="1040"/>
              <a:ext cx="0" cy="27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7" name="Line 230"/>
            <p:cNvSpPr>
              <a:spLocks noChangeAspect="1" noChangeShapeType="1"/>
            </p:cNvSpPr>
            <p:nvPr/>
          </p:nvSpPr>
          <p:spPr bwMode="auto">
            <a:xfrm>
              <a:off x="4666" y="1105"/>
              <a:ext cx="0" cy="27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8" name="Line 231"/>
            <p:cNvSpPr>
              <a:spLocks noChangeAspect="1" noChangeShapeType="1"/>
            </p:cNvSpPr>
            <p:nvPr/>
          </p:nvSpPr>
          <p:spPr bwMode="auto">
            <a:xfrm>
              <a:off x="4228" y="2068"/>
              <a:ext cx="0" cy="91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89" name="Line 232"/>
            <p:cNvSpPr>
              <a:spLocks noChangeAspect="1" noChangeShapeType="1"/>
            </p:cNvSpPr>
            <p:nvPr/>
          </p:nvSpPr>
          <p:spPr bwMode="auto">
            <a:xfrm>
              <a:off x="4170" y="1971"/>
              <a:ext cx="0" cy="39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0" name="Line 233"/>
            <p:cNvSpPr>
              <a:spLocks noChangeAspect="1" noChangeShapeType="1"/>
            </p:cNvSpPr>
            <p:nvPr/>
          </p:nvSpPr>
          <p:spPr bwMode="auto">
            <a:xfrm>
              <a:off x="4200" y="2030"/>
              <a:ext cx="0" cy="6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1" name="Line 234"/>
            <p:cNvSpPr>
              <a:spLocks noChangeAspect="1" noChangeShapeType="1"/>
            </p:cNvSpPr>
            <p:nvPr/>
          </p:nvSpPr>
          <p:spPr bwMode="auto">
            <a:xfrm>
              <a:off x="4373" y="2125"/>
              <a:ext cx="0" cy="4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2" name="Line 235"/>
            <p:cNvSpPr>
              <a:spLocks noChangeAspect="1" noChangeShapeType="1"/>
            </p:cNvSpPr>
            <p:nvPr/>
          </p:nvSpPr>
          <p:spPr bwMode="auto">
            <a:xfrm>
              <a:off x="4257" y="2101"/>
              <a:ext cx="0" cy="10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3" name="Line 236"/>
            <p:cNvSpPr>
              <a:spLocks noChangeAspect="1" noChangeShapeType="1"/>
            </p:cNvSpPr>
            <p:nvPr/>
          </p:nvSpPr>
          <p:spPr bwMode="auto">
            <a:xfrm>
              <a:off x="4315" y="2125"/>
              <a:ext cx="0" cy="11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4" name="Line 237"/>
            <p:cNvSpPr>
              <a:spLocks noChangeAspect="1" noChangeShapeType="1"/>
            </p:cNvSpPr>
            <p:nvPr/>
          </p:nvSpPr>
          <p:spPr bwMode="auto">
            <a:xfrm>
              <a:off x="4344" y="2125"/>
              <a:ext cx="0" cy="84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5" name="Line 238"/>
            <p:cNvSpPr>
              <a:spLocks noChangeAspect="1" noChangeShapeType="1"/>
            </p:cNvSpPr>
            <p:nvPr/>
          </p:nvSpPr>
          <p:spPr bwMode="auto">
            <a:xfrm>
              <a:off x="4286" y="2120"/>
              <a:ext cx="0" cy="11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6" name="Line 239"/>
            <p:cNvSpPr>
              <a:spLocks noChangeAspect="1" noChangeShapeType="1"/>
            </p:cNvSpPr>
            <p:nvPr/>
          </p:nvSpPr>
          <p:spPr bwMode="auto">
            <a:xfrm>
              <a:off x="2939" y="926"/>
              <a:ext cx="0" cy="179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7" name="Line 240"/>
            <p:cNvSpPr>
              <a:spLocks noChangeAspect="1" noChangeShapeType="1"/>
            </p:cNvSpPr>
            <p:nvPr/>
          </p:nvSpPr>
          <p:spPr bwMode="auto">
            <a:xfrm>
              <a:off x="2968" y="887"/>
              <a:ext cx="0" cy="21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8" name="Line 241"/>
            <p:cNvSpPr>
              <a:spLocks noChangeAspect="1" noChangeShapeType="1"/>
            </p:cNvSpPr>
            <p:nvPr/>
          </p:nvSpPr>
          <p:spPr bwMode="auto">
            <a:xfrm>
              <a:off x="2910" y="969"/>
              <a:ext cx="0" cy="13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99" name="Line 242"/>
            <p:cNvSpPr>
              <a:spLocks noChangeAspect="1" noChangeShapeType="1"/>
            </p:cNvSpPr>
            <p:nvPr/>
          </p:nvSpPr>
          <p:spPr bwMode="auto">
            <a:xfrm>
              <a:off x="3026" y="879"/>
              <a:ext cx="0" cy="22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0" name="Line 243"/>
            <p:cNvSpPr>
              <a:spLocks noChangeAspect="1" noChangeShapeType="1"/>
            </p:cNvSpPr>
            <p:nvPr/>
          </p:nvSpPr>
          <p:spPr bwMode="auto">
            <a:xfrm>
              <a:off x="3084" y="966"/>
              <a:ext cx="0" cy="139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1" name="Line 244"/>
            <p:cNvSpPr>
              <a:spLocks noChangeAspect="1" noChangeShapeType="1"/>
            </p:cNvSpPr>
            <p:nvPr/>
          </p:nvSpPr>
          <p:spPr bwMode="auto">
            <a:xfrm>
              <a:off x="2882" y="1044"/>
              <a:ext cx="0" cy="61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2" name="Line 245"/>
            <p:cNvSpPr>
              <a:spLocks noChangeAspect="1" noChangeShapeType="1"/>
            </p:cNvSpPr>
            <p:nvPr/>
          </p:nvSpPr>
          <p:spPr bwMode="auto">
            <a:xfrm>
              <a:off x="3113" y="1037"/>
              <a:ext cx="0" cy="6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3" name="Line 246"/>
            <p:cNvSpPr>
              <a:spLocks noChangeAspect="1" noChangeShapeType="1"/>
            </p:cNvSpPr>
            <p:nvPr/>
          </p:nvSpPr>
          <p:spPr bwMode="auto">
            <a:xfrm>
              <a:off x="2997" y="873"/>
              <a:ext cx="0" cy="23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4" name="Line 247"/>
            <p:cNvSpPr>
              <a:spLocks noChangeAspect="1" noChangeShapeType="1"/>
            </p:cNvSpPr>
            <p:nvPr/>
          </p:nvSpPr>
          <p:spPr bwMode="auto">
            <a:xfrm>
              <a:off x="3055" y="908"/>
              <a:ext cx="0" cy="19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5" name="Freeform 248"/>
            <p:cNvSpPr>
              <a:spLocks noChangeAspect="1"/>
            </p:cNvSpPr>
            <p:nvPr/>
          </p:nvSpPr>
          <p:spPr bwMode="auto">
            <a:xfrm>
              <a:off x="2760" y="873"/>
              <a:ext cx="984" cy="1015"/>
            </a:xfrm>
            <a:custGeom>
              <a:avLst/>
              <a:gdLst/>
              <a:ahLst/>
              <a:cxnLst>
                <a:cxn ang="0">
                  <a:pos x="30" y="1860"/>
                </a:cxn>
                <a:cxn ang="0">
                  <a:pos x="75" y="1545"/>
                </a:cxn>
                <a:cxn ang="0">
                  <a:pos x="120" y="1245"/>
                </a:cxn>
                <a:cxn ang="0">
                  <a:pos x="180" y="975"/>
                </a:cxn>
                <a:cxn ang="0">
                  <a:pos x="225" y="720"/>
                </a:cxn>
                <a:cxn ang="0">
                  <a:pos x="270" y="495"/>
                </a:cxn>
                <a:cxn ang="0">
                  <a:pos x="315" y="300"/>
                </a:cxn>
                <a:cxn ang="0">
                  <a:pos x="375" y="165"/>
                </a:cxn>
                <a:cxn ang="0">
                  <a:pos x="420" y="60"/>
                </a:cxn>
                <a:cxn ang="0">
                  <a:pos x="465" y="15"/>
                </a:cxn>
                <a:cxn ang="0">
                  <a:pos x="510" y="0"/>
                </a:cxn>
                <a:cxn ang="0">
                  <a:pos x="570" y="45"/>
                </a:cxn>
                <a:cxn ang="0">
                  <a:pos x="615" y="120"/>
                </a:cxn>
                <a:cxn ang="0">
                  <a:pos x="660" y="240"/>
                </a:cxn>
                <a:cxn ang="0">
                  <a:pos x="705" y="405"/>
                </a:cxn>
                <a:cxn ang="0">
                  <a:pos x="765" y="600"/>
                </a:cxn>
                <a:cxn ang="0">
                  <a:pos x="810" y="825"/>
                </a:cxn>
                <a:cxn ang="0">
                  <a:pos x="855" y="1065"/>
                </a:cxn>
                <a:cxn ang="0">
                  <a:pos x="900" y="1320"/>
                </a:cxn>
                <a:cxn ang="0">
                  <a:pos x="960" y="1575"/>
                </a:cxn>
                <a:cxn ang="0">
                  <a:pos x="1005" y="1845"/>
                </a:cxn>
                <a:cxn ang="0">
                  <a:pos x="1050" y="2100"/>
                </a:cxn>
                <a:cxn ang="0">
                  <a:pos x="1095" y="2340"/>
                </a:cxn>
                <a:cxn ang="0">
                  <a:pos x="1155" y="2550"/>
                </a:cxn>
                <a:cxn ang="0">
                  <a:pos x="1200" y="2745"/>
                </a:cxn>
                <a:cxn ang="0">
                  <a:pos x="1245" y="2910"/>
                </a:cxn>
                <a:cxn ang="0">
                  <a:pos x="1290" y="3031"/>
                </a:cxn>
                <a:cxn ang="0">
                  <a:pos x="1350" y="3121"/>
                </a:cxn>
                <a:cxn ang="0">
                  <a:pos x="1395" y="3166"/>
                </a:cxn>
                <a:cxn ang="0">
                  <a:pos x="1440" y="3166"/>
                </a:cxn>
                <a:cxn ang="0">
                  <a:pos x="1485" y="3136"/>
                </a:cxn>
                <a:cxn ang="0">
                  <a:pos x="1545" y="3061"/>
                </a:cxn>
                <a:cxn ang="0">
                  <a:pos x="1590" y="2956"/>
                </a:cxn>
                <a:cxn ang="0">
                  <a:pos x="1635" y="2820"/>
                </a:cxn>
                <a:cxn ang="0">
                  <a:pos x="1680" y="2655"/>
                </a:cxn>
                <a:cxn ang="0">
                  <a:pos x="1740" y="2460"/>
                </a:cxn>
                <a:cxn ang="0">
                  <a:pos x="1785" y="2265"/>
                </a:cxn>
                <a:cxn ang="0">
                  <a:pos x="1830" y="2055"/>
                </a:cxn>
                <a:cxn ang="0">
                  <a:pos x="1875" y="1830"/>
                </a:cxn>
                <a:cxn ang="0">
                  <a:pos x="1935" y="1620"/>
                </a:cxn>
                <a:cxn ang="0">
                  <a:pos x="1980" y="1425"/>
                </a:cxn>
                <a:cxn ang="0">
                  <a:pos x="2025" y="1245"/>
                </a:cxn>
              </a:cxnLst>
              <a:rect l="0" t="0" r="r" b="b"/>
              <a:pathLst>
                <a:path w="2055" h="3181">
                  <a:moveTo>
                    <a:pt x="0" y="2070"/>
                  </a:moveTo>
                  <a:lnTo>
                    <a:pt x="15" y="1965"/>
                  </a:lnTo>
                  <a:lnTo>
                    <a:pt x="30" y="1860"/>
                  </a:lnTo>
                  <a:lnTo>
                    <a:pt x="45" y="1755"/>
                  </a:lnTo>
                  <a:lnTo>
                    <a:pt x="60" y="1650"/>
                  </a:lnTo>
                  <a:lnTo>
                    <a:pt x="75" y="1545"/>
                  </a:lnTo>
                  <a:lnTo>
                    <a:pt x="90" y="1440"/>
                  </a:lnTo>
                  <a:lnTo>
                    <a:pt x="105" y="1350"/>
                  </a:lnTo>
                  <a:lnTo>
                    <a:pt x="120" y="1245"/>
                  </a:lnTo>
                  <a:lnTo>
                    <a:pt x="135" y="1155"/>
                  </a:lnTo>
                  <a:lnTo>
                    <a:pt x="150" y="1065"/>
                  </a:lnTo>
                  <a:lnTo>
                    <a:pt x="180" y="975"/>
                  </a:lnTo>
                  <a:lnTo>
                    <a:pt x="195" y="885"/>
                  </a:lnTo>
                  <a:lnTo>
                    <a:pt x="210" y="795"/>
                  </a:lnTo>
                  <a:lnTo>
                    <a:pt x="225" y="720"/>
                  </a:lnTo>
                  <a:lnTo>
                    <a:pt x="240" y="630"/>
                  </a:lnTo>
                  <a:lnTo>
                    <a:pt x="255" y="555"/>
                  </a:lnTo>
                  <a:lnTo>
                    <a:pt x="270" y="495"/>
                  </a:lnTo>
                  <a:lnTo>
                    <a:pt x="285" y="420"/>
                  </a:lnTo>
                  <a:lnTo>
                    <a:pt x="300" y="360"/>
                  </a:lnTo>
                  <a:lnTo>
                    <a:pt x="315" y="300"/>
                  </a:lnTo>
                  <a:lnTo>
                    <a:pt x="330" y="255"/>
                  </a:lnTo>
                  <a:lnTo>
                    <a:pt x="345" y="210"/>
                  </a:lnTo>
                  <a:lnTo>
                    <a:pt x="375" y="165"/>
                  </a:lnTo>
                  <a:lnTo>
                    <a:pt x="390" y="120"/>
                  </a:lnTo>
                  <a:lnTo>
                    <a:pt x="405" y="90"/>
                  </a:lnTo>
                  <a:lnTo>
                    <a:pt x="420" y="60"/>
                  </a:lnTo>
                  <a:lnTo>
                    <a:pt x="435" y="45"/>
                  </a:lnTo>
                  <a:lnTo>
                    <a:pt x="450" y="15"/>
                  </a:lnTo>
                  <a:lnTo>
                    <a:pt x="465" y="15"/>
                  </a:lnTo>
                  <a:lnTo>
                    <a:pt x="480" y="0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25" y="15"/>
                  </a:lnTo>
                  <a:lnTo>
                    <a:pt x="540" y="15"/>
                  </a:lnTo>
                  <a:lnTo>
                    <a:pt x="570" y="45"/>
                  </a:lnTo>
                  <a:lnTo>
                    <a:pt x="585" y="60"/>
                  </a:lnTo>
                  <a:lnTo>
                    <a:pt x="600" y="90"/>
                  </a:lnTo>
                  <a:lnTo>
                    <a:pt x="615" y="120"/>
                  </a:lnTo>
                  <a:lnTo>
                    <a:pt x="630" y="150"/>
                  </a:lnTo>
                  <a:lnTo>
                    <a:pt x="645" y="195"/>
                  </a:lnTo>
                  <a:lnTo>
                    <a:pt x="660" y="240"/>
                  </a:lnTo>
                  <a:lnTo>
                    <a:pt x="675" y="300"/>
                  </a:lnTo>
                  <a:lnTo>
                    <a:pt x="690" y="345"/>
                  </a:lnTo>
                  <a:lnTo>
                    <a:pt x="705" y="405"/>
                  </a:lnTo>
                  <a:lnTo>
                    <a:pt x="720" y="465"/>
                  </a:lnTo>
                  <a:lnTo>
                    <a:pt x="735" y="525"/>
                  </a:lnTo>
                  <a:lnTo>
                    <a:pt x="765" y="600"/>
                  </a:lnTo>
                  <a:lnTo>
                    <a:pt x="780" y="675"/>
                  </a:lnTo>
                  <a:lnTo>
                    <a:pt x="795" y="750"/>
                  </a:lnTo>
                  <a:lnTo>
                    <a:pt x="810" y="825"/>
                  </a:lnTo>
                  <a:lnTo>
                    <a:pt x="825" y="900"/>
                  </a:lnTo>
                  <a:lnTo>
                    <a:pt x="840" y="975"/>
                  </a:lnTo>
                  <a:lnTo>
                    <a:pt x="855" y="1065"/>
                  </a:lnTo>
                  <a:lnTo>
                    <a:pt x="870" y="1140"/>
                  </a:lnTo>
                  <a:lnTo>
                    <a:pt x="885" y="1230"/>
                  </a:lnTo>
                  <a:lnTo>
                    <a:pt x="900" y="1320"/>
                  </a:lnTo>
                  <a:lnTo>
                    <a:pt x="915" y="1410"/>
                  </a:lnTo>
                  <a:lnTo>
                    <a:pt x="945" y="1485"/>
                  </a:lnTo>
                  <a:lnTo>
                    <a:pt x="960" y="1575"/>
                  </a:lnTo>
                  <a:lnTo>
                    <a:pt x="975" y="1665"/>
                  </a:lnTo>
                  <a:lnTo>
                    <a:pt x="990" y="1755"/>
                  </a:lnTo>
                  <a:lnTo>
                    <a:pt x="1005" y="1845"/>
                  </a:lnTo>
                  <a:lnTo>
                    <a:pt x="1020" y="1920"/>
                  </a:lnTo>
                  <a:lnTo>
                    <a:pt x="1035" y="2010"/>
                  </a:lnTo>
                  <a:lnTo>
                    <a:pt x="1050" y="2100"/>
                  </a:lnTo>
                  <a:lnTo>
                    <a:pt x="1065" y="2175"/>
                  </a:lnTo>
                  <a:lnTo>
                    <a:pt x="1080" y="2250"/>
                  </a:lnTo>
                  <a:lnTo>
                    <a:pt x="1095" y="2340"/>
                  </a:lnTo>
                  <a:lnTo>
                    <a:pt x="1110" y="2415"/>
                  </a:lnTo>
                  <a:lnTo>
                    <a:pt x="1140" y="2475"/>
                  </a:lnTo>
                  <a:lnTo>
                    <a:pt x="1155" y="2550"/>
                  </a:lnTo>
                  <a:lnTo>
                    <a:pt x="1170" y="2625"/>
                  </a:lnTo>
                  <a:lnTo>
                    <a:pt x="1185" y="2685"/>
                  </a:lnTo>
                  <a:lnTo>
                    <a:pt x="1200" y="2745"/>
                  </a:lnTo>
                  <a:lnTo>
                    <a:pt x="1215" y="2805"/>
                  </a:lnTo>
                  <a:lnTo>
                    <a:pt x="1230" y="2850"/>
                  </a:lnTo>
                  <a:lnTo>
                    <a:pt x="1245" y="2910"/>
                  </a:lnTo>
                  <a:lnTo>
                    <a:pt x="1260" y="2956"/>
                  </a:lnTo>
                  <a:lnTo>
                    <a:pt x="1275" y="2986"/>
                  </a:lnTo>
                  <a:lnTo>
                    <a:pt x="1290" y="3031"/>
                  </a:lnTo>
                  <a:lnTo>
                    <a:pt x="1305" y="3061"/>
                  </a:lnTo>
                  <a:lnTo>
                    <a:pt x="1335" y="3091"/>
                  </a:lnTo>
                  <a:lnTo>
                    <a:pt x="1350" y="3121"/>
                  </a:lnTo>
                  <a:lnTo>
                    <a:pt x="1365" y="3136"/>
                  </a:lnTo>
                  <a:lnTo>
                    <a:pt x="1380" y="3151"/>
                  </a:lnTo>
                  <a:lnTo>
                    <a:pt x="1395" y="3166"/>
                  </a:lnTo>
                  <a:lnTo>
                    <a:pt x="1410" y="3166"/>
                  </a:lnTo>
                  <a:lnTo>
                    <a:pt x="1425" y="3181"/>
                  </a:lnTo>
                  <a:lnTo>
                    <a:pt x="1440" y="3166"/>
                  </a:lnTo>
                  <a:lnTo>
                    <a:pt x="1455" y="3166"/>
                  </a:lnTo>
                  <a:lnTo>
                    <a:pt x="1470" y="3151"/>
                  </a:lnTo>
                  <a:lnTo>
                    <a:pt x="1485" y="3136"/>
                  </a:lnTo>
                  <a:lnTo>
                    <a:pt x="1500" y="3121"/>
                  </a:lnTo>
                  <a:lnTo>
                    <a:pt x="1530" y="3091"/>
                  </a:lnTo>
                  <a:lnTo>
                    <a:pt x="1545" y="3061"/>
                  </a:lnTo>
                  <a:lnTo>
                    <a:pt x="1560" y="3031"/>
                  </a:lnTo>
                  <a:lnTo>
                    <a:pt x="1575" y="3001"/>
                  </a:lnTo>
                  <a:lnTo>
                    <a:pt x="1590" y="2956"/>
                  </a:lnTo>
                  <a:lnTo>
                    <a:pt x="1605" y="2910"/>
                  </a:lnTo>
                  <a:lnTo>
                    <a:pt x="1620" y="2865"/>
                  </a:lnTo>
                  <a:lnTo>
                    <a:pt x="1635" y="2820"/>
                  </a:lnTo>
                  <a:lnTo>
                    <a:pt x="1650" y="2760"/>
                  </a:lnTo>
                  <a:lnTo>
                    <a:pt x="1665" y="2715"/>
                  </a:lnTo>
                  <a:lnTo>
                    <a:pt x="1680" y="2655"/>
                  </a:lnTo>
                  <a:lnTo>
                    <a:pt x="1710" y="2595"/>
                  </a:lnTo>
                  <a:lnTo>
                    <a:pt x="1725" y="2535"/>
                  </a:lnTo>
                  <a:lnTo>
                    <a:pt x="1740" y="2460"/>
                  </a:lnTo>
                  <a:lnTo>
                    <a:pt x="1755" y="2400"/>
                  </a:lnTo>
                  <a:lnTo>
                    <a:pt x="1770" y="2325"/>
                  </a:lnTo>
                  <a:lnTo>
                    <a:pt x="1785" y="2265"/>
                  </a:lnTo>
                  <a:lnTo>
                    <a:pt x="1800" y="2190"/>
                  </a:lnTo>
                  <a:lnTo>
                    <a:pt x="1815" y="2115"/>
                  </a:lnTo>
                  <a:lnTo>
                    <a:pt x="1830" y="2055"/>
                  </a:lnTo>
                  <a:lnTo>
                    <a:pt x="1845" y="1980"/>
                  </a:lnTo>
                  <a:lnTo>
                    <a:pt x="1860" y="1905"/>
                  </a:lnTo>
                  <a:lnTo>
                    <a:pt x="1875" y="1830"/>
                  </a:lnTo>
                  <a:lnTo>
                    <a:pt x="1905" y="1755"/>
                  </a:lnTo>
                  <a:lnTo>
                    <a:pt x="1920" y="1695"/>
                  </a:lnTo>
                  <a:lnTo>
                    <a:pt x="1935" y="1620"/>
                  </a:lnTo>
                  <a:lnTo>
                    <a:pt x="1950" y="1560"/>
                  </a:lnTo>
                  <a:lnTo>
                    <a:pt x="1965" y="1485"/>
                  </a:lnTo>
                  <a:lnTo>
                    <a:pt x="1980" y="1425"/>
                  </a:lnTo>
                  <a:lnTo>
                    <a:pt x="1995" y="1365"/>
                  </a:lnTo>
                  <a:lnTo>
                    <a:pt x="2010" y="1305"/>
                  </a:lnTo>
                  <a:lnTo>
                    <a:pt x="2025" y="1245"/>
                  </a:lnTo>
                  <a:lnTo>
                    <a:pt x="2040" y="1185"/>
                  </a:lnTo>
                  <a:lnTo>
                    <a:pt x="2055" y="1140"/>
                  </a:lnTo>
                </a:path>
              </a:pathLst>
            </a:custGeom>
            <a:noFill/>
            <a:ln w="2603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6" name="Freeform 249"/>
            <p:cNvSpPr>
              <a:spLocks noChangeAspect="1"/>
            </p:cNvSpPr>
            <p:nvPr/>
          </p:nvSpPr>
          <p:spPr bwMode="auto">
            <a:xfrm>
              <a:off x="3744" y="959"/>
              <a:ext cx="992" cy="1279"/>
            </a:xfrm>
            <a:custGeom>
              <a:avLst/>
              <a:gdLst/>
              <a:ahLst/>
              <a:cxnLst>
                <a:cxn ang="0">
                  <a:pos x="45" y="765"/>
                </a:cxn>
                <a:cxn ang="0">
                  <a:pos x="90" y="660"/>
                </a:cxn>
                <a:cxn ang="0">
                  <a:pos x="135" y="570"/>
                </a:cxn>
                <a:cxn ang="0">
                  <a:pos x="180" y="525"/>
                </a:cxn>
                <a:cxn ang="0">
                  <a:pos x="240" y="525"/>
                </a:cxn>
                <a:cxn ang="0">
                  <a:pos x="285" y="570"/>
                </a:cxn>
                <a:cxn ang="0">
                  <a:pos x="330" y="645"/>
                </a:cxn>
                <a:cxn ang="0">
                  <a:pos x="375" y="765"/>
                </a:cxn>
                <a:cxn ang="0">
                  <a:pos x="435" y="930"/>
                </a:cxn>
                <a:cxn ang="0">
                  <a:pos x="480" y="1125"/>
                </a:cxn>
                <a:cxn ang="0">
                  <a:pos x="525" y="1335"/>
                </a:cxn>
                <a:cxn ang="0">
                  <a:pos x="570" y="1590"/>
                </a:cxn>
                <a:cxn ang="0">
                  <a:pos x="630" y="1845"/>
                </a:cxn>
                <a:cxn ang="0">
                  <a:pos x="675" y="2130"/>
                </a:cxn>
                <a:cxn ang="0">
                  <a:pos x="720" y="2400"/>
                </a:cxn>
                <a:cxn ang="0">
                  <a:pos x="765" y="2686"/>
                </a:cxn>
                <a:cxn ang="0">
                  <a:pos x="826" y="2956"/>
                </a:cxn>
                <a:cxn ang="0">
                  <a:pos x="871" y="3196"/>
                </a:cxn>
                <a:cxn ang="0">
                  <a:pos x="916" y="3421"/>
                </a:cxn>
                <a:cxn ang="0">
                  <a:pos x="961" y="3616"/>
                </a:cxn>
                <a:cxn ang="0">
                  <a:pos x="1021" y="3781"/>
                </a:cxn>
                <a:cxn ang="0">
                  <a:pos x="1066" y="3901"/>
                </a:cxn>
                <a:cxn ang="0">
                  <a:pos x="1111" y="3976"/>
                </a:cxn>
                <a:cxn ang="0">
                  <a:pos x="1156" y="4006"/>
                </a:cxn>
                <a:cxn ang="0">
                  <a:pos x="1216" y="3991"/>
                </a:cxn>
                <a:cxn ang="0">
                  <a:pos x="1261" y="3916"/>
                </a:cxn>
                <a:cxn ang="0">
                  <a:pos x="1306" y="3811"/>
                </a:cxn>
                <a:cxn ang="0">
                  <a:pos x="1351" y="3661"/>
                </a:cxn>
                <a:cxn ang="0">
                  <a:pos x="1411" y="3466"/>
                </a:cxn>
                <a:cxn ang="0">
                  <a:pos x="1456" y="3226"/>
                </a:cxn>
                <a:cxn ang="0">
                  <a:pos x="1501" y="2971"/>
                </a:cxn>
                <a:cxn ang="0">
                  <a:pos x="1546" y="2686"/>
                </a:cxn>
                <a:cxn ang="0">
                  <a:pos x="1606" y="2385"/>
                </a:cxn>
                <a:cxn ang="0">
                  <a:pos x="1651" y="2070"/>
                </a:cxn>
                <a:cxn ang="0">
                  <a:pos x="1696" y="1755"/>
                </a:cxn>
                <a:cxn ang="0">
                  <a:pos x="1741" y="1455"/>
                </a:cxn>
                <a:cxn ang="0">
                  <a:pos x="1801" y="1155"/>
                </a:cxn>
                <a:cxn ang="0">
                  <a:pos x="1846" y="870"/>
                </a:cxn>
                <a:cxn ang="0">
                  <a:pos x="1891" y="630"/>
                </a:cxn>
                <a:cxn ang="0">
                  <a:pos x="1936" y="405"/>
                </a:cxn>
                <a:cxn ang="0">
                  <a:pos x="1996" y="225"/>
                </a:cxn>
                <a:cxn ang="0">
                  <a:pos x="2041" y="75"/>
                </a:cxn>
              </a:cxnLst>
              <a:rect l="0" t="0" r="r" b="b"/>
              <a:pathLst>
                <a:path w="2071" h="4006">
                  <a:moveTo>
                    <a:pt x="0" y="870"/>
                  </a:moveTo>
                  <a:lnTo>
                    <a:pt x="15" y="810"/>
                  </a:lnTo>
                  <a:lnTo>
                    <a:pt x="45" y="765"/>
                  </a:lnTo>
                  <a:lnTo>
                    <a:pt x="60" y="735"/>
                  </a:lnTo>
                  <a:lnTo>
                    <a:pt x="75" y="690"/>
                  </a:lnTo>
                  <a:lnTo>
                    <a:pt x="90" y="660"/>
                  </a:lnTo>
                  <a:lnTo>
                    <a:pt x="105" y="630"/>
                  </a:lnTo>
                  <a:lnTo>
                    <a:pt x="120" y="600"/>
                  </a:lnTo>
                  <a:lnTo>
                    <a:pt x="135" y="570"/>
                  </a:lnTo>
                  <a:lnTo>
                    <a:pt x="150" y="555"/>
                  </a:lnTo>
                  <a:lnTo>
                    <a:pt x="165" y="540"/>
                  </a:lnTo>
                  <a:lnTo>
                    <a:pt x="180" y="525"/>
                  </a:lnTo>
                  <a:lnTo>
                    <a:pt x="195" y="525"/>
                  </a:lnTo>
                  <a:lnTo>
                    <a:pt x="210" y="525"/>
                  </a:lnTo>
                  <a:lnTo>
                    <a:pt x="240" y="525"/>
                  </a:lnTo>
                  <a:lnTo>
                    <a:pt x="255" y="540"/>
                  </a:lnTo>
                  <a:lnTo>
                    <a:pt x="270" y="555"/>
                  </a:lnTo>
                  <a:lnTo>
                    <a:pt x="285" y="570"/>
                  </a:lnTo>
                  <a:lnTo>
                    <a:pt x="300" y="585"/>
                  </a:lnTo>
                  <a:lnTo>
                    <a:pt x="315" y="615"/>
                  </a:lnTo>
                  <a:lnTo>
                    <a:pt x="330" y="645"/>
                  </a:lnTo>
                  <a:lnTo>
                    <a:pt x="345" y="675"/>
                  </a:lnTo>
                  <a:lnTo>
                    <a:pt x="360" y="720"/>
                  </a:lnTo>
                  <a:lnTo>
                    <a:pt x="375" y="765"/>
                  </a:lnTo>
                  <a:lnTo>
                    <a:pt x="390" y="810"/>
                  </a:lnTo>
                  <a:lnTo>
                    <a:pt x="420" y="870"/>
                  </a:lnTo>
                  <a:lnTo>
                    <a:pt x="435" y="930"/>
                  </a:lnTo>
                  <a:lnTo>
                    <a:pt x="450" y="990"/>
                  </a:lnTo>
                  <a:lnTo>
                    <a:pt x="465" y="1050"/>
                  </a:lnTo>
                  <a:lnTo>
                    <a:pt x="480" y="1125"/>
                  </a:lnTo>
                  <a:lnTo>
                    <a:pt x="495" y="1185"/>
                  </a:lnTo>
                  <a:lnTo>
                    <a:pt x="510" y="1260"/>
                  </a:lnTo>
                  <a:lnTo>
                    <a:pt x="525" y="1335"/>
                  </a:lnTo>
                  <a:lnTo>
                    <a:pt x="540" y="1425"/>
                  </a:lnTo>
                  <a:lnTo>
                    <a:pt x="555" y="1500"/>
                  </a:lnTo>
                  <a:lnTo>
                    <a:pt x="570" y="1590"/>
                  </a:lnTo>
                  <a:lnTo>
                    <a:pt x="585" y="1665"/>
                  </a:lnTo>
                  <a:lnTo>
                    <a:pt x="615" y="1755"/>
                  </a:lnTo>
                  <a:lnTo>
                    <a:pt x="630" y="1845"/>
                  </a:lnTo>
                  <a:lnTo>
                    <a:pt x="645" y="1935"/>
                  </a:lnTo>
                  <a:lnTo>
                    <a:pt x="660" y="2040"/>
                  </a:lnTo>
                  <a:lnTo>
                    <a:pt x="675" y="2130"/>
                  </a:lnTo>
                  <a:lnTo>
                    <a:pt x="690" y="2220"/>
                  </a:lnTo>
                  <a:lnTo>
                    <a:pt x="705" y="2310"/>
                  </a:lnTo>
                  <a:lnTo>
                    <a:pt x="720" y="2400"/>
                  </a:lnTo>
                  <a:lnTo>
                    <a:pt x="735" y="2505"/>
                  </a:lnTo>
                  <a:lnTo>
                    <a:pt x="750" y="2595"/>
                  </a:lnTo>
                  <a:lnTo>
                    <a:pt x="765" y="2686"/>
                  </a:lnTo>
                  <a:lnTo>
                    <a:pt x="781" y="2776"/>
                  </a:lnTo>
                  <a:lnTo>
                    <a:pt x="811" y="2866"/>
                  </a:lnTo>
                  <a:lnTo>
                    <a:pt x="826" y="2956"/>
                  </a:lnTo>
                  <a:lnTo>
                    <a:pt x="841" y="3031"/>
                  </a:lnTo>
                  <a:lnTo>
                    <a:pt x="856" y="3121"/>
                  </a:lnTo>
                  <a:lnTo>
                    <a:pt x="871" y="3196"/>
                  </a:lnTo>
                  <a:lnTo>
                    <a:pt x="886" y="3271"/>
                  </a:lnTo>
                  <a:lnTo>
                    <a:pt x="901" y="3346"/>
                  </a:lnTo>
                  <a:lnTo>
                    <a:pt x="916" y="3421"/>
                  </a:lnTo>
                  <a:lnTo>
                    <a:pt x="931" y="3496"/>
                  </a:lnTo>
                  <a:lnTo>
                    <a:pt x="946" y="3556"/>
                  </a:lnTo>
                  <a:lnTo>
                    <a:pt x="961" y="3616"/>
                  </a:lnTo>
                  <a:lnTo>
                    <a:pt x="976" y="3676"/>
                  </a:lnTo>
                  <a:lnTo>
                    <a:pt x="1006" y="3736"/>
                  </a:lnTo>
                  <a:lnTo>
                    <a:pt x="1021" y="3781"/>
                  </a:lnTo>
                  <a:lnTo>
                    <a:pt x="1036" y="3826"/>
                  </a:lnTo>
                  <a:lnTo>
                    <a:pt x="1051" y="3856"/>
                  </a:lnTo>
                  <a:lnTo>
                    <a:pt x="1066" y="3901"/>
                  </a:lnTo>
                  <a:lnTo>
                    <a:pt x="1081" y="3931"/>
                  </a:lnTo>
                  <a:lnTo>
                    <a:pt x="1096" y="3946"/>
                  </a:lnTo>
                  <a:lnTo>
                    <a:pt x="1111" y="3976"/>
                  </a:lnTo>
                  <a:lnTo>
                    <a:pt x="1126" y="3991"/>
                  </a:lnTo>
                  <a:lnTo>
                    <a:pt x="1141" y="4006"/>
                  </a:lnTo>
                  <a:lnTo>
                    <a:pt x="1156" y="4006"/>
                  </a:lnTo>
                  <a:lnTo>
                    <a:pt x="1186" y="4006"/>
                  </a:lnTo>
                  <a:lnTo>
                    <a:pt x="1201" y="3991"/>
                  </a:lnTo>
                  <a:lnTo>
                    <a:pt x="1216" y="3991"/>
                  </a:lnTo>
                  <a:lnTo>
                    <a:pt x="1231" y="3976"/>
                  </a:lnTo>
                  <a:lnTo>
                    <a:pt x="1246" y="3946"/>
                  </a:lnTo>
                  <a:lnTo>
                    <a:pt x="1261" y="3916"/>
                  </a:lnTo>
                  <a:lnTo>
                    <a:pt x="1276" y="3886"/>
                  </a:lnTo>
                  <a:lnTo>
                    <a:pt x="1291" y="3856"/>
                  </a:lnTo>
                  <a:lnTo>
                    <a:pt x="1306" y="3811"/>
                  </a:lnTo>
                  <a:lnTo>
                    <a:pt x="1321" y="3766"/>
                  </a:lnTo>
                  <a:lnTo>
                    <a:pt x="1336" y="3706"/>
                  </a:lnTo>
                  <a:lnTo>
                    <a:pt x="1351" y="3661"/>
                  </a:lnTo>
                  <a:lnTo>
                    <a:pt x="1381" y="3601"/>
                  </a:lnTo>
                  <a:lnTo>
                    <a:pt x="1396" y="3526"/>
                  </a:lnTo>
                  <a:lnTo>
                    <a:pt x="1411" y="3466"/>
                  </a:lnTo>
                  <a:lnTo>
                    <a:pt x="1426" y="3391"/>
                  </a:lnTo>
                  <a:lnTo>
                    <a:pt x="1441" y="3316"/>
                  </a:lnTo>
                  <a:lnTo>
                    <a:pt x="1456" y="3226"/>
                  </a:lnTo>
                  <a:lnTo>
                    <a:pt x="1471" y="3151"/>
                  </a:lnTo>
                  <a:lnTo>
                    <a:pt x="1486" y="3061"/>
                  </a:lnTo>
                  <a:lnTo>
                    <a:pt x="1501" y="2971"/>
                  </a:lnTo>
                  <a:lnTo>
                    <a:pt x="1516" y="2881"/>
                  </a:lnTo>
                  <a:lnTo>
                    <a:pt x="1531" y="2791"/>
                  </a:lnTo>
                  <a:lnTo>
                    <a:pt x="1546" y="2686"/>
                  </a:lnTo>
                  <a:lnTo>
                    <a:pt x="1576" y="2580"/>
                  </a:lnTo>
                  <a:lnTo>
                    <a:pt x="1591" y="2490"/>
                  </a:lnTo>
                  <a:lnTo>
                    <a:pt x="1606" y="2385"/>
                  </a:lnTo>
                  <a:lnTo>
                    <a:pt x="1621" y="2280"/>
                  </a:lnTo>
                  <a:lnTo>
                    <a:pt x="1636" y="2175"/>
                  </a:lnTo>
                  <a:lnTo>
                    <a:pt x="1651" y="2070"/>
                  </a:lnTo>
                  <a:lnTo>
                    <a:pt x="1666" y="1965"/>
                  </a:lnTo>
                  <a:lnTo>
                    <a:pt x="1681" y="1860"/>
                  </a:lnTo>
                  <a:lnTo>
                    <a:pt x="1696" y="1755"/>
                  </a:lnTo>
                  <a:lnTo>
                    <a:pt x="1711" y="1650"/>
                  </a:lnTo>
                  <a:lnTo>
                    <a:pt x="1726" y="1545"/>
                  </a:lnTo>
                  <a:lnTo>
                    <a:pt x="1741" y="1455"/>
                  </a:lnTo>
                  <a:lnTo>
                    <a:pt x="1771" y="1350"/>
                  </a:lnTo>
                  <a:lnTo>
                    <a:pt x="1786" y="1245"/>
                  </a:lnTo>
                  <a:lnTo>
                    <a:pt x="1801" y="1155"/>
                  </a:lnTo>
                  <a:lnTo>
                    <a:pt x="1816" y="1065"/>
                  </a:lnTo>
                  <a:lnTo>
                    <a:pt x="1831" y="960"/>
                  </a:lnTo>
                  <a:lnTo>
                    <a:pt x="1846" y="870"/>
                  </a:lnTo>
                  <a:lnTo>
                    <a:pt x="1861" y="795"/>
                  </a:lnTo>
                  <a:lnTo>
                    <a:pt x="1876" y="705"/>
                  </a:lnTo>
                  <a:lnTo>
                    <a:pt x="1891" y="630"/>
                  </a:lnTo>
                  <a:lnTo>
                    <a:pt x="1906" y="540"/>
                  </a:lnTo>
                  <a:lnTo>
                    <a:pt x="1921" y="465"/>
                  </a:lnTo>
                  <a:lnTo>
                    <a:pt x="1936" y="405"/>
                  </a:lnTo>
                  <a:lnTo>
                    <a:pt x="1966" y="330"/>
                  </a:lnTo>
                  <a:lnTo>
                    <a:pt x="1981" y="270"/>
                  </a:lnTo>
                  <a:lnTo>
                    <a:pt x="1996" y="225"/>
                  </a:lnTo>
                  <a:lnTo>
                    <a:pt x="2011" y="165"/>
                  </a:lnTo>
                  <a:lnTo>
                    <a:pt x="2026" y="120"/>
                  </a:lnTo>
                  <a:lnTo>
                    <a:pt x="2041" y="75"/>
                  </a:lnTo>
                  <a:lnTo>
                    <a:pt x="2056" y="30"/>
                  </a:lnTo>
                  <a:lnTo>
                    <a:pt x="2071" y="0"/>
                  </a:lnTo>
                </a:path>
              </a:pathLst>
            </a:custGeom>
            <a:noFill/>
            <a:ln w="2603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7" name="Freeform 250"/>
            <p:cNvSpPr>
              <a:spLocks noChangeAspect="1"/>
            </p:cNvSpPr>
            <p:nvPr/>
          </p:nvSpPr>
          <p:spPr bwMode="auto">
            <a:xfrm>
              <a:off x="4736" y="930"/>
              <a:ext cx="747" cy="920"/>
            </a:xfrm>
            <a:custGeom>
              <a:avLst/>
              <a:gdLst/>
              <a:ahLst/>
              <a:cxnLst>
                <a:cxn ang="0">
                  <a:pos x="15" y="60"/>
                </a:cxn>
                <a:cxn ang="0">
                  <a:pos x="45" y="30"/>
                </a:cxn>
                <a:cxn ang="0">
                  <a:pos x="90" y="0"/>
                </a:cxn>
                <a:cxn ang="0">
                  <a:pos x="120" y="0"/>
                </a:cxn>
                <a:cxn ang="0">
                  <a:pos x="150" y="15"/>
                </a:cxn>
                <a:cxn ang="0">
                  <a:pos x="180" y="60"/>
                </a:cxn>
                <a:cxn ang="0">
                  <a:pos x="210" y="105"/>
                </a:cxn>
                <a:cxn ang="0">
                  <a:pos x="240" y="180"/>
                </a:cxn>
                <a:cxn ang="0">
                  <a:pos x="285" y="270"/>
                </a:cxn>
                <a:cxn ang="0">
                  <a:pos x="315" y="375"/>
                </a:cxn>
                <a:cxn ang="0">
                  <a:pos x="345" y="495"/>
                </a:cxn>
                <a:cxn ang="0">
                  <a:pos x="375" y="630"/>
                </a:cxn>
                <a:cxn ang="0">
                  <a:pos x="405" y="780"/>
                </a:cxn>
                <a:cxn ang="0">
                  <a:pos x="435" y="930"/>
                </a:cxn>
                <a:cxn ang="0">
                  <a:pos x="480" y="1080"/>
                </a:cxn>
                <a:cxn ang="0">
                  <a:pos x="510" y="1245"/>
                </a:cxn>
                <a:cxn ang="0">
                  <a:pos x="540" y="1410"/>
                </a:cxn>
                <a:cxn ang="0">
                  <a:pos x="570" y="1575"/>
                </a:cxn>
                <a:cxn ang="0">
                  <a:pos x="600" y="1725"/>
                </a:cxn>
                <a:cxn ang="0">
                  <a:pos x="630" y="1890"/>
                </a:cxn>
                <a:cxn ang="0">
                  <a:pos x="675" y="2040"/>
                </a:cxn>
                <a:cxn ang="0">
                  <a:pos x="705" y="2190"/>
                </a:cxn>
                <a:cxn ang="0">
                  <a:pos x="735" y="2310"/>
                </a:cxn>
                <a:cxn ang="0">
                  <a:pos x="765" y="2445"/>
                </a:cxn>
                <a:cxn ang="0">
                  <a:pos x="795" y="2550"/>
                </a:cxn>
                <a:cxn ang="0">
                  <a:pos x="840" y="2640"/>
                </a:cxn>
                <a:cxn ang="0">
                  <a:pos x="870" y="2730"/>
                </a:cxn>
                <a:cxn ang="0">
                  <a:pos x="900" y="2791"/>
                </a:cxn>
                <a:cxn ang="0">
                  <a:pos x="930" y="2836"/>
                </a:cxn>
                <a:cxn ang="0">
                  <a:pos x="960" y="2866"/>
                </a:cxn>
                <a:cxn ang="0">
                  <a:pos x="990" y="2881"/>
                </a:cxn>
                <a:cxn ang="0">
                  <a:pos x="1035" y="2881"/>
                </a:cxn>
                <a:cxn ang="0">
                  <a:pos x="1065" y="2851"/>
                </a:cxn>
                <a:cxn ang="0">
                  <a:pos x="1095" y="2806"/>
                </a:cxn>
                <a:cxn ang="0">
                  <a:pos x="1125" y="2746"/>
                </a:cxn>
                <a:cxn ang="0">
                  <a:pos x="1155" y="2685"/>
                </a:cxn>
                <a:cxn ang="0">
                  <a:pos x="1185" y="2595"/>
                </a:cxn>
                <a:cxn ang="0">
                  <a:pos x="1230" y="2490"/>
                </a:cxn>
                <a:cxn ang="0">
                  <a:pos x="1260" y="2385"/>
                </a:cxn>
                <a:cxn ang="0">
                  <a:pos x="1290" y="2250"/>
                </a:cxn>
                <a:cxn ang="0">
                  <a:pos x="1320" y="2130"/>
                </a:cxn>
                <a:cxn ang="0">
                  <a:pos x="1350" y="1980"/>
                </a:cxn>
                <a:cxn ang="0">
                  <a:pos x="1380" y="1845"/>
                </a:cxn>
                <a:cxn ang="0">
                  <a:pos x="1425" y="1695"/>
                </a:cxn>
                <a:cxn ang="0">
                  <a:pos x="1455" y="1545"/>
                </a:cxn>
                <a:cxn ang="0">
                  <a:pos x="1485" y="1395"/>
                </a:cxn>
                <a:cxn ang="0">
                  <a:pos x="1515" y="1260"/>
                </a:cxn>
                <a:cxn ang="0">
                  <a:pos x="1545" y="1125"/>
                </a:cxn>
              </a:cxnLst>
              <a:rect l="0" t="0" r="r" b="b"/>
              <a:pathLst>
                <a:path w="1560" h="2881">
                  <a:moveTo>
                    <a:pt x="0" y="90"/>
                  </a:moveTo>
                  <a:lnTo>
                    <a:pt x="15" y="60"/>
                  </a:lnTo>
                  <a:lnTo>
                    <a:pt x="30" y="45"/>
                  </a:lnTo>
                  <a:lnTo>
                    <a:pt x="45" y="30"/>
                  </a:lnTo>
                  <a:lnTo>
                    <a:pt x="75" y="15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35" y="0"/>
                  </a:lnTo>
                  <a:lnTo>
                    <a:pt x="150" y="15"/>
                  </a:lnTo>
                  <a:lnTo>
                    <a:pt x="165" y="30"/>
                  </a:lnTo>
                  <a:lnTo>
                    <a:pt x="180" y="60"/>
                  </a:lnTo>
                  <a:lnTo>
                    <a:pt x="195" y="75"/>
                  </a:lnTo>
                  <a:lnTo>
                    <a:pt x="210" y="105"/>
                  </a:lnTo>
                  <a:lnTo>
                    <a:pt x="225" y="150"/>
                  </a:lnTo>
                  <a:lnTo>
                    <a:pt x="240" y="180"/>
                  </a:lnTo>
                  <a:lnTo>
                    <a:pt x="270" y="225"/>
                  </a:lnTo>
                  <a:lnTo>
                    <a:pt x="285" y="270"/>
                  </a:lnTo>
                  <a:lnTo>
                    <a:pt x="300" y="330"/>
                  </a:lnTo>
                  <a:lnTo>
                    <a:pt x="315" y="375"/>
                  </a:lnTo>
                  <a:lnTo>
                    <a:pt x="330" y="435"/>
                  </a:lnTo>
                  <a:lnTo>
                    <a:pt x="345" y="495"/>
                  </a:lnTo>
                  <a:lnTo>
                    <a:pt x="360" y="570"/>
                  </a:lnTo>
                  <a:lnTo>
                    <a:pt x="375" y="630"/>
                  </a:lnTo>
                  <a:lnTo>
                    <a:pt x="390" y="705"/>
                  </a:lnTo>
                  <a:lnTo>
                    <a:pt x="405" y="780"/>
                  </a:lnTo>
                  <a:lnTo>
                    <a:pt x="420" y="855"/>
                  </a:lnTo>
                  <a:lnTo>
                    <a:pt x="435" y="930"/>
                  </a:lnTo>
                  <a:lnTo>
                    <a:pt x="465" y="1005"/>
                  </a:lnTo>
                  <a:lnTo>
                    <a:pt x="480" y="1080"/>
                  </a:lnTo>
                  <a:lnTo>
                    <a:pt x="495" y="1155"/>
                  </a:lnTo>
                  <a:lnTo>
                    <a:pt x="510" y="1245"/>
                  </a:lnTo>
                  <a:lnTo>
                    <a:pt x="525" y="1320"/>
                  </a:lnTo>
                  <a:lnTo>
                    <a:pt x="540" y="1410"/>
                  </a:lnTo>
                  <a:lnTo>
                    <a:pt x="555" y="1485"/>
                  </a:lnTo>
                  <a:lnTo>
                    <a:pt x="570" y="1575"/>
                  </a:lnTo>
                  <a:lnTo>
                    <a:pt x="585" y="1650"/>
                  </a:lnTo>
                  <a:lnTo>
                    <a:pt x="600" y="1725"/>
                  </a:lnTo>
                  <a:lnTo>
                    <a:pt x="615" y="1815"/>
                  </a:lnTo>
                  <a:lnTo>
                    <a:pt x="630" y="1890"/>
                  </a:lnTo>
                  <a:lnTo>
                    <a:pt x="660" y="1965"/>
                  </a:lnTo>
                  <a:lnTo>
                    <a:pt x="675" y="2040"/>
                  </a:lnTo>
                  <a:lnTo>
                    <a:pt x="690" y="2115"/>
                  </a:lnTo>
                  <a:lnTo>
                    <a:pt x="705" y="2190"/>
                  </a:lnTo>
                  <a:lnTo>
                    <a:pt x="720" y="2250"/>
                  </a:lnTo>
                  <a:lnTo>
                    <a:pt x="735" y="2310"/>
                  </a:lnTo>
                  <a:lnTo>
                    <a:pt x="750" y="2385"/>
                  </a:lnTo>
                  <a:lnTo>
                    <a:pt x="765" y="2445"/>
                  </a:lnTo>
                  <a:lnTo>
                    <a:pt x="780" y="2490"/>
                  </a:lnTo>
                  <a:lnTo>
                    <a:pt x="795" y="2550"/>
                  </a:lnTo>
                  <a:lnTo>
                    <a:pt x="810" y="2595"/>
                  </a:lnTo>
                  <a:lnTo>
                    <a:pt x="840" y="2640"/>
                  </a:lnTo>
                  <a:lnTo>
                    <a:pt x="855" y="2685"/>
                  </a:lnTo>
                  <a:lnTo>
                    <a:pt x="870" y="2730"/>
                  </a:lnTo>
                  <a:lnTo>
                    <a:pt x="885" y="2761"/>
                  </a:lnTo>
                  <a:lnTo>
                    <a:pt x="900" y="2791"/>
                  </a:lnTo>
                  <a:lnTo>
                    <a:pt x="915" y="2821"/>
                  </a:lnTo>
                  <a:lnTo>
                    <a:pt x="930" y="2836"/>
                  </a:lnTo>
                  <a:lnTo>
                    <a:pt x="945" y="2851"/>
                  </a:lnTo>
                  <a:lnTo>
                    <a:pt x="960" y="2866"/>
                  </a:lnTo>
                  <a:lnTo>
                    <a:pt x="975" y="2881"/>
                  </a:lnTo>
                  <a:lnTo>
                    <a:pt x="990" y="2881"/>
                  </a:lnTo>
                  <a:lnTo>
                    <a:pt x="1005" y="2881"/>
                  </a:lnTo>
                  <a:lnTo>
                    <a:pt x="1035" y="2881"/>
                  </a:lnTo>
                  <a:lnTo>
                    <a:pt x="1050" y="2866"/>
                  </a:lnTo>
                  <a:lnTo>
                    <a:pt x="1065" y="2851"/>
                  </a:lnTo>
                  <a:lnTo>
                    <a:pt x="1080" y="2836"/>
                  </a:lnTo>
                  <a:lnTo>
                    <a:pt x="1095" y="2806"/>
                  </a:lnTo>
                  <a:lnTo>
                    <a:pt x="1110" y="2791"/>
                  </a:lnTo>
                  <a:lnTo>
                    <a:pt x="1125" y="2746"/>
                  </a:lnTo>
                  <a:lnTo>
                    <a:pt x="1140" y="2715"/>
                  </a:lnTo>
                  <a:lnTo>
                    <a:pt x="1155" y="2685"/>
                  </a:lnTo>
                  <a:lnTo>
                    <a:pt x="1170" y="2640"/>
                  </a:lnTo>
                  <a:lnTo>
                    <a:pt x="1185" y="2595"/>
                  </a:lnTo>
                  <a:lnTo>
                    <a:pt x="1200" y="2550"/>
                  </a:lnTo>
                  <a:lnTo>
                    <a:pt x="1230" y="2490"/>
                  </a:lnTo>
                  <a:lnTo>
                    <a:pt x="1245" y="2430"/>
                  </a:lnTo>
                  <a:lnTo>
                    <a:pt x="1260" y="2385"/>
                  </a:lnTo>
                  <a:lnTo>
                    <a:pt x="1275" y="2325"/>
                  </a:lnTo>
                  <a:lnTo>
                    <a:pt x="1290" y="2250"/>
                  </a:lnTo>
                  <a:lnTo>
                    <a:pt x="1305" y="2190"/>
                  </a:lnTo>
                  <a:lnTo>
                    <a:pt x="1320" y="2130"/>
                  </a:lnTo>
                  <a:lnTo>
                    <a:pt x="1335" y="2055"/>
                  </a:lnTo>
                  <a:lnTo>
                    <a:pt x="1350" y="1980"/>
                  </a:lnTo>
                  <a:lnTo>
                    <a:pt x="1365" y="1920"/>
                  </a:lnTo>
                  <a:lnTo>
                    <a:pt x="1380" y="1845"/>
                  </a:lnTo>
                  <a:lnTo>
                    <a:pt x="1395" y="1770"/>
                  </a:lnTo>
                  <a:lnTo>
                    <a:pt x="1425" y="1695"/>
                  </a:lnTo>
                  <a:lnTo>
                    <a:pt x="1440" y="1620"/>
                  </a:lnTo>
                  <a:lnTo>
                    <a:pt x="1455" y="1545"/>
                  </a:lnTo>
                  <a:lnTo>
                    <a:pt x="1470" y="1470"/>
                  </a:lnTo>
                  <a:lnTo>
                    <a:pt x="1485" y="1395"/>
                  </a:lnTo>
                  <a:lnTo>
                    <a:pt x="1500" y="1320"/>
                  </a:lnTo>
                  <a:lnTo>
                    <a:pt x="1515" y="1260"/>
                  </a:lnTo>
                  <a:lnTo>
                    <a:pt x="1530" y="1185"/>
                  </a:lnTo>
                  <a:lnTo>
                    <a:pt x="1545" y="1125"/>
                  </a:lnTo>
                  <a:lnTo>
                    <a:pt x="1560" y="1050"/>
                  </a:lnTo>
                </a:path>
              </a:pathLst>
            </a:custGeom>
            <a:noFill/>
            <a:ln w="26035">
              <a:solidFill>
                <a:srgbClr val="0000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8" name="Freeform 251"/>
            <p:cNvSpPr>
              <a:spLocks noChangeAspect="1"/>
            </p:cNvSpPr>
            <p:nvPr/>
          </p:nvSpPr>
          <p:spPr bwMode="auto">
            <a:xfrm>
              <a:off x="2770" y="1105"/>
              <a:ext cx="984" cy="636"/>
            </a:xfrm>
            <a:custGeom>
              <a:avLst/>
              <a:gdLst/>
              <a:ahLst/>
              <a:cxnLst>
                <a:cxn ang="0">
                  <a:pos x="30" y="0"/>
                </a:cxn>
                <a:cxn ang="0">
                  <a:pos x="75" y="0"/>
                </a:cxn>
                <a:cxn ang="0">
                  <a:pos x="120" y="0"/>
                </a:cxn>
                <a:cxn ang="0">
                  <a:pos x="180" y="0"/>
                </a:cxn>
                <a:cxn ang="0">
                  <a:pos x="225" y="0"/>
                </a:cxn>
                <a:cxn ang="0">
                  <a:pos x="270" y="0"/>
                </a:cxn>
                <a:cxn ang="0">
                  <a:pos x="315" y="0"/>
                </a:cxn>
                <a:cxn ang="0">
                  <a:pos x="375" y="0"/>
                </a:cxn>
                <a:cxn ang="0">
                  <a:pos x="420" y="0"/>
                </a:cxn>
                <a:cxn ang="0">
                  <a:pos x="465" y="0"/>
                </a:cxn>
                <a:cxn ang="0">
                  <a:pos x="510" y="0"/>
                </a:cxn>
                <a:cxn ang="0">
                  <a:pos x="570" y="0"/>
                </a:cxn>
                <a:cxn ang="0">
                  <a:pos x="615" y="0"/>
                </a:cxn>
                <a:cxn ang="0">
                  <a:pos x="660" y="0"/>
                </a:cxn>
                <a:cxn ang="0">
                  <a:pos x="705" y="0"/>
                </a:cxn>
                <a:cxn ang="0">
                  <a:pos x="765" y="0"/>
                </a:cxn>
                <a:cxn ang="0">
                  <a:pos x="810" y="0"/>
                </a:cxn>
                <a:cxn ang="0">
                  <a:pos x="855" y="0"/>
                </a:cxn>
                <a:cxn ang="0">
                  <a:pos x="900" y="30"/>
                </a:cxn>
                <a:cxn ang="0">
                  <a:pos x="960" y="120"/>
                </a:cxn>
                <a:cxn ang="0">
                  <a:pos x="1005" y="225"/>
                </a:cxn>
                <a:cxn ang="0">
                  <a:pos x="1050" y="375"/>
                </a:cxn>
                <a:cxn ang="0">
                  <a:pos x="1095" y="555"/>
                </a:cxn>
                <a:cxn ang="0">
                  <a:pos x="1155" y="765"/>
                </a:cxn>
                <a:cxn ang="0">
                  <a:pos x="1200" y="990"/>
                </a:cxn>
                <a:cxn ang="0">
                  <a:pos x="1245" y="1245"/>
                </a:cxn>
                <a:cxn ang="0">
                  <a:pos x="1290" y="1485"/>
                </a:cxn>
                <a:cxn ang="0">
                  <a:pos x="1350" y="1755"/>
                </a:cxn>
                <a:cxn ang="0">
                  <a:pos x="1395" y="2010"/>
                </a:cxn>
                <a:cxn ang="0">
                  <a:pos x="1440" y="2250"/>
                </a:cxn>
                <a:cxn ang="0">
                  <a:pos x="1485" y="2490"/>
                </a:cxn>
                <a:cxn ang="0">
                  <a:pos x="1545" y="2715"/>
                </a:cxn>
                <a:cxn ang="0">
                  <a:pos x="1590" y="2911"/>
                </a:cxn>
                <a:cxn ang="0">
                  <a:pos x="1635" y="2745"/>
                </a:cxn>
                <a:cxn ang="0">
                  <a:pos x="1680" y="2565"/>
                </a:cxn>
                <a:cxn ang="0">
                  <a:pos x="1740" y="2370"/>
                </a:cxn>
                <a:cxn ang="0">
                  <a:pos x="1785" y="2190"/>
                </a:cxn>
                <a:cxn ang="0">
                  <a:pos x="1830" y="1995"/>
                </a:cxn>
                <a:cxn ang="0">
                  <a:pos x="1875" y="1815"/>
                </a:cxn>
                <a:cxn ang="0">
                  <a:pos x="1935" y="1650"/>
                </a:cxn>
                <a:cxn ang="0">
                  <a:pos x="1980" y="1515"/>
                </a:cxn>
                <a:cxn ang="0">
                  <a:pos x="2025" y="1395"/>
                </a:cxn>
              </a:cxnLst>
              <a:rect l="0" t="0" r="r" b="b"/>
              <a:pathLst>
                <a:path w="2055" h="2911">
                  <a:moveTo>
                    <a:pt x="0" y="0"/>
                  </a:moveTo>
                  <a:lnTo>
                    <a:pt x="15" y="0"/>
                  </a:lnTo>
                  <a:lnTo>
                    <a:pt x="30" y="0"/>
                  </a:lnTo>
                  <a:lnTo>
                    <a:pt x="45" y="0"/>
                  </a:lnTo>
                  <a:lnTo>
                    <a:pt x="60" y="0"/>
                  </a:lnTo>
                  <a:lnTo>
                    <a:pt x="75" y="0"/>
                  </a:lnTo>
                  <a:lnTo>
                    <a:pt x="90" y="0"/>
                  </a:lnTo>
                  <a:lnTo>
                    <a:pt x="105" y="0"/>
                  </a:lnTo>
                  <a:lnTo>
                    <a:pt x="120" y="0"/>
                  </a:lnTo>
                  <a:lnTo>
                    <a:pt x="135" y="0"/>
                  </a:lnTo>
                  <a:lnTo>
                    <a:pt x="150" y="0"/>
                  </a:lnTo>
                  <a:lnTo>
                    <a:pt x="180" y="0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55" y="0"/>
                  </a:lnTo>
                  <a:lnTo>
                    <a:pt x="270" y="0"/>
                  </a:lnTo>
                  <a:lnTo>
                    <a:pt x="285" y="0"/>
                  </a:lnTo>
                  <a:lnTo>
                    <a:pt x="300" y="0"/>
                  </a:lnTo>
                  <a:lnTo>
                    <a:pt x="315" y="0"/>
                  </a:lnTo>
                  <a:lnTo>
                    <a:pt x="330" y="0"/>
                  </a:lnTo>
                  <a:lnTo>
                    <a:pt x="345" y="0"/>
                  </a:lnTo>
                  <a:lnTo>
                    <a:pt x="375" y="0"/>
                  </a:lnTo>
                  <a:lnTo>
                    <a:pt x="390" y="0"/>
                  </a:lnTo>
                  <a:lnTo>
                    <a:pt x="405" y="0"/>
                  </a:lnTo>
                  <a:lnTo>
                    <a:pt x="420" y="0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5" y="0"/>
                  </a:lnTo>
                  <a:lnTo>
                    <a:pt x="480" y="0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25" y="0"/>
                  </a:lnTo>
                  <a:lnTo>
                    <a:pt x="540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0"/>
                  </a:lnTo>
                  <a:lnTo>
                    <a:pt x="615" y="0"/>
                  </a:lnTo>
                  <a:lnTo>
                    <a:pt x="630" y="0"/>
                  </a:lnTo>
                  <a:lnTo>
                    <a:pt x="645" y="0"/>
                  </a:lnTo>
                  <a:lnTo>
                    <a:pt x="660" y="0"/>
                  </a:lnTo>
                  <a:lnTo>
                    <a:pt x="675" y="0"/>
                  </a:lnTo>
                  <a:lnTo>
                    <a:pt x="690" y="0"/>
                  </a:lnTo>
                  <a:lnTo>
                    <a:pt x="705" y="0"/>
                  </a:lnTo>
                  <a:lnTo>
                    <a:pt x="720" y="0"/>
                  </a:lnTo>
                  <a:lnTo>
                    <a:pt x="735" y="0"/>
                  </a:lnTo>
                  <a:lnTo>
                    <a:pt x="765" y="0"/>
                  </a:lnTo>
                  <a:lnTo>
                    <a:pt x="780" y="0"/>
                  </a:lnTo>
                  <a:lnTo>
                    <a:pt x="795" y="0"/>
                  </a:lnTo>
                  <a:lnTo>
                    <a:pt x="810" y="0"/>
                  </a:lnTo>
                  <a:lnTo>
                    <a:pt x="825" y="0"/>
                  </a:lnTo>
                  <a:lnTo>
                    <a:pt x="840" y="0"/>
                  </a:lnTo>
                  <a:lnTo>
                    <a:pt x="855" y="0"/>
                  </a:lnTo>
                  <a:lnTo>
                    <a:pt x="870" y="0"/>
                  </a:lnTo>
                  <a:lnTo>
                    <a:pt x="885" y="15"/>
                  </a:lnTo>
                  <a:lnTo>
                    <a:pt x="900" y="30"/>
                  </a:lnTo>
                  <a:lnTo>
                    <a:pt x="915" y="60"/>
                  </a:lnTo>
                  <a:lnTo>
                    <a:pt x="945" y="90"/>
                  </a:lnTo>
                  <a:lnTo>
                    <a:pt x="960" y="120"/>
                  </a:lnTo>
                  <a:lnTo>
                    <a:pt x="975" y="150"/>
                  </a:lnTo>
                  <a:lnTo>
                    <a:pt x="990" y="195"/>
                  </a:lnTo>
                  <a:lnTo>
                    <a:pt x="1005" y="225"/>
                  </a:lnTo>
                  <a:lnTo>
                    <a:pt x="1020" y="270"/>
                  </a:lnTo>
                  <a:lnTo>
                    <a:pt x="1035" y="330"/>
                  </a:lnTo>
                  <a:lnTo>
                    <a:pt x="1050" y="375"/>
                  </a:lnTo>
                  <a:lnTo>
                    <a:pt x="1065" y="435"/>
                  </a:lnTo>
                  <a:lnTo>
                    <a:pt x="1080" y="495"/>
                  </a:lnTo>
                  <a:lnTo>
                    <a:pt x="1095" y="555"/>
                  </a:lnTo>
                  <a:lnTo>
                    <a:pt x="1110" y="630"/>
                  </a:lnTo>
                  <a:lnTo>
                    <a:pt x="1140" y="690"/>
                  </a:lnTo>
                  <a:lnTo>
                    <a:pt x="1155" y="765"/>
                  </a:lnTo>
                  <a:lnTo>
                    <a:pt x="1170" y="840"/>
                  </a:lnTo>
                  <a:lnTo>
                    <a:pt x="1185" y="915"/>
                  </a:lnTo>
                  <a:lnTo>
                    <a:pt x="1200" y="990"/>
                  </a:lnTo>
                  <a:lnTo>
                    <a:pt x="1215" y="1080"/>
                  </a:lnTo>
                  <a:lnTo>
                    <a:pt x="1230" y="1155"/>
                  </a:lnTo>
                  <a:lnTo>
                    <a:pt x="1245" y="1245"/>
                  </a:lnTo>
                  <a:lnTo>
                    <a:pt x="1260" y="1320"/>
                  </a:lnTo>
                  <a:lnTo>
                    <a:pt x="1275" y="1410"/>
                  </a:lnTo>
                  <a:lnTo>
                    <a:pt x="1290" y="1485"/>
                  </a:lnTo>
                  <a:lnTo>
                    <a:pt x="1305" y="1575"/>
                  </a:lnTo>
                  <a:lnTo>
                    <a:pt x="1335" y="1665"/>
                  </a:lnTo>
                  <a:lnTo>
                    <a:pt x="1350" y="1755"/>
                  </a:lnTo>
                  <a:lnTo>
                    <a:pt x="1365" y="1830"/>
                  </a:lnTo>
                  <a:lnTo>
                    <a:pt x="1380" y="1920"/>
                  </a:lnTo>
                  <a:lnTo>
                    <a:pt x="1395" y="2010"/>
                  </a:lnTo>
                  <a:lnTo>
                    <a:pt x="1410" y="2085"/>
                  </a:lnTo>
                  <a:lnTo>
                    <a:pt x="1425" y="2175"/>
                  </a:lnTo>
                  <a:lnTo>
                    <a:pt x="1440" y="2250"/>
                  </a:lnTo>
                  <a:lnTo>
                    <a:pt x="1455" y="2340"/>
                  </a:lnTo>
                  <a:lnTo>
                    <a:pt x="1470" y="2415"/>
                  </a:lnTo>
                  <a:lnTo>
                    <a:pt x="1485" y="2490"/>
                  </a:lnTo>
                  <a:lnTo>
                    <a:pt x="1500" y="2565"/>
                  </a:lnTo>
                  <a:lnTo>
                    <a:pt x="1530" y="2640"/>
                  </a:lnTo>
                  <a:lnTo>
                    <a:pt x="1545" y="2715"/>
                  </a:lnTo>
                  <a:lnTo>
                    <a:pt x="1560" y="2790"/>
                  </a:lnTo>
                  <a:lnTo>
                    <a:pt x="1575" y="2851"/>
                  </a:lnTo>
                  <a:lnTo>
                    <a:pt x="1590" y="2911"/>
                  </a:lnTo>
                  <a:lnTo>
                    <a:pt x="1605" y="2866"/>
                  </a:lnTo>
                  <a:lnTo>
                    <a:pt x="1620" y="2805"/>
                  </a:lnTo>
                  <a:lnTo>
                    <a:pt x="1635" y="2745"/>
                  </a:lnTo>
                  <a:lnTo>
                    <a:pt x="1650" y="2685"/>
                  </a:lnTo>
                  <a:lnTo>
                    <a:pt x="1665" y="2625"/>
                  </a:lnTo>
                  <a:lnTo>
                    <a:pt x="1680" y="2565"/>
                  </a:lnTo>
                  <a:lnTo>
                    <a:pt x="1710" y="2505"/>
                  </a:lnTo>
                  <a:lnTo>
                    <a:pt x="1725" y="2445"/>
                  </a:lnTo>
                  <a:lnTo>
                    <a:pt x="1740" y="2370"/>
                  </a:lnTo>
                  <a:lnTo>
                    <a:pt x="1755" y="2310"/>
                  </a:lnTo>
                  <a:lnTo>
                    <a:pt x="1770" y="2250"/>
                  </a:lnTo>
                  <a:lnTo>
                    <a:pt x="1785" y="2190"/>
                  </a:lnTo>
                  <a:lnTo>
                    <a:pt x="1800" y="2115"/>
                  </a:lnTo>
                  <a:lnTo>
                    <a:pt x="1815" y="2055"/>
                  </a:lnTo>
                  <a:lnTo>
                    <a:pt x="1830" y="1995"/>
                  </a:lnTo>
                  <a:lnTo>
                    <a:pt x="1845" y="1935"/>
                  </a:lnTo>
                  <a:lnTo>
                    <a:pt x="1860" y="1875"/>
                  </a:lnTo>
                  <a:lnTo>
                    <a:pt x="1875" y="1815"/>
                  </a:lnTo>
                  <a:lnTo>
                    <a:pt x="1905" y="1755"/>
                  </a:lnTo>
                  <a:lnTo>
                    <a:pt x="1920" y="1710"/>
                  </a:lnTo>
                  <a:lnTo>
                    <a:pt x="1935" y="1650"/>
                  </a:lnTo>
                  <a:lnTo>
                    <a:pt x="1950" y="1605"/>
                  </a:lnTo>
                  <a:lnTo>
                    <a:pt x="1965" y="1560"/>
                  </a:lnTo>
                  <a:lnTo>
                    <a:pt x="1980" y="1515"/>
                  </a:lnTo>
                  <a:lnTo>
                    <a:pt x="1995" y="1470"/>
                  </a:lnTo>
                  <a:lnTo>
                    <a:pt x="2010" y="1425"/>
                  </a:lnTo>
                  <a:lnTo>
                    <a:pt x="2025" y="1395"/>
                  </a:lnTo>
                  <a:lnTo>
                    <a:pt x="2040" y="1350"/>
                  </a:lnTo>
                  <a:lnTo>
                    <a:pt x="2055" y="1320"/>
                  </a:lnTo>
                </a:path>
              </a:pathLst>
            </a:custGeom>
            <a:noFill/>
            <a:ln w="6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09" name="Freeform 252"/>
            <p:cNvSpPr>
              <a:spLocks noChangeAspect="1"/>
            </p:cNvSpPr>
            <p:nvPr/>
          </p:nvSpPr>
          <p:spPr bwMode="auto">
            <a:xfrm>
              <a:off x="3754" y="1200"/>
              <a:ext cx="992" cy="777"/>
            </a:xfrm>
            <a:custGeom>
              <a:avLst/>
              <a:gdLst/>
              <a:ahLst/>
              <a:cxnLst>
                <a:cxn ang="0">
                  <a:pos x="45" y="840"/>
                </a:cxn>
                <a:cxn ang="0">
                  <a:pos x="90" y="780"/>
                </a:cxn>
                <a:cxn ang="0">
                  <a:pos x="135" y="765"/>
                </a:cxn>
                <a:cxn ang="0">
                  <a:pos x="180" y="765"/>
                </a:cxn>
                <a:cxn ang="0">
                  <a:pos x="240" y="765"/>
                </a:cxn>
                <a:cxn ang="0">
                  <a:pos x="285" y="765"/>
                </a:cxn>
                <a:cxn ang="0">
                  <a:pos x="330" y="765"/>
                </a:cxn>
                <a:cxn ang="0">
                  <a:pos x="375" y="765"/>
                </a:cxn>
                <a:cxn ang="0">
                  <a:pos x="435" y="765"/>
                </a:cxn>
                <a:cxn ang="0">
                  <a:pos x="480" y="765"/>
                </a:cxn>
                <a:cxn ang="0">
                  <a:pos x="525" y="765"/>
                </a:cxn>
                <a:cxn ang="0">
                  <a:pos x="570" y="765"/>
                </a:cxn>
                <a:cxn ang="0">
                  <a:pos x="630" y="765"/>
                </a:cxn>
                <a:cxn ang="0">
                  <a:pos x="675" y="765"/>
                </a:cxn>
                <a:cxn ang="0">
                  <a:pos x="720" y="765"/>
                </a:cxn>
                <a:cxn ang="0">
                  <a:pos x="765" y="795"/>
                </a:cxn>
                <a:cxn ang="0">
                  <a:pos x="826" y="855"/>
                </a:cxn>
                <a:cxn ang="0">
                  <a:pos x="871" y="945"/>
                </a:cxn>
                <a:cxn ang="0">
                  <a:pos x="916" y="1080"/>
                </a:cxn>
                <a:cxn ang="0">
                  <a:pos x="961" y="1245"/>
                </a:cxn>
                <a:cxn ang="0">
                  <a:pos x="1021" y="1425"/>
                </a:cxn>
                <a:cxn ang="0">
                  <a:pos x="1066" y="1635"/>
                </a:cxn>
                <a:cxn ang="0">
                  <a:pos x="1111" y="1860"/>
                </a:cxn>
                <a:cxn ang="0">
                  <a:pos x="1156" y="2115"/>
                </a:cxn>
                <a:cxn ang="0">
                  <a:pos x="1216" y="2370"/>
                </a:cxn>
                <a:cxn ang="0">
                  <a:pos x="1261" y="2626"/>
                </a:cxn>
                <a:cxn ang="0">
                  <a:pos x="1306" y="2881"/>
                </a:cxn>
                <a:cxn ang="0">
                  <a:pos x="1351" y="3136"/>
                </a:cxn>
                <a:cxn ang="0">
                  <a:pos x="1411" y="3361"/>
                </a:cxn>
                <a:cxn ang="0">
                  <a:pos x="1456" y="3556"/>
                </a:cxn>
                <a:cxn ang="0">
                  <a:pos x="1501" y="3316"/>
                </a:cxn>
                <a:cxn ang="0">
                  <a:pos x="1546" y="3061"/>
                </a:cxn>
                <a:cxn ang="0">
                  <a:pos x="1606" y="2761"/>
                </a:cxn>
                <a:cxn ang="0">
                  <a:pos x="1651" y="2461"/>
                </a:cxn>
                <a:cxn ang="0">
                  <a:pos x="1696" y="2145"/>
                </a:cxn>
                <a:cxn ang="0">
                  <a:pos x="1741" y="1830"/>
                </a:cxn>
                <a:cxn ang="0">
                  <a:pos x="1801" y="1500"/>
                </a:cxn>
                <a:cxn ang="0">
                  <a:pos x="1846" y="1200"/>
                </a:cxn>
                <a:cxn ang="0">
                  <a:pos x="1891" y="900"/>
                </a:cxn>
                <a:cxn ang="0">
                  <a:pos x="1936" y="615"/>
                </a:cxn>
                <a:cxn ang="0">
                  <a:pos x="1996" y="360"/>
                </a:cxn>
                <a:cxn ang="0">
                  <a:pos x="2041" y="135"/>
                </a:cxn>
              </a:cxnLst>
              <a:rect l="0" t="0" r="r" b="b"/>
              <a:pathLst>
                <a:path w="2071" h="3556">
                  <a:moveTo>
                    <a:pt x="0" y="885"/>
                  </a:moveTo>
                  <a:lnTo>
                    <a:pt x="15" y="855"/>
                  </a:lnTo>
                  <a:lnTo>
                    <a:pt x="45" y="840"/>
                  </a:lnTo>
                  <a:lnTo>
                    <a:pt x="60" y="810"/>
                  </a:lnTo>
                  <a:lnTo>
                    <a:pt x="75" y="795"/>
                  </a:lnTo>
                  <a:lnTo>
                    <a:pt x="90" y="780"/>
                  </a:lnTo>
                  <a:lnTo>
                    <a:pt x="105" y="765"/>
                  </a:lnTo>
                  <a:lnTo>
                    <a:pt x="120" y="765"/>
                  </a:lnTo>
                  <a:lnTo>
                    <a:pt x="135" y="765"/>
                  </a:lnTo>
                  <a:lnTo>
                    <a:pt x="150" y="765"/>
                  </a:lnTo>
                  <a:lnTo>
                    <a:pt x="165" y="765"/>
                  </a:lnTo>
                  <a:lnTo>
                    <a:pt x="180" y="765"/>
                  </a:lnTo>
                  <a:lnTo>
                    <a:pt x="195" y="765"/>
                  </a:lnTo>
                  <a:lnTo>
                    <a:pt x="210" y="765"/>
                  </a:lnTo>
                  <a:lnTo>
                    <a:pt x="240" y="765"/>
                  </a:lnTo>
                  <a:lnTo>
                    <a:pt x="255" y="765"/>
                  </a:lnTo>
                  <a:lnTo>
                    <a:pt x="270" y="765"/>
                  </a:lnTo>
                  <a:lnTo>
                    <a:pt x="285" y="765"/>
                  </a:lnTo>
                  <a:lnTo>
                    <a:pt x="300" y="765"/>
                  </a:lnTo>
                  <a:lnTo>
                    <a:pt x="315" y="765"/>
                  </a:lnTo>
                  <a:lnTo>
                    <a:pt x="330" y="765"/>
                  </a:lnTo>
                  <a:lnTo>
                    <a:pt x="345" y="765"/>
                  </a:lnTo>
                  <a:lnTo>
                    <a:pt x="360" y="765"/>
                  </a:lnTo>
                  <a:lnTo>
                    <a:pt x="375" y="765"/>
                  </a:lnTo>
                  <a:lnTo>
                    <a:pt x="390" y="765"/>
                  </a:lnTo>
                  <a:lnTo>
                    <a:pt x="420" y="765"/>
                  </a:lnTo>
                  <a:lnTo>
                    <a:pt x="435" y="765"/>
                  </a:lnTo>
                  <a:lnTo>
                    <a:pt x="450" y="765"/>
                  </a:lnTo>
                  <a:lnTo>
                    <a:pt x="465" y="765"/>
                  </a:lnTo>
                  <a:lnTo>
                    <a:pt x="480" y="765"/>
                  </a:lnTo>
                  <a:lnTo>
                    <a:pt x="495" y="765"/>
                  </a:lnTo>
                  <a:lnTo>
                    <a:pt x="510" y="765"/>
                  </a:lnTo>
                  <a:lnTo>
                    <a:pt x="525" y="765"/>
                  </a:lnTo>
                  <a:lnTo>
                    <a:pt x="540" y="765"/>
                  </a:lnTo>
                  <a:lnTo>
                    <a:pt x="555" y="765"/>
                  </a:lnTo>
                  <a:lnTo>
                    <a:pt x="570" y="765"/>
                  </a:lnTo>
                  <a:lnTo>
                    <a:pt x="585" y="765"/>
                  </a:lnTo>
                  <a:lnTo>
                    <a:pt x="615" y="765"/>
                  </a:lnTo>
                  <a:lnTo>
                    <a:pt x="630" y="765"/>
                  </a:lnTo>
                  <a:lnTo>
                    <a:pt x="645" y="765"/>
                  </a:lnTo>
                  <a:lnTo>
                    <a:pt x="660" y="765"/>
                  </a:lnTo>
                  <a:lnTo>
                    <a:pt x="675" y="765"/>
                  </a:lnTo>
                  <a:lnTo>
                    <a:pt x="690" y="765"/>
                  </a:lnTo>
                  <a:lnTo>
                    <a:pt x="705" y="765"/>
                  </a:lnTo>
                  <a:lnTo>
                    <a:pt x="720" y="765"/>
                  </a:lnTo>
                  <a:lnTo>
                    <a:pt x="735" y="765"/>
                  </a:lnTo>
                  <a:lnTo>
                    <a:pt x="750" y="780"/>
                  </a:lnTo>
                  <a:lnTo>
                    <a:pt x="765" y="795"/>
                  </a:lnTo>
                  <a:lnTo>
                    <a:pt x="781" y="810"/>
                  </a:lnTo>
                  <a:lnTo>
                    <a:pt x="811" y="825"/>
                  </a:lnTo>
                  <a:lnTo>
                    <a:pt x="826" y="855"/>
                  </a:lnTo>
                  <a:lnTo>
                    <a:pt x="841" y="885"/>
                  </a:lnTo>
                  <a:lnTo>
                    <a:pt x="856" y="915"/>
                  </a:lnTo>
                  <a:lnTo>
                    <a:pt x="871" y="945"/>
                  </a:lnTo>
                  <a:lnTo>
                    <a:pt x="886" y="990"/>
                  </a:lnTo>
                  <a:lnTo>
                    <a:pt x="901" y="1035"/>
                  </a:lnTo>
                  <a:lnTo>
                    <a:pt x="916" y="1080"/>
                  </a:lnTo>
                  <a:lnTo>
                    <a:pt x="931" y="1125"/>
                  </a:lnTo>
                  <a:lnTo>
                    <a:pt x="946" y="1185"/>
                  </a:lnTo>
                  <a:lnTo>
                    <a:pt x="961" y="1245"/>
                  </a:lnTo>
                  <a:lnTo>
                    <a:pt x="976" y="1290"/>
                  </a:lnTo>
                  <a:lnTo>
                    <a:pt x="1006" y="1365"/>
                  </a:lnTo>
                  <a:lnTo>
                    <a:pt x="1021" y="1425"/>
                  </a:lnTo>
                  <a:lnTo>
                    <a:pt x="1036" y="1500"/>
                  </a:lnTo>
                  <a:lnTo>
                    <a:pt x="1051" y="1560"/>
                  </a:lnTo>
                  <a:lnTo>
                    <a:pt x="1066" y="1635"/>
                  </a:lnTo>
                  <a:lnTo>
                    <a:pt x="1081" y="1710"/>
                  </a:lnTo>
                  <a:lnTo>
                    <a:pt x="1096" y="1785"/>
                  </a:lnTo>
                  <a:lnTo>
                    <a:pt x="1111" y="1860"/>
                  </a:lnTo>
                  <a:lnTo>
                    <a:pt x="1126" y="1950"/>
                  </a:lnTo>
                  <a:lnTo>
                    <a:pt x="1141" y="2025"/>
                  </a:lnTo>
                  <a:lnTo>
                    <a:pt x="1156" y="2115"/>
                  </a:lnTo>
                  <a:lnTo>
                    <a:pt x="1186" y="2190"/>
                  </a:lnTo>
                  <a:lnTo>
                    <a:pt x="1201" y="2280"/>
                  </a:lnTo>
                  <a:lnTo>
                    <a:pt x="1216" y="2370"/>
                  </a:lnTo>
                  <a:lnTo>
                    <a:pt x="1231" y="2446"/>
                  </a:lnTo>
                  <a:lnTo>
                    <a:pt x="1246" y="2536"/>
                  </a:lnTo>
                  <a:lnTo>
                    <a:pt x="1261" y="2626"/>
                  </a:lnTo>
                  <a:lnTo>
                    <a:pt x="1276" y="2716"/>
                  </a:lnTo>
                  <a:lnTo>
                    <a:pt x="1291" y="2791"/>
                  </a:lnTo>
                  <a:lnTo>
                    <a:pt x="1306" y="2881"/>
                  </a:lnTo>
                  <a:lnTo>
                    <a:pt x="1321" y="2971"/>
                  </a:lnTo>
                  <a:lnTo>
                    <a:pt x="1336" y="3046"/>
                  </a:lnTo>
                  <a:lnTo>
                    <a:pt x="1351" y="3136"/>
                  </a:lnTo>
                  <a:lnTo>
                    <a:pt x="1381" y="3211"/>
                  </a:lnTo>
                  <a:lnTo>
                    <a:pt x="1396" y="3286"/>
                  </a:lnTo>
                  <a:lnTo>
                    <a:pt x="1411" y="3361"/>
                  </a:lnTo>
                  <a:lnTo>
                    <a:pt x="1426" y="3436"/>
                  </a:lnTo>
                  <a:lnTo>
                    <a:pt x="1441" y="3511"/>
                  </a:lnTo>
                  <a:lnTo>
                    <a:pt x="1456" y="3556"/>
                  </a:lnTo>
                  <a:lnTo>
                    <a:pt x="1471" y="3481"/>
                  </a:lnTo>
                  <a:lnTo>
                    <a:pt x="1486" y="3406"/>
                  </a:lnTo>
                  <a:lnTo>
                    <a:pt x="1501" y="3316"/>
                  </a:lnTo>
                  <a:lnTo>
                    <a:pt x="1516" y="3241"/>
                  </a:lnTo>
                  <a:lnTo>
                    <a:pt x="1531" y="3151"/>
                  </a:lnTo>
                  <a:lnTo>
                    <a:pt x="1546" y="3061"/>
                  </a:lnTo>
                  <a:lnTo>
                    <a:pt x="1576" y="2956"/>
                  </a:lnTo>
                  <a:lnTo>
                    <a:pt x="1591" y="2866"/>
                  </a:lnTo>
                  <a:lnTo>
                    <a:pt x="1606" y="2761"/>
                  </a:lnTo>
                  <a:lnTo>
                    <a:pt x="1621" y="2671"/>
                  </a:lnTo>
                  <a:lnTo>
                    <a:pt x="1636" y="2566"/>
                  </a:lnTo>
                  <a:lnTo>
                    <a:pt x="1651" y="2461"/>
                  </a:lnTo>
                  <a:lnTo>
                    <a:pt x="1666" y="2355"/>
                  </a:lnTo>
                  <a:lnTo>
                    <a:pt x="1681" y="2250"/>
                  </a:lnTo>
                  <a:lnTo>
                    <a:pt x="1696" y="2145"/>
                  </a:lnTo>
                  <a:lnTo>
                    <a:pt x="1711" y="2040"/>
                  </a:lnTo>
                  <a:lnTo>
                    <a:pt x="1726" y="1935"/>
                  </a:lnTo>
                  <a:lnTo>
                    <a:pt x="1741" y="1830"/>
                  </a:lnTo>
                  <a:lnTo>
                    <a:pt x="1771" y="1725"/>
                  </a:lnTo>
                  <a:lnTo>
                    <a:pt x="1786" y="1620"/>
                  </a:lnTo>
                  <a:lnTo>
                    <a:pt x="1801" y="1500"/>
                  </a:lnTo>
                  <a:lnTo>
                    <a:pt x="1816" y="1395"/>
                  </a:lnTo>
                  <a:lnTo>
                    <a:pt x="1831" y="1305"/>
                  </a:lnTo>
                  <a:lnTo>
                    <a:pt x="1846" y="1200"/>
                  </a:lnTo>
                  <a:lnTo>
                    <a:pt x="1861" y="1095"/>
                  </a:lnTo>
                  <a:lnTo>
                    <a:pt x="1876" y="990"/>
                  </a:lnTo>
                  <a:lnTo>
                    <a:pt x="1891" y="900"/>
                  </a:lnTo>
                  <a:lnTo>
                    <a:pt x="1906" y="795"/>
                  </a:lnTo>
                  <a:lnTo>
                    <a:pt x="1921" y="705"/>
                  </a:lnTo>
                  <a:lnTo>
                    <a:pt x="1936" y="615"/>
                  </a:lnTo>
                  <a:lnTo>
                    <a:pt x="1966" y="525"/>
                  </a:lnTo>
                  <a:lnTo>
                    <a:pt x="1981" y="450"/>
                  </a:lnTo>
                  <a:lnTo>
                    <a:pt x="1996" y="360"/>
                  </a:lnTo>
                  <a:lnTo>
                    <a:pt x="2011" y="285"/>
                  </a:lnTo>
                  <a:lnTo>
                    <a:pt x="2026" y="210"/>
                  </a:lnTo>
                  <a:lnTo>
                    <a:pt x="2041" y="135"/>
                  </a:lnTo>
                  <a:lnTo>
                    <a:pt x="2056" y="75"/>
                  </a:lnTo>
                  <a:lnTo>
                    <a:pt x="2071" y="0"/>
                  </a:lnTo>
                </a:path>
              </a:pathLst>
            </a:custGeom>
            <a:noFill/>
            <a:ln w="6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0" name="Freeform 253"/>
            <p:cNvSpPr>
              <a:spLocks noChangeAspect="1"/>
            </p:cNvSpPr>
            <p:nvPr/>
          </p:nvSpPr>
          <p:spPr bwMode="auto">
            <a:xfrm>
              <a:off x="4746" y="1105"/>
              <a:ext cx="747" cy="338"/>
            </a:xfrm>
            <a:custGeom>
              <a:avLst/>
              <a:gdLst/>
              <a:ahLst/>
              <a:cxnLst>
                <a:cxn ang="0">
                  <a:pos x="15" y="375"/>
                </a:cxn>
                <a:cxn ang="0">
                  <a:pos x="45" y="270"/>
                </a:cxn>
                <a:cxn ang="0">
                  <a:pos x="90" y="180"/>
                </a:cxn>
                <a:cxn ang="0">
                  <a:pos x="120" y="105"/>
                </a:cxn>
                <a:cxn ang="0">
                  <a:pos x="150" y="45"/>
                </a:cxn>
                <a:cxn ang="0">
                  <a:pos x="180" y="15"/>
                </a:cxn>
                <a:cxn ang="0">
                  <a:pos x="210" y="0"/>
                </a:cxn>
                <a:cxn ang="0">
                  <a:pos x="240" y="0"/>
                </a:cxn>
                <a:cxn ang="0">
                  <a:pos x="285" y="0"/>
                </a:cxn>
                <a:cxn ang="0">
                  <a:pos x="315" y="0"/>
                </a:cxn>
                <a:cxn ang="0">
                  <a:pos x="345" y="0"/>
                </a:cxn>
                <a:cxn ang="0">
                  <a:pos x="375" y="0"/>
                </a:cxn>
                <a:cxn ang="0">
                  <a:pos x="405" y="0"/>
                </a:cxn>
                <a:cxn ang="0">
                  <a:pos x="435" y="0"/>
                </a:cxn>
                <a:cxn ang="0">
                  <a:pos x="480" y="0"/>
                </a:cxn>
                <a:cxn ang="0">
                  <a:pos x="510" y="0"/>
                </a:cxn>
                <a:cxn ang="0">
                  <a:pos x="540" y="0"/>
                </a:cxn>
                <a:cxn ang="0">
                  <a:pos x="570" y="0"/>
                </a:cxn>
                <a:cxn ang="0">
                  <a:pos x="600" y="0"/>
                </a:cxn>
                <a:cxn ang="0">
                  <a:pos x="630" y="0"/>
                </a:cxn>
                <a:cxn ang="0">
                  <a:pos x="675" y="0"/>
                </a:cxn>
                <a:cxn ang="0">
                  <a:pos x="705" y="0"/>
                </a:cxn>
                <a:cxn ang="0">
                  <a:pos x="735" y="0"/>
                </a:cxn>
                <a:cxn ang="0">
                  <a:pos x="765" y="0"/>
                </a:cxn>
                <a:cxn ang="0">
                  <a:pos x="795" y="0"/>
                </a:cxn>
                <a:cxn ang="0">
                  <a:pos x="840" y="0"/>
                </a:cxn>
                <a:cxn ang="0">
                  <a:pos x="870" y="30"/>
                </a:cxn>
                <a:cxn ang="0">
                  <a:pos x="900" y="75"/>
                </a:cxn>
                <a:cxn ang="0">
                  <a:pos x="930" y="135"/>
                </a:cxn>
                <a:cxn ang="0">
                  <a:pos x="960" y="210"/>
                </a:cxn>
                <a:cxn ang="0">
                  <a:pos x="990" y="315"/>
                </a:cxn>
                <a:cxn ang="0">
                  <a:pos x="1035" y="420"/>
                </a:cxn>
                <a:cxn ang="0">
                  <a:pos x="1065" y="540"/>
                </a:cxn>
                <a:cxn ang="0">
                  <a:pos x="1095" y="675"/>
                </a:cxn>
                <a:cxn ang="0">
                  <a:pos x="1125" y="810"/>
                </a:cxn>
                <a:cxn ang="0">
                  <a:pos x="1155" y="975"/>
                </a:cxn>
                <a:cxn ang="0">
                  <a:pos x="1185" y="1125"/>
                </a:cxn>
                <a:cxn ang="0">
                  <a:pos x="1230" y="1290"/>
                </a:cxn>
                <a:cxn ang="0">
                  <a:pos x="1260" y="1470"/>
                </a:cxn>
                <a:cxn ang="0">
                  <a:pos x="1290" y="1545"/>
                </a:cxn>
                <a:cxn ang="0">
                  <a:pos x="1320" y="1545"/>
                </a:cxn>
                <a:cxn ang="0">
                  <a:pos x="1350" y="1545"/>
                </a:cxn>
                <a:cxn ang="0">
                  <a:pos x="1380" y="1545"/>
                </a:cxn>
                <a:cxn ang="0">
                  <a:pos x="1425" y="1545"/>
                </a:cxn>
                <a:cxn ang="0">
                  <a:pos x="1455" y="1545"/>
                </a:cxn>
                <a:cxn ang="0">
                  <a:pos x="1485" y="1545"/>
                </a:cxn>
                <a:cxn ang="0">
                  <a:pos x="1515" y="1545"/>
                </a:cxn>
                <a:cxn ang="0">
                  <a:pos x="1545" y="1545"/>
                </a:cxn>
              </a:cxnLst>
              <a:rect l="0" t="0" r="r" b="b"/>
              <a:pathLst>
                <a:path w="1560" h="1545">
                  <a:moveTo>
                    <a:pt x="0" y="435"/>
                  </a:moveTo>
                  <a:lnTo>
                    <a:pt x="15" y="375"/>
                  </a:lnTo>
                  <a:lnTo>
                    <a:pt x="30" y="330"/>
                  </a:lnTo>
                  <a:lnTo>
                    <a:pt x="45" y="270"/>
                  </a:lnTo>
                  <a:lnTo>
                    <a:pt x="75" y="225"/>
                  </a:lnTo>
                  <a:lnTo>
                    <a:pt x="90" y="180"/>
                  </a:lnTo>
                  <a:lnTo>
                    <a:pt x="105" y="135"/>
                  </a:lnTo>
                  <a:lnTo>
                    <a:pt x="120" y="105"/>
                  </a:lnTo>
                  <a:lnTo>
                    <a:pt x="135" y="75"/>
                  </a:lnTo>
                  <a:lnTo>
                    <a:pt x="150" y="45"/>
                  </a:lnTo>
                  <a:lnTo>
                    <a:pt x="165" y="30"/>
                  </a:lnTo>
                  <a:lnTo>
                    <a:pt x="180" y="15"/>
                  </a:lnTo>
                  <a:lnTo>
                    <a:pt x="195" y="0"/>
                  </a:lnTo>
                  <a:lnTo>
                    <a:pt x="210" y="0"/>
                  </a:lnTo>
                  <a:lnTo>
                    <a:pt x="225" y="0"/>
                  </a:lnTo>
                  <a:lnTo>
                    <a:pt x="240" y="0"/>
                  </a:lnTo>
                  <a:lnTo>
                    <a:pt x="270" y="0"/>
                  </a:lnTo>
                  <a:lnTo>
                    <a:pt x="285" y="0"/>
                  </a:lnTo>
                  <a:lnTo>
                    <a:pt x="300" y="0"/>
                  </a:lnTo>
                  <a:lnTo>
                    <a:pt x="315" y="0"/>
                  </a:lnTo>
                  <a:lnTo>
                    <a:pt x="330" y="0"/>
                  </a:lnTo>
                  <a:lnTo>
                    <a:pt x="345" y="0"/>
                  </a:lnTo>
                  <a:lnTo>
                    <a:pt x="360" y="0"/>
                  </a:lnTo>
                  <a:lnTo>
                    <a:pt x="375" y="0"/>
                  </a:lnTo>
                  <a:lnTo>
                    <a:pt x="390" y="0"/>
                  </a:lnTo>
                  <a:lnTo>
                    <a:pt x="405" y="0"/>
                  </a:lnTo>
                  <a:lnTo>
                    <a:pt x="420" y="0"/>
                  </a:lnTo>
                  <a:lnTo>
                    <a:pt x="435" y="0"/>
                  </a:lnTo>
                  <a:lnTo>
                    <a:pt x="465" y="0"/>
                  </a:lnTo>
                  <a:lnTo>
                    <a:pt x="480" y="0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25" y="0"/>
                  </a:lnTo>
                  <a:lnTo>
                    <a:pt x="540" y="0"/>
                  </a:lnTo>
                  <a:lnTo>
                    <a:pt x="555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0"/>
                  </a:lnTo>
                  <a:lnTo>
                    <a:pt x="615" y="0"/>
                  </a:lnTo>
                  <a:lnTo>
                    <a:pt x="630" y="0"/>
                  </a:lnTo>
                  <a:lnTo>
                    <a:pt x="660" y="0"/>
                  </a:lnTo>
                  <a:lnTo>
                    <a:pt x="675" y="0"/>
                  </a:lnTo>
                  <a:lnTo>
                    <a:pt x="690" y="0"/>
                  </a:lnTo>
                  <a:lnTo>
                    <a:pt x="705" y="0"/>
                  </a:lnTo>
                  <a:lnTo>
                    <a:pt x="720" y="0"/>
                  </a:lnTo>
                  <a:lnTo>
                    <a:pt x="735" y="0"/>
                  </a:lnTo>
                  <a:lnTo>
                    <a:pt x="750" y="0"/>
                  </a:lnTo>
                  <a:lnTo>
                    <a:pt x="765" y="0"/>
                  </a:lnTo>
                  <a:lnTo>
                    <a:pt x="780" y="0"/>
                  </a:lnTo>
                  <a:lnTo>
                    <a:pt x="795" y="0"/>
                  </a:lnTo>
                  <a:lnTo>
                    <a:pt x="810" y="0"/>
                  </a:lnTo>
                  <a:lnTo>
                    <a:pt x="840" y="0"/>
                  </a:lnTo>
                  <a:lnTo>
                    <a:pt x="855" y="15"/>
                  </a:lnTo>
                  <a:lnTo>
                    <a:pt x="870" y="30"/>
                  </a:lnTo>
                  <a:lnTo>
                    <a:pt x="885" y="45"/>
                  </a:lnTo>
                  <a:lnTo>
                    <a:pt x="900" y="75"/>
                  </a:lnTo>
                  <a:lnTo>
                    <a:pt x="915" y="105"/>
                  </a:lnTo>
                  <a:lnTo>
                    <a:pt x="930" y="135"/>
                  </a:lnTo>
                  <a:lnTo>
                    <a:pt x="945" y="180"/>
                  </a:lnTo>
                  <a:lnTo>
                    <a:pt x="960" y="210"/>
                  </a:lnTo>
                  <a:lnTo>
                    <a:pt x="975" y="255"/>
                  </a:lnTo>
                  <a:lnTo>
                    <a:pt x="990" y="315"/>
                  </a:lnTo>
                  <a:lnTo>
                    <a:pt x="1005" y="360"/>
                  </a:lnTo>
                  <a:lnTo>
                    <a:pt x="1035" y="420"/>
                  </a:lnTo>
                  <a:lnTo>
                    <a:pt x="1050" y="480"/>
                  </a:lnTo>
                  <a:lnTo>
                    <a:pt x="1065" y="540"/>
                  </a:lnTo>
                  <a:lnTo>
                    <a:pt x="1080" y="600"/>
                  </a:lnTo>
                  <a:lnTo>
                    <a:pt x="1095" y="675"/>
                  </a:lnTo>
                  <a:lnTo>
                    <a:pt x="1110" y="750"/>
                  </a:lnTo>
                  <a:lnTo>
                    <a:pt x="1125" y="810"/>
                  </a:lnTo>
                  <a:lnTo>
                    <a:pt x="1140" y="885"/>
                  </a:lnTo>
                  <a:lnTo>
                    <a:pt x="1155" y="975"/>
                  </a:lnTo>
                  <a:lnTo>
                    <a:pt x="1170" y="1050"/>
                  </a:lnTo>
                  <a:lnTo>
                    <a:pt x="1185" y="1125"/>
                  </a:lnTo>
                  <a:lnTo>
                    <a:pt x="1200" y="1215"/>
                  </a:lnTo>
                  <a:lnTo>
                    <a:pt x="1230" y="1290"/>
                  </a:lnTo>
                  <a:lnTo>
                    <a:pt x="1245" y="1380"/>
                  </a:lnTo>
                  <a:lnTo>
                    <a:pt x="1260" y="1470"/>
                  </a:lnTo>
                  <a:lnTo>
                    <a:pt x="1275" y="1545"/>
                  </a:lnTo>
                  <a:lnTo>
                    <a:pt x="1290" y="1545"/>
                  </a:lnTo>
                  <a:lnTo>
                    <a:pt x="1305" y="1545"/>
                  </a:lnTo>
                  <a:lnTo>
                    <a:pt x="1320" y="1545"/>
                  </a:lnTo>
                  <a:lnTo>
                    <a:pt x="1335" y="1545"/>
                  </a:lnTo>
                  <a:lnTo>
                    <a:pt x="1350" y="1545"/>
                  </a:lnTo>
                  <a:lnTo>
                    <a:pt x="1365" y="1545"/>
                  </a:lnTo>
                  <a:lnTo>
                    <a:pt x="1380" y="1545"/>
                  </a:lnTo>
                  <a:lnTo>
                    <a:pt x="1395" y="1545"/>
                  </a:lnTo>
                  <a:lnTo>
                    <a:pt x="1425" y="1545"/>
                  </a:lnTo>
                  <a:lnTo>
                    <a:pt x="1440" y="1545"/>
                  </a:lnTo>
                  <a:lnTo>
                    <a:pt x="1455" y="1545"/>
                  </a:lnTo>
                  <a:lnTo>
                    <a:pt x="1470" y="1545"/>
                  </a:lnTo>
                  <a:lnTo>
                    <a:pt x="1485" y="1545"/>
                  </a:lnTo>
                  <a:lnTo>
                    <a:pt x="1500" y="1545"/>
                  </a:lnTo>
                  <a:lnTo>
                    <a:pt x="1515" y="1545"/>
                  </a:lnTo>
                  <a:lnTo>
                    <a:pt x="1530" y="1545"/>
                  </a:lnTo>
                  <a:lnTo>
                    <a:pt x="1545" y="1545"/>
                  </a:lnTo>
                  <a:lnTo>
                    <a:pt x="1560" y="1545"/>
                  </a:lnTo>
                </a:path>
              </a:pathLst>
            </a:custGeom>
            <a:noFill/>
            <a:ln w="635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1" name="Freeform 254"/>
            <p:cNvSpPr>
              <a:spLocks noChangeAspect="1"/>
            </p:cNvSpPr>
            <p:nvPr/>
          </p:nvSpPr>
          <p:spPr bwMode="auto">
            <a:xfrm>
              <a:off x="2770" y="1254"/>
              <a:ext cx="984" cy="608"/>
            </a:xfrm>
            <a:custGeom>
              <a:avLst/>
              <a:gdLst/>
              <a:ahLst/>
              <a:cxnLst>
                <a:cxn ang="0">
                  <a:pos x="30" y="1650"/>
                </a:cxn>
                <a:cxn ang="0">
                  <a:pos x="75" y="1650"/>
                </a:cxn>
                <a:cxn ang="0">
                  <a:pos x="120" y="1650"/>
                </a:cxn>
                <a:cxn ang="0">
                  <a:pos x="180" y="1650"/>
                </a:cxn>
                <a:cxn ang="0">
                  <a:pos x="225" y="1650"/>
                </a:cxn>
                <a:cxn ang="0">
                  <a:pos x="270" y="1650"/>
                </a:cxn>
                <a:cxn ang="0">
                  <a:pos x="315" y="1320"/>
                </a:cxn>
                <a:cxn ang="0">
                  <a:pos x="375" y="1005"/>
                </a:cxn>
                <a:cxn ang="0">
                  <a:pos x="420" y="705"/>
                </a:cxn>
                <a:cxn ang="0">
                  <a:pos x="465" y="420"/>
                </a:cxn>
                <a:cxn ang="0">
                  <a:pos x="510" y="165"/>
                </a:cxn>
                <a:cxn ang="0">
                  <a:pos x="570" y="0"/>
                </a:cxn>
                <a:cxn ang="0">
                  <a:pos x="615" y="225"/>
                </a:cxn>
                <a:cxn ang="0">
                  <a:pos x="660" y="465"/>
                </a:cxn>
                <a:cxn ang="0">
                  <a:pos x="705" y="720"/>
                </a:cxn>
                <a:cxn ang="0">
                  <a:pos x="765" y="975"/>
                </a:cxn>
                <a:cxn ang="0">
                  <a:pos x="810" y="1230"/>
                </a:cxn>
                <a:cxn ang="0">
                  <a:pos x="855" y="1485"/>
                </a:cxn>
                <a:cxn ang="0">
                  <a:pos x="900" y="1725"/>
                </a:cxn>
                <a:cxn ang="0">
                  <a:pos x="960" y="1950"/>
                </a:cxn>
                <a:cxn ang="0">
                  <a:pos x="1005" y="2161"/>
                </a:cxn>
                <a:cxn ang="0">
                  <a:pos x="1050" y="2341"/>
                </a:cxn>
                <a:cxn ang="0">
                  <a:pos x="1095" y="2491"/>
                </a:cxn>
                <a:cxn ang="0">
                  <a:pos x="1155" y="2611"/>
                </a:cxn>
                <a:cxn ang="0">
                  <a:pos x="1200" y="2701"/>
                </a:cxn>
                <a:cxn ang="0">
                  <a:pos x="1245" y="2761"/>
                </a:cxn>
                <a:cxn ang="0">
                  <a:pos x="1290" y="2776"/>
                </a:cxn>
                <a:cxn ang="0">
                  <a:pos x="1350" y="2776"/>
                </a:cxn>
                <a:cxn ang="0">
                  <a:pos x="1395" y="2776"/>
                </a:cxn>
                <a:cxn ang="0">
                  <a:pos x="1440" y="2776"/>
                </a:cxn>
                <a:cxn ang="0">
                  <a:pos x="1485" y="2776"/>
                </a:cxn>
                <a:cxn ang="0">
                  <a:pos x="1545" y="2776"/>
                </a:cxn>
                <a:cxn ang="0">
                  <a:pos x="1590" y="2776"/>
                </a:cxn>
                <a:cxn ang="0">
                  <a:pos x="1635" y="2776"/>
                </a:cxn>
                <a:cxn ang="0">
                  <a:pos x="1680" y="2776"/>
                </a:cxn>
                <a:cxn ang="0">
                  <a:pos x="1740" y="2776"/>
                </a:cxn>
                <a:cxn ang="0">
                  <a:pos x="1785" y="2776"/>
                </a:cxn>
                <a:cxn ang="0">
                  <a:pos x="1830" y="2776"/>
                </a:cxn>
                <a:cxn ang="0">
                  <a:pos x="1875" y="2776"/>
                </a:cxn>
                <a:cxn ang="0">
                  <a:pos x="1935" y="2746"/>
                </a:cxn>
                <a:cxn ang="0">
                  <a:pos x="1980" y="2686"/>
                </a:cxn>
                <a:cxn ang="0">
                  <a:pos x="2025" y="2596"/>
                </a:cxn>
              </a:cxnLst>
              <a:rect l="0" t="0" r="r" b="b"/>
              <a:pathLst>
                <a:path w="2055" h="2776">
                  <a:moveTo>
                    <a:pt x="0" y="1650"/>
                  </a:moveTo>
                  <a:lnTo>
                    <a:pt x="15" y="1650"/>
                  </a:lnTo>
                  <a:lnTo>
                    <a:pt x="30" y="1650"/>
                  </a:lnTo>
                  <a:lnTo>
                    <a:pt x="45" y="1650"/>
                  </a:lnTo>
                  <a:lnTo>
                    <a:pt x="60" y="1650"/>
                  </a:lnTo>
                  <a:lnTo>
                    <a:pt x="75" y="1650"/>
                  </a:lnTo>
                  <a:lnTo>
                    <a:pt x="90" y="1650"/>
                  </a:lnTo>
                  <a:lnTo>
                    <a:pt x="105" y="1650"/>
                  </a:lnTo>
                  <a:lnTo>
                    <a:pt x="120" y="1650"/>
                  </a:lnTo>
                  <a:lnTo>
                    <a:pt x="135" y="1650"/>
                  </a:lnTo>
                  <a:lnTo>
                    <a:pt x="150" y="1650"/>
                  </a:lnTo>
                  <a:lnTo>
                    <a:pt x="180" y="1650"/>
                  </a:lnTo>
                  <a:lnTo>
                    <a:pt x="195" y="1650"/>
                  </a:lnTo>
                  <a:lnTo>
                    <a:pt x="210" y="1650"/>
                  </a:lnTo>
                  <a:lnTo>
                    <a:pt x="225" y="1650"/>
                  </a:lnTo>
                  <a:lnTo>
                    <a:pt x="240" y="1650"/>
                  </a:lnTo>
                  <a:lnTo>
                    <a:pt x="255" y="1650"/>
                  </a:lnTo>
                  <a:lnTo>
                    <a:pt x="270" y="1650"/>
                  </a:lnTo>
                  <a:lnTo>
                    <a:pt x="285" y="1530"/>
                  </a:lnTo>
                  <a:lnTo>
                    <a:pt x="300" y="1425"/>
                  </a:lnTo>
                  <a:lnTo>
                    <a:pt x="315" y="1320"/>
                  </a:lnTo>
                  <a:lnTo>
                    <a:pt x="330" y="1215"/>
                  </a:lnTo>
                  <a:lnTo>
                    <a:pt x="345" y="1110"/>
                  </a:lnTo>
                  <a:lnTo>
                    <a:pt x="375" y="1005"/>
                  </a:lnTo>
                  <a:lnTo>
                    <a:pt x="390" y="900"/>
                  </a:lnTo>
                  <a:lnTo>
                    <a:pt x="405" y="810"/>
                  </a:lnTo>
                  <a:lnTo>
                    <a:pt x="420" y="705"/>
                  </a:lnTo>
                  <a:lnTo>
                    <a:pt x="435" y="615"/>
                  </a:lnTo>
                  <a:lnTo>
                    <a:pt x="450" y="510"/>
                  </a:lnTo>
                  <a:lnTo>
                    <a:pt x="465" y="420"/>
                  </a:lnTo>
                  <a:lnTo>
                    <a:pt x="480" y="330"/>
                  </a:lnTo>
                  <a:lnTo>
                    <a:pt x="495" y="255"/>
                  </a:lnTo>
                  <a:lnTo>
                    <a:pt x="510" y="165"/>
                  </a:lnTo>
                  <a:lnTo>
                    <a:pt x="525" y="90"/>
                  </a:lnTo>
                  <a:lnTo>
                    <a:pt x="540" y="0"/>
                  </a:lnTo>
                  <a:lnTo>
                    <a:pt x="570" y="0"/>
                  </a:lnTo>
                  <a:lnTo>
                    <a:pt x="585" y="75"/>
                  </a:lnTo>
                  <a:lnTo>
                    <a:pt x="600" y="150"/>
                  </a:lnTo>
                  <a:lnTo>
                    <a:pt x="615" y="225"/>
                  </a:lnTo>
                  <a:lnTo>
                    <a:pt x="630" y="300"/>
                  </a:lnTo>
                  <a:lnTo>
                    <a:pt x="645" y="390"/>
                  </a:lnTo>
                  <a:lnTo>
                    <a:pt x="660" y="465"/>
                  </a:lnTo>
                  <a:lnTo>
                    <a:pt x="675" y="555"/>
                  </a:lnTo>
                  <a:lnTo>
                    <a:pt x="690" y="630"/>
                  </a:lnTo>
                  <a:lnTo>
                    <a:pt x="705" y="720"/>
                  </a:lnTo>
                  <a:lnTo>
                    <a:pt x="720" y="795"/>
                  </a:lnTo>
                  <a:lnTo>
                    <a:pt x="735" y="885"/>
                  </a:lnTo>
                  <a:lnTo>
                    <a:pt x="765" y="975"/>
                  </a:lnTo>
                  <a:lnTo>
                    <a:pt x="780" y="1065"/>
                  </a:lnTo>
                  <a:lnTo>
                    <a:pt x="795" y="1140"/>
                  </a:lnTo>
                  <a:lnTo>
                    <a:pt x="810" y="1230"/>
                  </a:lnTo>
                  <a:lnTo>
                    <a:pt x="825" y="1320"/>
                  </a:lnTo>
                  <a:lnTo>
                    <a:pt x="840" y="1395"/>
                  </a:lnTo>
                  <a:lnTo>
                    <a:pt x="855" y="1485"/>
                  </a:lnTo>
                  <a:lnTo>
                    <a:pt x="870" y="1560"/>
                  </a:lnTo>
                  <a:lnTo>
                    <a:pt x="885" y="1650"/>
                  </a:lnTo>
                  <a:lnTo>
                    <a:pt x="900" y="1725"/>
                  </a:lnTo>
                  <a:lnTo>
                    <a:pt x="915" y="1800"/>
                  </a:lnTo>
                  <a:lnTo>
                    <a:pt x="945" y="1875"/>
                  </a:lnTo>
                  <a:lnTo>
                    <a:pt x="960" y="1950"/>
                  </a:lnTo>
                  <a:lnTo>
                    <a:pt x="975" y="2025"/>
                  </a:lnTo>
                  <a:lnTo>
                    <a:pt x="990" y="2100"/>
                  </a:lnTo>
                  <a:lnTo>
                    <a:pt x="1005" y="2161"/>
                  </a:lnTo>
                  <a:lnTo>
                    <a:pt x="1020" y="2221"/>
                  </a:lnTo>
                  <a:lnTo>
                    <a:pt x="1035" y="2281"/>
                  </a:lnTo>
                  <a:lnTo>
                    <a:pt x="1050" y="2341"/>
                  </a:lnTo>
                  <a:lnTo>
                    <a:pt x="1065" y="2401"/>
                  </a:lnTo>
                  <a:lnTo>
                    <a:pt x="1080" y="2446"/>
                  </a:lnTo>
                  <a:lnTo>
                    <a:pt x="1095" y="2491"/>
                  </a:lnTo>
                  <a:lnTo>
                    <a:pt x="1110" y="2536"/>
                  </a:lnTo>
                  <a:lnTo>
                    <a:pt x="1140" y="2581"/>
                  </a:lnTo>
                  <a:lnTo>
                    <a:pt x="1155" y="2611"/>
                  </a:lnTo>
                  <a:lnTo>
                    <a:pt x="1170" y="2656"/>
                  </a:lnTo>
                  <a:lnTo>
                    <a:pt x="1185" y="2686"/>
                  </a:lnTo>
                  <a:lnTo>
                    <a:pt x="1200" y="2701"/>
                  </a:lnTo>
                  <a:lnTo>
                    <a:pt x="1215" y="2731"/>
                  </a:lnTo>
                  <a:lnTo>
                    <a:pt x="1230" y="2746"/>
                  </a:lnTo>
                  <a:lnTo>
                    <a:pt x="1245" y="2761"/>
                  </a:lnTo>
                  <a:lnTo>
                    <a:pt x="1260" y="2776"/>
                  </a:lnTo>
                  <a:lnTo>
                    <a:pt x="1275" y="2776"/>
                  </a:lnTo>
                  <a:lnTo>
                    <a:pt x="1290" y="2776"/>
                  </a:lnTo>
                  <a:lnTo>
                    <a:pt x="1305" y="2776"/>
                  </a:lnTo>
                  <a:lnTo>
                    <a:pt x="1335" y="2776"/>
                  </a:lnTo>
                  <a:lnTo>
                    <a:pt x="1350" y="2776"/>
                  </a:lnTo>
                  <a:lnTo>
                    <a:pt x="1365" y="2776"/>
                  </a:lnTo>
                  <a:lnTo>
                    <a:pt x="1380" y="2776"/>
                  </a:lnTo>
                  <a:lnTo>
                    <a:pt x="1395" y="2776"/>
                  </a:lnTo>
                  <a:lnTo>
                    <a:pt x="1410" y="2776"/>
                  </a:lnTo>
                  <a:lnTo>
                    <a:pt x="1425" y="2776"/>
                  </a:lnTo>
                  <a:lnTo>
                    <a:pt x="1440" y="2776"/>
                  </a:lnTo>
                  <a:lnTo>
                    <a:pt x="1455" y="2776"/>
                  </a:lnTo>
                  <a:lnTo>
                    <a:pt x="1470" y="2776"/>
                  </a:lnTo>
                  <a:lnTo>
                    <a:pt x="1485" y="2776"/>
                  </a:lnTo>
                  <a:lnTo>
                    <a:pt x="1500" y="2776"/>
                  </a:lnTo>
                  <a:lnTo>
                    <a:pt x="1530" y="2776"/>
                  </a:lnTo>
                  <a:lnTo>
                    <a:pt x="1545" y="2776"/>
                  </a:lnTo>
                  <a:lnTo>
                    <a:pt x="1560" y="2776"/>
                  </a:lnTo>
                  <a:lnTo>
                    <a:pt x="1575" y="2776"/>
                  </a:lnTo>
                  <a:lnTo>
                    <a:pt x="1590" y="2776"/>
                  </a:lnTo>
                  <a:lnTo>
                    <a:pt x="1605" y="2776"/>
                  </a:lnTo>
                  <a:lnTo>
                    <a:pt x="1620" y="2776"/>
                  </a:lnTo>
                  <a:lnTo>
                    <a:pt x="1635" y="2776"/>
                  </a:lnTo>
                  <a:lnTo>
                    <a:pt x="1650" y="2776"/>
                  </a:lnTo>
                  <a:lnTo>
                    <a:pt x="1665" y="2776"/>
                  </a:lnTo>
                  <a:lnTo>
                    <a:pt x="1680" y="2776"/>
                  </a:lnTo>
                  <a:lnTo>
                    <a:pt x="1710" y="2776"/>
                  </a:lnTo>
                  <a:lnTo>
                    <a:pt x="1725" y="2776"/>
                  </a:lnTo>
                  <a:lnTo>
                    <a:pt x="1740" y="2776"/>
                  </a:lnTo>
                  <a:lnTo>
                    <a:pt x="1755" y="2776"/>
                  </a:lnTo>
                  <a:lnTo>
                    <a:pt x="1770" y="2776"/>
                  </a:lnTo>
                  <a:lnTo>
                    <a:pt x="1785" y="2776"/>
                  </a:lnTo>
                  <a:lnTo>
                    <a:pt x="1800" y="2776"/>
                  </a:lnTo>
                  <a:lnTo>
                    <a:pt x="1815" y="2776"/>
                  </a:lnTo>
                  <a:lnTo>
                    <a:pt x="1830" y="2776"/>
                  </a:lnTo>
                  <a:lnTo>
                    <a:pt x="1845" y="2776"/>
                  </a:lnTo>
                  <a:lnTo>
                    <a:pt x="1860" y="2776"/>
                  </a:lnTo>
                  <a:lnTo>
                    <a:pt x="1875" y="2776"/>
                  </a:lnTo>
                  <a:lnTo>
                    <a:pt x="1905" y="2776"/>
                  </a:lnTo>
                  <a:lnTo>
                    <a:pt x="1920" y="2761"/>
                  </a:lnTo>
                  <a:lnTo>
                    <a:pt x="1935" y="2746"/>
                  </a:lnTo>
                  <a:lnTo>
                    <a:pt x="1950" y="2731"/>
                  </a:lnTo>
                  <a:lnTo>
                    <a:pt x="1965" y="2716"/>
                  </a:lnTo>
                  <a:lnTo>
                    <a:pt x="1980" y="2686"/>
                  </a:lnTo>
                  <a:lnTo>
                    <a:pt x="1995" y="2656"/>
                  </a:lnTo>
                  <a:lnTo>
                    <a:pt x="2010" y="2626"/>
                  </a:lnTo>
                  <a:lnTo>
                    <a:pt x="2025" y="2596"/>
                  </a:lnTo>
                  <a:lnTo>
                    <a:pt x="2040" y="2566"/>
                  </a:lnTo>
                  <a:lnTo>
                    <a:pt x="2055" y="252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2" name="Freeform 255"/>
            <p:cNvSpPr>
              <a:spLocks noChangeAspect="1"/>
            </p:cNvSpPr>
            <p:nvPr/>
          </p:nvSpPr>
          <p:spPr bwMode="auto">
            <a:xfrm>
              <a:off x="3754" y="1487"/>
              <a:ext cx="992" cy="637"/>
            </a:xfrm>
            <a:custGeom>
              <a:avLst/>
              <a:gdLst/>
              <a:ahLst/>
              <a:cxnLst>
                <a:cxn ang="0">
                  <a:pos x="45" y="1366"/>
                </a:cxn>
                <a:cxn ang="0">
                  <a:pos x="90" y="1216"/>
                </a:cxn>
                <a:cxn ang="0">
                  <a:pos x="135" y="1050"/>
                </a:cxn>
                <a:cxn ang="0">
                  <a:pos x="180" y="870"/>
                </a:cxn>
                <a:cxn ang="0">
                  <a:pos x="240" y="690"/>
                </a:cxn>
                <a:cxn ang="0">
                  <a:pos x="285" y="495"/>
                </a:cxn>
                <a:cxn ang="0">
                  <a:pos x="330" y="300"/>
                </a:cxn>
                <a:cxn ang="0">
                  <a:pos x="375" y="120"/>
                </a:cxn>
                <a:cxn ang="0">
                  <a:pos x="435" y="45"/>
                </a:cxn>
                <a:cxn ang="0">
                  <a:pos x="480" y="240"/>
                </a:cxn>
                <a:cxn ang="0">
                  <a:pos x="525" y="465"/>
                </a:cxn>
                <a:cxn ang="0">
                  <a:pos x="570" y="705"/>
                </a:cxn>
                <a:cxn ang="0">
                  <a:pos x="630" y="960"/>
                </a:cxn>
                <a:cxn ang="0">
                  <a:pos x="675" y="1216"/>
                </a:cxn>
                <a:cxn ang="0">
                  <a:pos x="720" y="1471"/>
                </a:cxn>
                <a:cxn ang="0">
                  <a:pos x="765" y="1726"/>
                </a:cxn>
                <a:cxn ang="0">
                  <a:pos x="826" y="1966"/>
                </a:cxn>
                <a:cxn ang="0">
                  <a:pos x="871" y="2191"/>
                </a:cxn>
                <a:cxn ang="0">
                  <a:pos x="916" y="2386"/>
                </a:cxn>
                <a:cxn ang="0">
                  <a:pos x="961" y="2566"/>
                </a:cxn>
                <a:cxn ang="0">
                  <a:pos x="1021" y="2716"/>
                </a:cxn>
                <a:cxn ang="0">
                  <a:pos x="1066" y="2821"/>
                </a:cxn>
                <a:cxn ang="0">
                  <a:pos x="1111" y="2881"/>
                </a:cxn>
                <a:cxn ang="0">
                  <a:pos x="1156" y="2911"/>
                </a:cxn>
                <a:cxn ang="0">
                  <a:pos x="1216" y="2911"/>
                </a:cxn>
                <a:cxn ang="0">
                  <a:pos x="1261" y="2911"/>
                </a:cxn>
                <a:cxn ang="0">
                  <a:pos x="1306" y="2911"/>
                </a:cxn>
                <a:cxn ang="0">
                  <a:pos x="1351" y="2911"/>
                </a:cxn>
                <a:cxn ang="0">
                  <a:pos x="1411" y="2911"/>
                </a:cxn>
                <a:cxn ang="0">
                  <a:pos x="1456" y="2911"/>
                </a:cxn>
                <a:cxn ang="0">
                  <a:pos x="1501" y="2911"/>
                </a:cxn>
                <a:cxn ang="0">
                  <a:pos x="1546" y="2911"/>
                </a:cxn>
                <a:cxn ang="0">
                  <a:pos x="1606" y="2911"/>
                </a:cxn>
                <a:cxn ang="0">
                  <a:pos x="1651" y="2911"/>
                </a:cxn>
                <a:cxn ang="0">
                  <a:pos x="1696" y="2911"/>
                </a:cxn>
                <a:cxn ang="0">
                  <a:pos x="1741" y="2911"/>
                </a:cxn>
                <a:cxn ang="0">
                  <a:pos x="1801" y="2896"/>
                </a:cxn>
                <a:cxn ang="0">
                  <a:pos x="1846" y="2821"/>
                </a:cxn>
                <a:cxn ang="0">
                  <a:pos x="1891" y="2716"/>
                </a:cxn>
                <a:cxn ang="0">
                  <a:pos x="1936" y="2566"/>
                </a:cxn>
                <a:cxn ang="0">
                  <a:pos x="1996" y="2386"/>
                </a:cxn>
                <a:cxn ang="0">
                  <a:pos x="2041" y="2161"/>
                </a:cxn>
              </a:cxnLst>
              <a:rect l="0" t="0" r="r" b="b"/>
              <a:pathLst>
                <a:path w="2071" h="2911">
                  <a:moveTo>
                    <a:pt x="0" y="1456"/>
                  </a:moveTo>
                  <a:lnTo>
                    <a:pt x="15" y="1411"/>
                  </a:lnTo>
                  <a:lnTo>
                    <a:pt x="45" y="1366"/>
                  </a:lnTo>
                  <a:lnTo>
                    <a:pt x="60" y="1321"/>
                  </a:lnTo>
                  <a:lnTo>
                    <a:pt x="75" y="1276"/>
                  </a:lnTo>
                  <a:lnTo>
                    <a:pt x="90" y="1216"/>
                  </a:lnTo>
                  <a:lnTo>
                    <a:pt x="105" y="1171"/>
                  </a:lnTo>
                  <a:lnTo>
                    <a:pt x="120" y="1111"/>
                  </a:lnTo>
                  <a:lnTo>
                    <a:pt x="135" y="1050"/>
                  </a:lnTo>
                  <a:lnTo>
                    <a:pt x="150" y="990"/>
                  </a:lnTo>
                  <a:lnTo>
                    <a:pt x="165" y="930"/>
                  </a:lnTo>
                  <a:lnTo>
                    <a:pt x="180" y="870"/>
                  </a:lnTo>
                  <a:lnTo>
                    <a:pt x="195" y="810"/>
                  </a:lnTo>
                  <a:lnTo>
                    <a:pt x="210" y="750"/>
                  </a:lnTo>
                  <a:lnTo>
                    <a:pt x="240" y="690"/>
                  </a:lnTo>
                  <a:lnTo>
                    <a:pt x="255" y="615"/>
                  </a:lnTo>
                  <a:lnTo>
                    <a:pt x="270" y="555"/>
                  </a:lnTo>
                  <a:lnTo>
                    <a:pt x="285" y="495"/>
                  </a:lnTo>
                  <a:lnTo>
                    <a:pt x="300" y="435"/>
                  </a:lnTo>
                  <a:lnTo>
                    <a:pt x="315" y="360"/>
                  </a:lnTo>
                  <a:lnTo>
                    <a:pt x="330" y="300"/>
                  </a:lnTo>
                  <a:lnTo>
                    <a:pt x="345" y="240"/>
                  </a:lnTo>
                  <a:lnTo>
                    <a:pt x="360" y="180"/>
                  </a:lnTo>
                  <a:lnTo>
                    <a:pt x="375" y="120"/>
                  </a:lnTo>
                  <a:lnTo>
                    <a:pt x="390" y="60"/>
                  </a:lnTo>
                  <a:lnTo>
                    <a:pt x="420" y="0"/>
                  </a:lnTo>
                  <a:lnTo>
                    <a:pt x="435" y="45"/>
                  </a:lnTo>
                  <a:lnTo>
                    <a:pt x="450" y="105"/>
                  </a:lnTo>
                  <a:lnTo>
                    <a:pt x="465" y="180"/>
                  </a:lnTo>
                  <a:lnTo>
                    <a:pt x="480" y="240"/>
                  </a:lnTo>
                  <a:lnTo>
                    <a:pt x="495" y="315"/>
                  </a:lnTo>
                  <a:lnTo>
                    <a:pt x="510" y="390"/>
                  </a:lnTo>
                  <a:lnTo>
                    <a:pt x="525" y="465"/>
                  </a:lnTo>
                  <a:lnTo>
                    <a:pt x="540" y="540"/>
                  </a:lnTo>
                  <a:lnTo>
                    <a:pt x="555" y="630"/>
                  </a:lnTo>
                  <a:lnTo>
                    <a:pt x="570" y="705"/>
                  </a:lnTo>
                  <a:lnTo>
                    <a:pt x="585" y="795"/>
                  </a:lnTo>
                  <a:lnTo>
                    <a:pt x="615" y="870"/>
                  </a:lnTo>
                  <a:lnTo>
                    <a:pt x="630" y="960"/>
                  </a:lnTo>
                  <a:lnTo>
                    <a:pt x="645" y="1050"/>
                  </a:lnTo>
                  <a:lnTo>
                    <a:pt x="660" y="1126"/>
                  </a:lnTo>
                  <a:lnTo>
                    <a:pt x="675" y="1216"/>
                  </a:lnTo>
                  <a:lnTo>
                    <a:pt x="690" y="1306"/>
                  </a:lnTo>
                  <a:lnTo>
                    <a:pt x="705" y="1396"/>
                  </a:lnTo>
                  <a:lnTo>
                    <a:pt x="720" y="1471"/>
                  </a:lnTo>
                  <a:lnTo>
                    <a:pt x="735" y="1561"/>
                  </a:lnTo>
                  <a:lnTo>
                    <a:pt x="750" y="1651"/>
                  </a:lnTo>
                  <a:lnTo>
                    <a:pt x="765" y="1726"/>
                  </a:lnTo>
                  <a:lnTo>
                    <a:pt x="781" y="1816"/>
                  </a:lnTo>
                  <a:lnTo>
                    <a:pt x="811" y="1891"/>
                  </a:lnTo>
                  <a:lnTo>
                    <a:pt x="826" y="1966"/>
                  </a:lnTo>
                  <a:lnTo>
                    <a:pt x="841" y="2041"/>
                  </a:lnTo>
                  <a:lnTo>
                    <a:pt x="856" y="2116"/>
                  </a:lnTo>
                  <a:lnTo>
                    <a:pt x="871" y="2191"/>
                  </a:lnTo>
                  <a:lnTo>
                    <a:pt x="886" y="2266"/>
                  </a:lnTo>
                  <a:lnTo>
                    <a:pt x="901" y="2326"/>
                  </a:lnTo>
                  <a:lnTo>
                    <a:pt x="916" y="2386"/>
                  </a:lnTo>
                  <a:lnTo>
                    <a:pt x="931" y="2461"/>
                  </a:lnTo>
                  <a:lnTo>
                    <a:pt x="946" y="2506"/>
                  </a:lnTo>
                  <a:lnTo>
                    <a:pt x="961" y="2566"/>
                  </a:lnTo>
                  <a:lnTo>
                    <a:pt x="976" y="2611"/>
                  </a:lnTo>
                  <a:lnTo>
                    <a:pt x="1006" y="2671"/>
                  </a:lnTo>
                  <a:lnTo>
                    <a:pt x="1021" y="2716"/>
                  </a:lnTo>
                  <a:lnTo>
                    <a:pt x="1036" y="2746"/>
                  </a:lnTo>
                  <a:lnTo>
                    <a:pt x="1051" y="2791"/>
                  </a:lnTo>
                  <a:lnTo>
                    <a:pt x="1066" y="2821"/>
                  </a:lnTo>
                  <a:lnTo>
                    <a:pt x="1081" y="2851"/>
                  </a:lnTo>
                  <a:lnTo>
                    <a:pt x="1096" y="2866"/>
                  </a:lnTo>
                  <a:lnTo>
                    <a:pt x="1111" y="2881"/>
                  </a:lnTo>
                  <a:lnTo>
                    <a:pt x="1126" y="2896"/>
                  </a:lnTo>
                  <a:lnTo>
                    <a:pt x="1141" y="2911"/>
                  </a:lnTo>
                  <a:lnTo>
                    <a:pt x="1156" y="2911"/>
                  </a:lnTo>
                  <a:lnTo>
                    <a:pt x="1186" y="2911"/>
                  </a:lnTo>
                  <a:lnTo>
                    <a:pt x="1201" y="2911"/>
                  </a:lnTo>
                  <a:lnTo>
                    <a:pt x="1216" y="2911"/>
                  </a:lnTo>
                  <a:lnTo>
                    <a:pt x="1231" y="2911"/>
                  </a:lnTo>
                  <a:lnTo>
                    <a:pt x="1246" y="2911"/>
                  </a:lnTo>
                  <a:lnTo>
                    <a:pt x="1261" y="2911"/>
                  </a:lnTo>
                  <a:lnTo>
                    <a:pt x="1276" y="2911"/>
                  </a:lnTo>
                  <a:lnTo>
                    <a:pt x="1291" y="2911"/>
                  </a:lnTo>
                  <a:lnTo>
                    <a:pt x="1306" y="2911"/>
                  </a:lnTo>
                  <a:lnTo>
                    <a:pt x="1321" y="2911"/>
                  </a:lnTo>
                  <a:lnTo>
                    <a:pt x="1336" y="2911"/>
                  </a:lnTo>
                  <a:lnTo>
                    <a:pt x="1351" y="2911"/>
                  </a:lnTo>
                  <a:lnTo>
                    <a:pt x="1381" y="2911"/>
                  </a:lnTo>
                  <a:lnTo>
                    <a:pt x="1396" y="2911"/>
                  </a:lnTo>
                  <a:lnTo>
                    <a:pt x="1411" y="2911"/>
                  </a:lnTo>
                  <a:lnTo>
                    <a:pt x="1426" y="2911"/>
                  </a:lnTo>
                  <a:lnTo>
                    <a:pt x="1441" y="2911"/>
                  </a:lnTo>
                  <a:lnTo>
                    <a:pt x="1456" y="2911"/>
                  </a:lnTo>
                  <a:lnTo>
                    <a:pt x="1471" y="2911"/>
                  </a:lnTo>
                  <a:lnTo>
                    <a:pt x="1486" y="2911"/>
                  </a:lnTo>
                  <a:lnTo>
                    <a:pt x="1501" y="2911"/>
                  </a:lnTo>
                  <a:lnTo>
                    <a:pt x="1516" y="2911"/>
                  </a:lnTo>
                  <a:lnTo>
                    <a:pt x="1531" y="2911"/>
                  </a:lnTo>
                  <a:lnTo>
                    <a:pt x="1546" y="2911"/>
                  </a:lnTo>
                  <a:lnTo>
                    <a:pt x="1576" y="2911"/>
                  </a:lnTo>
                  <a:lnTo>
                    <a:pt x="1591" y="2911"/>
                  </a:lnTo>
                  <a:lnTo>
                    <a:pt x="1606" y="2911"/>
                  </a:lnTo>
                  <a:lnTo>
                    <a:pt x="1621" y="2911"/>
                  </a:lnTo>
                  <a:lnTo>
                    <a:pt x="1636" y="2911"/>
                  </a:lnTo>
                  <a:lnTo>
                    <a:pt x="1651" y="2911"/>
                  </a:lnTo>
                  <a:lnTo>
                    <a:pt x="1666" y="2911"/>
                  </a:lnTo>
                  <a:lnTo>
                    <a:pt x="1681" y="2911"/>
                  </a:lnTo>
                  <a:lnTo>
                    <a:pt x="1696" y="2911"/>
                  </a:lnTo>
                  <a:lnTo>
                    <a:pt x="1711" y="2911"/>
                  </a:lnTo>
                  <a:lnTo>
                    <a:pt x="1726" y="2911"/>
                  </a:lnTo>
                  <a:lnTo>
                    <a:pt x="1741" y="2911"/>
                  </a:lnTo>
                  <a:lnTo>
                    <a:pt x="1771" y="2911"/>
                  </a:lnTo>
                  <a:lnTo>
                    <a:pt x="1786" y="2911"/>
                  </a:lnTo>
                  <a:lnTo>
                    <a:pt x="1801" y="2896"/>
                  </a:lnTo>
                  <a:lnTo>
                    <a:pt x="1816" y="2881"/>
                  </a:lnTo>
                  <a:lnTo>
                    <a:pt x="1831" y="2851"/>
                  </a:lnTo>
                  <a:lnTo>
                    <a:pt x="1846" y="2821"/>
                  </a:lnTo>
                  <a:lnTo>
                    <a:pt x="1861" y="2791"/>
                  </a:lnTo>
                  <a:lnTo>
                    <a:pt x="1876" y="2761"/>
                  </a:lnTo>
                  <a:lnTo>
                    <a:pt x="1891" y="2716"/>
                  </a:lnTo>
                  <a:lnTo>
                    <a:pt x="1906" y="2671"/>
                  </a:lnTo>
                  <a:lnTo>
                    <a:pt x="1921" y="2626"/>
                  </a:lnTo>
                  <a:lnTo>
                    <a:pt x="1936" y="2566"/>
                  </a:lnTo>
                  <a:lnTo>
                    <a:pt x="1966" y="2506"/>
                  </a:lnTo>
                  <a:lnTo>
                    <a:pt x="1981" y="2446"/>
                  </a:lnTo>
                  <a:lnTo>
                    <a:pt x="1996" y="2386"/>
                  </a:lnTo>
                  <a:lnTo>
                    <a:pt x="2011" y="2311"/>
                  </a:lnTo>
                  <a:lnTo>
                    <a:pt x="2026" y="2236"/>
                  </a:lnTo>
                  <a:lnTo>
                    <a:pt x="2041" y="2161"/>
                  </a:lnTo>
                  <a:lnTo>
                    <a:pt x="2056" y="2086"/>
                  </a:lnTo>
                  <a:lnTo>
                    <a:pt x="2071" y="1996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3" name="Freeform 256"/>
            <p:cNvSpPr>
              <a:spLocks noChangeAspect="1"/>
            </p:cNvSpPr>
            <p:nvPr/>
          </p:nvSpPr>
          <p:spPr bwMode="auto">
            <a:xfrm>
              <a:off x="4746" y="1251"/>
              <a:ext cx="747" cy="673"/>
            </a:xfrm>
            <a:custGeom>
              <a:avLst/>
              <a:gdLst/>
              <a:ahLst/>
              <a:cxnLst>
                <a:cxn ang="0">
                  <a:pos x="15" y="3001"/>
                </a:cxn>
                <a:cxn ang="0">
                  <a:pos x="45" y="2821"/>
                </a:cxn>
                <a:cxn ang="0">
                  <a:pos x="90" y="2626"/>
                </a:cxn>
                <a:cxn ang="0">
                  <a:pos x="120" y="2431"/>
                </a:cxn>
                <a:cxn ang="0">
                  <a:pos x="150" y="2221"/>
                </a:cxn>
                <a:cxn ang="0">
                  <a:pos x="180" y="2010"/>
                </a:cxn>
                <a:cxn ang="0">
                  <a:pos x="210" y="1800"/>
                </a:cxn>
                <a:cxn ang="0">
                  <a:pos x="240" y="1590"/>
                </a:cxn>
                <a:cxn ang="0">
                  <a:pos x="285" y="1380"/>
                </a:cxn>
                <a:cxn ang="0">
                  <a:pos x="315" y="1155"/>
                </a:cxn>
                <a:cxn ang="0">
                  <a:pos x="345" y="960"/>
                </a:cxn>
                <a:cxn ang="0">
                  <a:pos x="375" y="750"/>
                </a:cxn>
                <a:cxn ang="0">
                  <a:pos x="405" y="555"/>
                </a:cxn>
                <a:cxn ang="0">
                  <a:pos x="435" y="375"/>
                </a:cxn>
                <a:cxn ang="0">
                  <a:pos x="480" y="210"/>
                </a:cxn>
                <a:cxn ang="0">
                  <a:pos x="510" y="45"/>
                </a:cxn>
                <a:cxn ang="0">
                  <a:pos x="540" y="75"/>
                </a:cxn>
                <a:cxn ang="0">
                  <a:pos x="570" y="210"/>
                </a:cxn>
                <a:cxn ang="0">
                  <a:pos x="600" y="375"/>
                </a:cxn>
                <a:cxn ang="0">
                  <a:pos x="630" y="540"/>
                </a:cxn>
                <a:cxn ang="0">
                  <a:pos x="675" y="705"/>
                </a:cxn>
                <a:cxn ang="0">
                  <a:pos x="705" y="870"/>
                </a:cxn>
                <a:cxn ang="0">
                  <a:pos x="735" y="1050"/>
                </a:cxn>
                <a:cxn ang="0">
                  <a:pos x="765" y="1215"/>
                </a:cxn>
                <a:cxn ang="0">
                  <a:pos x="795" y="1395"/>
                </a:cxn>
                <a:cxn ang="0">
                  <a:pos x="840" y="1560"/>
                </a:cxn>
                <a:cxn ang="0">
                  <a:pos x="870" y="1710"/>
                </a:cxn>
                <a:cxn ang="0">
                  <a:pos x="900" y="1875"/>
                </a:cxn>
                <a:cxn ang="0">
                  <a:pos x="930" y="2010"/>
                </a:cxn>
                <a:cxn ang="0">
                  <a:pos x="960" y="2161"/>
                </a:cxn>
                <a:cxn ang="0">
                  <a:pos x="990" y="2281"/>
                </a:cxn>
                <a:cxn ang="0">
                  <a:pos x="1035" y="2386"/>
                </a:cxn>
                <a:cxn ang="0">
                  <a:pos x="1065" y="2491"/>
                </a:cxn>
                <a:cxn ang="0">
                  <a:pos x="1095" y="2581"/>
                </a:cxn>
                <a:cxn ang="0">
                  <a:pos x="1125" y="2656"/>
                </a:cxn>
                <a:cxn ang="0">
                  <a:pos x="1155" y="2716"/>
                </a:cxn>
                <a:cxn ang="0">
                  <a:pos x="1185" y="2761"/>
                </a:cxn>
                <a:cxn ang="0">
                  <a:pos x="1230" y="2776"/>
                </a:cxn>
                <a:cxn ang="0">
                  <a:pos x="1260" y="2791"/>
                </a:cxn>
                <a:cxn ang="0">
                  <a:pos x="1290" y="2791"/>
                </a:cxn>
                <a:cxn ang="0">
                  <a:pos x="1320" y="2791"/>
                </a:cxn>
                <a:cxn ang="0">
                  <a:pos x="1350" y="2791"/>
                </a:cxn>
                <a:cxn ang="0">
                  <a:pos x="1380" y="2791"/>
                </a:cxn>
                <a:cxn ang="0">
                  <a:pos x="1425" y="2791"/>
                </a:cxn>
                <a:cxn ang="0">
                  <a:pos x="1455" y="2791"/>
                </a:cxn>
                <a:cxn ang="0">
                  <a:pos x="1485" y="2791"/>
                </a:cxn>
                <a:cxn ang="0">
                  <a:pos x="1515" y="2791"/>
                </a:cxn>
                <a:cxn ang="0">
                  <a:pos x="1545" y="2791"/>
                </a:cxn>
              </a:cxnLst>
              <a:rect l="0" t="0" r="r" b="b"/>
              <a:pathLst>
                <a:path w="1560" h="3076">
                  <a:moveTo>
                    <a:pt x="0" y="3076"/>
                  </a:moveTo>
                  <a:lnTo>
                    <a:pt x="15" y="3001"/>
                  </a:lnTo>
                  <a:lnTo>
                    <a:pt x="30" y="2911"/>
                  </a:lnTo>
                  <a:lnTo>
                    <a:pt x="45" y="2821"/>
                  </a:lnTo>
                  <a:lnTo>
                    <a:pt x="75" y="2716"/>
                  </a:lnTo>
                  <a:lnTo>
                    <a:pt x="90" y="2626"/>
                  </a:lnTo>
                  <a:lnTo>
                    <a:pt x="105" y="2521"/>
                  </a:lnTo>
                  <a:lnTo>
                    <a:pt x="120" y="2431"/>
                  </a:lnTo>
                  <a:lnTo>
                    <a:pt x="135" y="2326"/>
                  </a:lnTo>
                  <a:lnTo>
                    <a:pt x="150" y="2221"/>
                  </a:lnTo>
                  <a:lnTo>
                    <a:pt x="165" y="2115"/>
                  </a:lnTo>
                  <a:lnTo>
                    <a:pt x="180" y="2010"/>
                  </a:lnTo>
                  <a:lnTo>
                    <a:pt x="195" y="1905"/>
                  </a:lnTo>
                  <a:lnTo>
                    <a:pt x="210" y="1800"/>
                  </a:lnTo>
                  <a:lnTo>
                    <a:pt x="225" y="1695"/>
                  </a:lnTo>
                  <a:lnTo>
                    <a:pt x="240" y="1590"/>
                  </a:lnTo>
                  <a:lnTo>
                    <a:pt x="270" y="1485"/>
                  </a:lnTo>
                  <a:lnTo>
                    <a:pt x="285" y="1380"/>
                  </a:lnTo>
                  <a:lnTo>
                    <a:pt x="300" y="1260"/>
                  </a:lnTo>
                  <a:lnTo>
                    <a:pt x="315" y="1155"/>
                  </a:lnTo>
                  <a:lnTo>
                    <a:pt x="330" y="1065"/>
                  </a:lnTo>
                  <a:lnTo>
                    <a:pt x="345" y="960"/>
                  </a:lnTo>
                  <a:lnTo>
                    <a:pt x="360" y="855"/>
                  </a:lnTo>
                  <a:lnTo>
                    <a:pt x="375" y="750"/>
                  </a:lnTo>
                  <a:lnTo>
                    <a:pt x="390" y="660"/>
                  </a:lnTo>
                  <a:lnTo>
                    <a:pt x="405" y="555"/>
                  </a:lnTo>
                  <a:lnTo>
                    <a:pt x="420" y="465"/>
                  </a:lnTo>
                  <a:lnTo>
                    <a:pt x="435" y="375"/>
                  </a:lnTo>
                  <a:lnTo>
                    <a:pt x="465" y="285"/>
                  </a:lnTo>
                  <a:lnTo>
                    <a:pt x="480" y="210"/>
                  </a:lnTo>
                  <a:lnTo>
                    <a:pt x="495" y="120"/>
                  </a:lnTo>
                  <a:lnTo>
                    <a:pt x="510" y="45"/>
                  </a:lnTo>
                  <a:lnTo>
                    <a:pt x="525" y="0"/>
                  </a:lnTo>
                  <a:lnTo>
                    <a:pt x="540" y="75"/>
                  </a:lnTo>
                  <a:lnTo>
                    <a:pt x="555" y="135"/>
                  </a:lnTo>
                  <a:lnTo>
                    <a:pt x="570" y="210"/>
                  </a:lnTo>
                  <a:lnTo>
                    <a:pt x="585" y="300"/>
                  </a:lnTo>
                  <a:lnTo>
                    <a:pt x="600" y="375"/>
                  </a:lnTo>
                  <a:lnTo>
                    <a:pt x="615" y="450"/>
                  </a:lnTo>
                  <a:lnTo>
                    <a:pt x="630" y="540"/>
                  </a:lnTo>
                  <a:lnTo>
                    <a:pt x="660" y="615"/>
                  </a:lnTo>
                  <a:lnTo>
                    <a:pt x="675" y="705"/>
                  </a:lnTo>
                  <a:lnTo>
                    <a:pt x="690" y="795"/>
                  </a:lnTo>
                  <a:lnTo>
                    <a:pt x="705" y="870"/>
                  </a:lnTo>
                  <a:lnTo>
                    <a:pt x="720" y="960"/>
                  </a:lnTo>
                  <a:lnTo>
                    <a:pt x="735" y="1050"/>
                  </a:lnTo>
                  <a:lnTo>
                    <a:pt x="750" y="1140"/>
                  </a:lnTo>
                  <a:lnTo>
                    <a:pt x="765" y="1215"/>
                  </a:lnTo>
                  <a:lnTo>
                    <a:pt x="780" y="1305"/>
                  </a:lnTo>
                  <a:lnTo>
                    <a:pt x="795" y="1395"/>
                  </a:lnTo>
                  <a:lnTo>
                    <a:pt x="810" y="1470"/>
                  </a:lnTo>
                  <a:lnTo>
                    <a:pt x="840" y="1560"/>
                  </a:lnTo>
                  <a:lnTo>
                    <a:pt x="855" y="1635"/>
                  </a:lnTo>
                  <a:lnTo>
                    <a:pt x="870" y="1710"/>
                  </a:lnTo>
                  <a:lnTo>
                    <a:pt x="885" y="1800"/>
                  </a:lnTo>
                  <a:lnTo>
                    <a:pt x="900" y="1875"/>
                  </a:lnTo>
                  <a:lnTo>
                    <a:pt x="915" y="1950"/>
                  </a:lnTo>
                  <a:lnTo>
                    <a:pt x="930" y="2010"/>
                  </a:lnTo>
                  <a:lnTo>
                    <a:pt x="945" y="2085"/>
                  </a:lnTo>
                  <a:lnTo>
                    <a:pt x="960" y="2161"/>
                  </a:lnTo>
                  <a:lnTo>
                    <a:pt x="975" y="2221"/>
                  </a:lnTo>
                  <a:lnTo>
                    <a:pt x="990" y="2281"/>
                  </a:lnTo>
                  <a:lnTo>
                    <a:pt x="1005" y="2341"/>
                  </a:lnTo>
                  <a:lnTo>
                    <a:pt x="1035" y="2386"/>
                  </a:lnTo>
                  <a:lnTo>
                    <a:pt x="1050" y="2446"/>
                  </a:lnTo>
                  <a:lnTo>
                    <a:pt x="1065" y="2491"/>
                  </a:lnTo>
                  <a:lnTo>
                    <a:pt x="1080" y="2536"/>
                  </a:lnTo>
                  <a:lnTo>
                    <a:pt x="1095" y="2581"/>
                  </a:lnTo>
                  <a:lnTo>
                    <a:pt x="1110" y="2626"/>
                  </a:lnTo>
                  <a:lnTo>
                    <a:pt x="1125" y="2656"/>
                  </a:lnTo>
                  <a:lnTo>
                    <a:pt x="1140" y="2686"/>
                  </a:lnTo>
                  <a:lnTo>
                    <a:pt x="1155" y="2716"/>
                  </a:lnTo>
                  <a:lnTo>
                    <a:pt x="1170" y="2731"/>
                  </a:lnTo>
                  <a:lnTo>
                    <a:pt x="1185" y="2761"/>
                  </a:lnTo>
                  <a:lnTo>
                    <a:pt x="1200" y="2776"/>
                  </a:lnTo>
                  <a:lnTo>
                    <a:pt x="1230" y="2776"/>
                  </a:lnTo>
                  <a:lnTo>
                    <a:pt x="1245" y="2791"/>
                  </a:lnTo>
                  <a:lnTo>
                    <a:pt x="1260" y="2791"/>
                  </a:lnTo>
                  <a:lnTo>
                    <a:pt x="1275" y="2791"/>
                  </a:lnTo>
                  <a:lnTo>
                    <a:pt x="1290" y="2791"/>
                  </a:lnTo>
                  <a:lnTo>
                    <a:pt x="1305" y="2791"/>
                  </a:lnTo>
                  <a:lnTo>
                    <a:pt x="1320" y="2791"/>
                  </a:lnTo>
                  <a:lnTo>
                    <a:pt x="1335" y="2791"/>
                  </a:lnTo>
                  <a:lnTo>
                    <a:pt x="1350" y="2791"/>
                  </a:lnTo>
                  <a:lnTo>
                    <a:pt x="1365" y="2791"/>
                  </a:lnTo>
                  <a:lnTo>
                    <a:pt x="1380" y="2791"/>
                  </a:lnTo>
                  <a:lnTo>
                    <a:pt x="1395" y="2791"/>
                  </a:lnTo>
                  <a:lnTo>
                    <a:pt x="1425" y="2791"/>
                  </a:lnTo>
                  <a:lnTo>
                    <a:pt x="1440" y="2791"/>
                  </a:lnTo>
                  <a:lnTo>
                    <a:pt x="1455" y="2791"/>
                  </a:lnTo>
                  <a:lnTo>
                    <a:pt x="1470" y="2791"/>
                  </a:lnTo>
                  <a:lnTo>
                    <a:pt x="1485" y="2791"/>
                  </a:lnTo>
                  <a:lnTo>
                    <a:pt x="1500" y="2791"/>
                  </a:lnTo>
                  <a:lnTo>
                    <a:pt x="1515" y="2791"/>
                  </a:lnTo>
                  <a:lnTo>
                    <a:pt x="1530" y="2791"/>
                  </a:lnTo>
                  <a:lnTo>
                    <a:pt x="1545" y="2791"/>
                  </a:lnTo>
                  <a:lnTo>
                    <a:pt x="1560" y="2791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4" name="Freeform 257"/>
            <p:cNvSpPr>
              <a:spLocks noChangeAspect="1"/>
            </p:cNvSpPr>
            <p:nvPr/>
          </p:nvSpPr>
          <p:spPr bwMode="auto">
            <a:xfrm>
              <a:off x="2770" y="1105"/>
              <a:ext cx="984" cy="757"/>
            </a:xfrm>
            <a:custGeom>
              <a:avLst/>
              <a:gdLst/>
              <a:ahLst/>
              <a:cxnLst>
                <a:cxn ang="0">
                  <a:pos x="30" y="2115"/>
                </a:cxn>
                <a:cxn ang="0">
                  <a:pos x="75" y="1800"/>
                </a:cxn>
                <a:cxn ang="0">
                  <a:pos x="120" y="1500"/>
                </a:cxn>
                <a:cxn ang="0">
                  <a:pos x="180" y="1200"/>
                </a:cxn>
                <a:cxn ang="0">
                  <a:pos x="225" y="945"/>
                </a:cxn>
                <a:cxn ang="0">
                  <a:pos x="270" y="690"/>
                </a:cxn>
                <a:cxn ang="0">
                  <a:pos x="315" y="480"/>
                </a:cxn>
                <a:cxn ang="0">
                  <a:pos x="375" y="300"/>
                </a:cxn>
                <a:cxn ang="0">
                  <a:pos x="420" y="165"/>
                </a:cxn>
                <a:cxn ang="0">
                  <a:pos x="465" y="75"/>
                </a:cxn>
                <a:cxn ang="0">
                  <a:pos x="510" y="15"/>
                </a:cxn>
                <a:cxn ang="0">
                  <a:pos x="570" y="0"/>
                </a:cxn>
                <a:cxn ang="0">
                  <a:pos x="615" y="15"/>
                </a:cxn>
                <a:cxn ang="0">
                  <a:pos x="660" y="90"/>
                </a:cxn>
                <a:cxn ang="0">
                  <a:pos x="705" y="195"/>
                </a:cxn>
                <a:cxn ang="0">
                  <a:pos x="765" y="330"/>
                </a:cxn>
                <a:cxn ang="0">
                  <a:pos x="810" y="495"/>
                </a:cxn>
                <a:cxn ang="0">
                  <a:pos x="855" y="690"/>
                </a:cxn>
                <a:cxn ang="0">
                  <a:pos x="900" y="915"/>
                </a:cxn>
                <a:cxn ang="0">
                  <a:pos x="960" y="1155"/>
                </a:cxn>
                <a:cxn ang="0">
                  <a:pos x="1005" y="1410"/>
                </a:cxn>
                <a:cxn ang="0">
                  <a:pos x="1050" y="1665"/>
                </a:cxn>
                <a:cxn ang="0">
                  <a:pos x="1095" y="1920"/>
                </a:cxn>
                <a:cxn ang="0">
                  <a:pos x="1155" y="2175"/>
                </a:cxn>
                <a:cxn ang="0">
                  <a:pos x="1200" y="2415"/>
                </a:cxn>
                <a:cxn ang="0">
                  <a:pos x="1245" y="2640"/>
                </a:cxn>
                <a:cxn ang="0">
                  <a:pos x="1290" y="2851"/>
                </a:cxn>
                <a:cxn ang="0">
                  <a:pos x="1350" y="3031"/>
                </a:cxn>
                <a:cxn ang="0">
                  <a:pos x="1395" y="3181"/>
                </a:cxn>
                <a:cxn ang="0">
                  <a:pos x="1440" y="3301"/>
                </a:cxn>
                <a:cxn ang="0">
                  <a:pos x="1485" y="3391"/>
                </a:cxn>
                <a:cxn ang="0">
                  <a:pos x="1545" y="3451"/>
                </a:cxn>
                <a:cxn ang="0">
                  <a:pos x="1590" y="3466"/>
                </a:cxn>
                <a:cxn ang="0">
                  <a:pos x="1635" y="3451"/>
                </a:cxn>
                <a:cxn ang="0">
                  <a:pos x="1680" y="3406"/>
                </a:cxn>
                <a:cxn ang="0">
                  <a:pos x="1740" y="3316"/>
                </a:cxn>
                <a:cxn ang="0">
                  <a:pos x="1785" y="3211"/>
                </a:cxn>
                <a:cxn ang="0">
                  <a:pos x="1830" y="3076"/>
                </a:cxn>
                <a:cxn ang="0">
                  <a:pos x="1875" y="2926"/>
                </a:cxn>
                <a:cxn ang="0">
                  <a:pos x="1935" y="2745"/>
                </a:cxn>
                <a:cxn ang="0">
                  <a:pos x="1980" y="2565"/>
                </a:cxn>
                <a:cxn ang="0">
                  <a:pos x="2025" y="2370"/>
                </a:cxn>
              </a:cxnLst>
              <a:rect l="0" t="0" r="r" b="b"/>
              <a:pathLst>
                <a:path w="2055" h="3466">
                  <a:moveTo>
                    <a:pt x="0" y="2340"/>
                  </a:moveTo>
                  <a:lnTo>
                    <a:pt x="15" y="2220"/>
                  </a:lnTo>
                  <a:lnTo>
                    <a:pt x="30" y="2115"/>
                  </a:lnTo>
                  <a:lnTo>
                    <a:pt x="45" y="2010"/>
                  </a:lnTo>
                  <a:lnTo>
                    <a:pt x="60" y="1905"/>
                  </a:lnTo>
                  <a:lnTo>
                    <a:pt x="75" y="1800"/>
                  </a:lnTo>
                  <a:lnTo>
                    <a:pt x="90" y="1695"/>
                  </a:lnTo>
                  <a:lnTo>
                    <a:pt x="105" y="1590"/>
                  </a:lnTo>
                  <a:lnTo>
                    <a:pt x="120" y="1500"/>
                  </a:lnTo>
                  <a:lnTo>
                    <a:pt x="135" y="1395"/>
                  </a:lnTo>
                  <a:lnTo>
                    <a:pt x="150" y="1305"/>
                  </a:lnTo>
                  <a:lnTo>
                    <a:pt x="180" y="1200"/>
                  </a:lnTo>
                  <a:lnTo>
                    <a:pt x="195" y="1110"/>
                  </a:lnTo>
                  <a:lnTo>
                    <a:pt x="210" y="1020"/>
                  </a:lnTo>
                  <a:lnTo>
                    <a:pt x="225" y="945"/>
                  </a:lnTo>
                  <a:lnTo>
                    <a:pt x="240" y="855"/>
                  </a:lnTo>
                  <a:lnTo>
                    <a:pt x="255" y="780"/>
                  </a:lnTo>
                  <a:lnTo>
                    <a:pt x="270" y="690"/>
                  </a:lnTo>
                  <a:lnTo>
                    <a:pt x="285" y="615"/>
                  </a:lnTo>
                  <a:lnTo>
                    <a:pt x="300" y="555"/>
                  </a:lnTo>
                  <a:lnTo>
                    <a:pt x="315" y="480"/>
                  </a:lnTo>
                  <a:lnTo>
                    <a:pt x="330" y="420"/>
                  </a:lnTo>
                  <a:lnTo>
                    <a:pt x="345" y="360"/>
                  </a:lnTo>
                  <a:lnTo>
                    <a:pt x="375" y="300"/>
                  </a:lnTo>
                  <a:lnTo>
                    <a:pt x="390" y="255"/>
                  </a:lnTo>
                  <a:lnTo>
                    <a:pt x="405" y="210"/>
                  </a:lnTo>
                  <a:lnTo>
                    <a:pt x="420" y="165"/>
                  </a:lnTo>
                  <a:lnTo>
                    <a:pt x="435" y="135"/>
                  </a:lnTo>
                  <a:lnTo>
                    <a:pt x="450" y="90"/>
                  </a:lnTo>
                  <a:lnTo>
                    <a:pt x="465" y="75"/>
                  </a:lnTo>
                  <a:lnTo>
                    <a:pt x="480" y="45"/>
                  </a:lnTo>
                  <a:lnTo>
                    <a:pt x="495" y="30"/>
                  </a:lnTo>
                  <a:lnTo>
                    <a:pt x="510" y="15"/>
                  </a:lnTo>
                  <a:lnTo>
                    <a:pt x="525" y="0"/>
                  </a:lnTo>
                  <a:lnTo>
                    <a:pt x="540" y="0"/>
                  </a:lnTo>
                  <a:lnTo>
                    <a:pt x="570" y="0"/>
                  </a:lnTo>
                  <a:lnTo>
                    <a:pt x="585" y="0"/>
                  </a:lnTo>
                  <a:lnTo>
                    <a:pt x="600" y="0"/>
                  </a:lnTo>
                  <a:lnTo>
                    <a:pt x="615" y="15"/>
                  </a:lnTo>
                  <a:lnTo>
                    <a:pt x="630" y="30"/>
                  </a:lnTo>
                  <a:lnTo>
                    <a:pt x="645" y="60"/>
                  </a:lnTo>
                  <a:lnTo>
                    <a:pt x="660" y="90"/>
                  </a:lnTo>
                  <a:lnTo>
                    <a:pt x="675" y="120"/>
                  </a:lnTo>
                  <a:lnTo>
                    <a:pt x="690" y="150"/>
                  </a:lnTo>
                  <a:lnTo>
                    <a:pt x="705" y="195"/>
                  </a:lnTo>
                  <a:lnTo>
                    <a:pt x="720" y="225"/>
                  </a:lnTo>
                  <a:lnTo>
                    <a:pt x="735" y="270"/>
                  </a:lnTo>
                  <a:lnTo>
                    <a:pt x="765" y="330"/>
                  </a:lnTo>
                  <a:lnTo>
                    <a:pt x="780" y="375"/>
                  </a:lnTo>
                  <a:lnTo>
                    <a:pt x="795" y="435"/>
                  </a:lnTo>
                  <a:lnTo>
                    <a:pt x="810" y="495"/>
                  </a:lnTo>
                  <a:lnTo>
                    <a:pt x="825" y="555"/>
                  </a:lnTo>
                  <a:lnTo>
                    <a:pt x="840" y="630"/>
                  </a:lnTo>
                  <a:lnTo>
                    <a:pt x="855" y="690"/>
                  </a:lnTo>
                  <a:lnTo>
                    <a:pt x="870" y="765"/>
                  </a:lnTo>
                  <a:lnTo>
                    <a:pt x="885" y="840"/>
                  </a:lnTo>
                  <a:lnTo>
                    <a:pt x="900" y="915"/>
                  </a:lnTo>
                  <a:lnTo>
                    <a:pt x="915" y="990"/>
                  </a:lnTo>
                  <a:lnTo>
                    <a:pt x="945" y="1080"/>
                  </a:lnTo>
                  <a:lnTo>
                    <a:pt x="960" y="1155"/>
                  </a:lnTo>
                  <a:lnTo>
                    <a:pt x="975" y="1245"/>
                  </a:lnTo>
                  <a:lnTo>
                    <a:pt x="990" y="1320"/>
                  </a:lnTo>
                  <a:lnTo>
                    <a:pt x="1005" y="1410"/>
                  </a:lnTo>
                  <a:lnTo>
                    <a:pt x="1020" y="1485"/>
                  </a:lnTo>
                  <a:lnTo>
                    <a:pt x="1035" y="1575"/>
                  </a:lnTo>
                  <a:lnTo>
                    <a:pt x="1050" y="1665"/>
                  </a:lnTo>
                  <a:lnTo>
                    <a:pt x="1065" y="1755"/>
                  </a:lnTo>
                  <a:lnTo>
                    <a:pt x="1080" y="1830"/>
                  </a:lnTo>
                  <a:lnTo>
                    <a:pt x="1095" y="1920"/>
                  </a:lnTo>
                  <a:lnTo>
                    <a:pt x="1110" y="2010"/>
                  </a:lnTo>
                  <a:lnTo>
                    <a:pt x="1140" y="2085"/>
                  </a:lnTo>
                  <a:lnTo>
                    <a:pt x="1155" y="2175"/>
                  </a:lnTo>
                  <a:lnTo>
                    <a:pt x="1170" y="2250"/>
                  </a:lnTo>
                  <a:lnTo>
                    <a:pt x="1185" y="2340"/>
                  </a:lnTo>
                  <a:lnTo>
                    <a:pt x="1200" y="2415"/>
                  </a:lnTo>
                  <a:lnTo>
                    <a:pt x="1215" y="2490"/>
                  </a:lnTo>
                  <a:lnTo>
                    <a:pt x="1230" y="2565"/>
                  </a:lnTo>
                  <a:lnTo>
                    <a:pt x="1245" y="2640"/>
                  </a:lnTo>
                  <a:lnTo>
                    <a:pt x="1260" y="2715"/>
                  </a:lnTo>
                  <a:lnTo>
                    <a:pt x="1275" y="2790"/>
                  </a:lnTo>
                  <a:lnTo>
                    <a:pt x="1290" y="2851"/>
                  </a:lnTo>
                  <a:lnTo>
                    <a:pt x="1305" y="2911"/>
                  </a:lnTo>
                  <a:lnTo>
                    <a:pt x="1335" y="2971"/>
                  </a:lnTo>
                  <a:lnTo>
                    <a:pt x="1350" y="3031"/>
                  </a:lnTo>
                  <a:lnTo>
                    <a:pt x="1365" y="3091"/>
                  </a:lnTo>
                  <a:lnTo>
                    <a:pt x="1380" y="3136"/>
                  </a:lnTo>
                  <a:lnTo>
                    <a:pt x="1395" y="3181"/>
                  </a:lnTo>
                  <a:lnTo>
                    <a:pt x="1410" y="3226"/>
                  </a:lnTo>
                  <a:lnTo>
                    <a:pt x="1425" y="3271"/>
                  </a:lnTo>
                  <a:lnTo>
                    <a:pt x="1440" y="3301"/>
                  </a:lnTo>
                  <a:lnTo>
                    <a:pt x="1455" y="3346"/>
                  </a:lnTo>
                  <a:lnTo>
                    <a:pt x="1470" y="3376"/>
                  </a:lnTo>
                  <a:lnTo>
                    <a:pt x="1485" y="3391"/>
                  </a:lnTo>
                  <a:lnTo>
                    <a:pt x="1500" y="3421"/>
                  </a:lnTo>
                  <a:lnTo>
                    <a:pt x="1530" y="3436"/>
                  </a:lnTo>
                  <a:lnTo>
                    <a:pt x="1545" y="3451"/>
                  </a:lnTo>
                  <a:lnTo>
                    <a:pt x="1560" y="3466"/>
                  </a:lnTo>
                  <a:lnTo>
                    <a:pt x="1575" y="3466"/>
                  </a:lnTo>
                  <a:lnTo>
                    <a:pt x="1590" y="3466"/>
                  </a:lnTo>
                  <a:lnTo>
                    <a:pt x="1605" y="3466"/>
                  </a:lnTo>
                  <a:lnTo>
                    <a:pt x="1620" y="3466"/>
                  </a:lnTo>
                  <a:lnTo>
                    <a:pt x="1635" y="3451"/>
                  </a:lnTo>
                  <a:lnTo>
                    <a:pt x="1650" y="3436"/>
                  </a:lnTo>
                  <a:lnTo>
                    <a:pt x="1665" y="3421"/>
                  </a:lnTo>
                  <a:lnTo>
                    <a:pt x="1680" y="3406"/>
                  </a:lnTo>
                  <a:lnTo>
                    <a:pt x="1710" y="3376"/>
                  </a:lnTo>
                  <a:lnTo>
                    <a:pt x="1725" y="3346"/>
                  </a:lnTo>
                  <a:lnTo>
                    <a:pt x="1740" y="3316"/>
                  </a:lnTo>
                  <a:lnTo>
                    <a:pt x="1755" y="3286"/>
                  </a:lnTo>
                  <a:lnTo>
                    <a:pt x="1770" y="3256"/>
                  </a:lnTo>
                  <a:lnTo>
                    <a:pt x="1785" y="3211"/>
                  </a:lnTo>
                  <a:lnTo>
                    <a:pt x="1800" y="3166"/>
                  </a:lnTo>
                  <a:lnTo>
                    <a:pt x="1815" y="3121"/>
                  </a:lnTo>
                  <a:lnTo>
                    <a:pt x="1830" y="3076"/>
                  </a:lnTo>
                  <a:lnTo>
                    <a:pt x="1845" y="3031"/>
                  </a:lnTo>
                  <a:lnTo>
                    <a:pt x="1860" y="2971"/>
                  </a:lnTo>
                  <a:lnTo>
                    <a:pt x="1875" y="2926"/>
                  </a:lnTo>
                  <a:lnTo>
                    <a:pt x="1905" y="2866"/>
                  </a:lnTo>
                  <a:lnTo>
                    <a:pt x="1920" y="2805"/>
                  </a:lnTo>
                  <a:lnTo>
                    <a:pt x="1935" y="2745"/>
                  </a:lnTo>
                  <a:lnTo>
                    <a:pt x="1950" y="2685"/>
                  </a:lnTo>
                  <a:lnTo>
                    <a:pt x="1965" y="2625"/>
                  </a:lnTo>
                  <a:lnTo>
                    <a:pt x="1980" y="2565"/>
                  </a:lnTo>
                  <a:lnTo>
                    <a:pt x="1995" y="2505"/>
                  </a:lnTo>
                  <a:lnTo>
                    <a:pt x="2010" y="2445"/>
                  </a:lnTo>
                  <a:lnTo>
                    <a:pt x="2025" y="2370"/>
                  </a:lnTo>
                  <a:lnTo>
                    <a:pt x="2040" y="2310"/>
                  </a:lnTo>
                  <a:lnTo>
                    <a:pt x="2055" y="2250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5" name="Freeform 258"/>
            <p:cNvSpPr>
              <a:spLocks noChangeAspect="1"/>
            </p:cNvSpPr>
            <p:nvPr/>
          </p:nvSpPr>
          <p:spPr bwMode="auto">
            <a:xfrm>
              <a:off x="3754" y="1367"/>
              <a:ext cx="992" cy="757"/>
            </a:xfrm>
            <a:custGeom>
              <a:avLst/>
              <a:gdLst/>
              <a:ahLst/>
              <a:cxnLst>
                <a:cxn ang="0">
                  <a:pos x="45" y="915"/>
                </a:cxn>
                <a:cxn ang="0">
                  <a:pos x="90" y="735"/>
                </a:cxn>
                <a:cxn ang="0">
                  <a:pos x="135" y="555"/>
                </a:cxn>
                <a:cxn ang="0">
                  <a:pos x="180" y="405"/>
                </a:cxn>
                <a:cxn ang="0">
                  <a:pos x="240" y="270"/>
                </a:cxn>
                <a:cxn ang="0">
                  <a:pos x="285" y="150"/>
                </a:cxn>
                <a:cxn ang="0">
                  <a:pos x="330" y="75"/>
                </a:cxn>
                <a:cxn ang="0">
                  <a:pos x="375" y="15"/>
                </a:cxn>
                <a:cxn ang="0">
                  <a:pos x="435" y="0"/>
                </a:cxn>
                <a:cxn ang="0">
                  <a:pos x="480" y="15"/>
                </a:cxn>
                <a:cxn ang="0">
                  <a:pos x="525" y="60"/>
                </a:cxn>
                <a:cxn ang="0">
                  <a:pos x="570" y="150"/>
                </a:cxn>
                <a:cxn ang="0">
                  <a:pos x="630" y="270"/>
                </a:cxn>
                <a:cxn ang="0">
                  <a:pos x="675" y="420"/>
                </a:cxn>
                <a:cxn ang="0">
                  <a:pos x="720" y="600"/>
                </a:cxn>
                <a:cxn ang="0">
                  <a:pos x="765" y="795"/>
                </a:cxn>
                <a:cxn ang="0">
                  <a:pos x="826" y="1020"/>
                </a:cxn>
                <a:cxn ang="0">
                  <a:pos x="871" y="1260"/>
                </a:cxn>
                <a:cxn ang="0">
                  <a:pos x="916" y="1515"/>
                </a:cxn>
                <a:cxn ang="0">
                  <a:pos x="961" y="1771"/>
                </a:cxn>
                <a:cxn ang="0">
                  <a:pos x="1021" y="2026"/>
                </a:cxn>
                <a:cxn ang="0">
                  <a:pos x="1066" y="2281"/>
                </a:cxn>
                <a:cxn ang="0">
                  <a:pos x="1111" y="2521"/>
                </a:cxn>
                <a:cxn ang="0">
                  <a:pos x="1156" y="2746"/>
                </a:cxn>
                <a:cxn ang="0">
                  <a:pos x="1216" y="2941"/>
                </a:cxn>
                <a:cxn ang="0">
                  <a:pos x="1261" y="3121"/>
                </a:cxn>
                <a:cxn ang="0">
                  <a:pos x="1306" y="3271"/>
                </a:cxn>
                <a:cxn ang="0">
                  <a:pos x="1351" y="3376"/>
                </a:cxn>
                <a:cxn ang="0">
                  <a:pos x="1411" y="3436"/>
                </a:cxn>
                <a:cxn ang="0">
                  <a:pos x="1456" y="3466"/>
                </a:cxn>
                <a:cxn ang="0">
                  <a:pos x="1501" y="3466"/>
                </a:cxn>
                <a:cxn ang="0">
                  <a:pos x="1546" y="3406"/>
                </a:cxn>
                <a:cxn ang="0">
                  <a:pos x="1606" y="3316"/>
                </a:cxn>
                <a:cxn ang="0">
                  <a:pos x="1651" y="3181"/>
                </a:cxn>
                <a:cxn ang="0">
                  <a:pos x="1696" y="3001"/>
                </a:cxn>
                <a:cxn ang="0">
                  <a:pos x="1741" y="2791"/>
                </a:cxn>
                <a:cxn ang="0">
                  <a:pos x="1801" y="2551"/>
                </a:cxn>
                <a:cxn ang="0">
                  <a:pos x="1846" y="2296"/>
                </a:cxn>
                <a:cxn ang="0">
                  <a:pos x="1891" y="1996"/>
                </a:cxn>
                <a:cxn ang="0">
                  <a:pos x="1936" y="1696"/>
                </a:cxn>
                <a:cxn ang="0">
                  <a:pos x="1996" y="1380"/>
                </a:cxn>
                <a:cxn ang="0">
                  <a:pos x="2041" y="1065"/>
                </a:cxn>
              </a:cxnLst>
              <a:rect l="0" t="0" r="r" b="b"/>
              <a:pathLst>
                <a:path w="2071" h="3466">
                  <a:moveTo>
                    <a:pt x="0" y="1050"/>
                  </a:moveTo>
                  <a:lnTo>
                    <a:pt x="15" y="990"/>
                  </a:lnTo>
                  <a:lnTo>
                    <a:pt x="45" y="915"/>
                  </a:lnTo>
                  <a:lnTo>
                    <a:pt x="60" y="855"/>
                  </a:lnTo>
                  <a:lnTo>
                    <a:pt x="75" y="795"/>
                  </a:lnTo>
                  <a:lnTo>
                    <a:pt x="90" y="735"/>
                  </a:lnTo>
                  <a:lnTo>
                    <a:pt x="105" y="675"/>
                  </a:lnTo>
                  <a:lnTo>
                    <a:pt x="120" y="615"/>
                  </a:lnTo>
                  <a:lnTo>
                    <a:pt x="135" y="555"/>
                  </a:lnTo>
                  <a:lnTo>
                    <a:pt x="150" y="510"/>
                  </a:lnTo>
                  <a:lnTo>
                    <a:pt x="165" y="450"/>
                  </a:lnTo>
                  <a:lnTo>
                    <a:pt x="180" y="405"/>
                  </a:lnTo>
                  <a:lnTo>
                    <a:pt x="195" y="360"/>
                  </a:lnTo>
                  <a:lnTo>
                    <a:pt x="210" y="315"/>
                  </a:lnTo>
                  <a:lnTo>
                    <a:pt x="240" y="270"/>
                  </a:lnTo>
                  <a:lnTo>
                    <a:pt x="255" y="225"/>
                  </a:lnTo>
                  <a:lnTo>
                    <a:pt x="270" y="195"/>
                  </a:lnTo>
                  <a:lnTo>
                    <a:pt x="285" y="150"/>
                  </a:lnTo>
                  <a:lnTo>
                    <a:pt x="300" y="120"/>
                  </a:lnTo>
                  <a:lnTo>
                    <a:pt x="315" y="90"/>
                  </a:lnTo>
                  <a:lnTo>
                    <a:pt x="330" y="75"/>
                  </a:lnTo>
                  <a:lnTo>
                    <a:pt x="345" y="45"/>
                  </a:lnTo>
                  <a:lnTo>
                    <a:pt x="360" y="30"/>
                  </a:lnTo>
                  <a:lnTo>
                    <a:pt x="375" y="15"/>
                  </a:lnTo>
                  <a:lnTo>
                    <a:pt x="390" y="0"/>
                  </a:lnTo>
                  <a:lnTo>
                    <a:pt x="420" y="0"/>
                  </a:lnTo>
                  <a:lnTo>
                    <a:pt x="435" y="0"/>
                  </a:lnTo>
                  <a:lnTo>
                    <a:pt x="450" y="0"/>
                  </a:lnTo>
                  <a:lnTo>
                    <a:pt x="465" y="0"/>
                  </a:lnTo>
                  <a:lnTo>
                    <a:pt x="480" y="15"/>
                  </a:lnTo>
                  <a:lnTo>
                    <a:pt x="495" y="30"/>
                  </a:lnTo>
                  <a:lnTo>
                    <a:pt x="510" y="45"/>
                  </a:lnTo>
                  <a:lnTo>
                    <a:pt x="525" y="60"/>
                  </a:lnTo>
                  <a:lnTo>
                    <a:pt x="540" y="90"/>
                  </a:lnTo>
                  <a:lnTo>
                    <a:pt x="555" y="120"/>
                  </a:lnTo>
                  <a:lnTo>
                    <a:pt x="570" y="150"/>
                  </a:lnTo>
                  <a:lnTo>
                    <a:pt x="585" y="180"/>
                  </a:lnTo>
                  <a:lnTo>
                    <a:pt x="615" y="225"/>
                  </a:lnTo>
                  <a:lnTo>
                    <a:pt x="630" y="270"/>
                  </a:lnTo>
                  <a:lnTo>
                    <a:pt x="645" y="315"/>
                  </a:lnTo>
                  <a:lnTo>
                    <a:pt x="660" y="360"/>
                  </a:lnTo>
                  <a:lnTo>
                    <a:pt x="675" y="420"/>
                  </a:lnTo>
                  <a:lnTo>
                    <a:pt x="690" y="480"/>
                  </a:lnTo>
                  <a:lnTo>
                    <a:pt x="705" y="525"/>
                  </a:lnTo>
                  <a:lnTo>
                    <a:pt x="720" y="600"/>
                  </a:lnTo>
                  <a:lnTo>
                    <a:pt x="735" y="660"/>
                  </a:lnTo>
                  <a:lnTo>
                    <a:pt x="750" y="735"/>
                  </a:lnTo>
                  <a:lnTo>
                    <a:pt x="765" y="795"/>
                  </a:lnTo>
                  <a:lnTo>
                    <a:pt x="781" y="870"/>
                  </a:lnTo>
                  <a:lnTo>
                    <a:pt x="811" y="945"/>
                  </a:lnTo>
                  <a:lnTo>
                    <a:pt x="826" y="1020"/>
                  </a:lnTo>
                  <a:lnTo>
                    <a:pt x="841" y="1095"/>
                  </a:lnTo>
                  <a:lnTo>
                    <a:pt x="856" y="1185"/>
                  </a:lnTo>
                  <a:lnTo>
                    <a:pt x="871" y="1260"/>
                  </a:lnTo>
                  <a:lnTo>
                    <a:pt x="886" y="1350"/>
                  </a:lnTo>
                  <a:lnTo>
                    <a:pt x="901" y="1425"/>
                  </a:lnTo>
                  <a:lnTo>
                    <a:pt x="916" y="1515"/>
                  </a:lnTo>
                  <a:lnTo>
                    <a:pt x="931" y="1605"/>
                  </a:lnTo>
                  <a:lnTo>
                    <a:pt x="946" y="1681"/>
                  </a:lnTo>
                  <a:lnTo>
                    <a:pt x="961" y="1771"/>
                  </a:lnTo>
                  <a:lnTo>
                    <a:pt x="976" y="1861"/>
                  </a:lnTo>
                  <a:lnTo>
                    <a:pt x="1006" y="1951"/>
                  </a:lnTo>
                  <a:lnTo>
                    <a:pt x="1021" y="2026"/>
                  </a:lnTo>
                  <a:lnTo>
                    <a:pt x="1036" y="2116"/>
                  </a:lnTo>
                  <a:lnTo>
                    <a:pt x="1051" y="2206"/>
                  </a:lnTo>
                  <a:lnTo>
                    <a:pt x="1066" y="2281"/>
                  </a:lnTo>
                  <a:lnTo>
                    <a:pt x="1081" y="2371"/>
                  </a:lnTo>
                  <a:lnTo>
                    <a:pt x="1096" y="2446"/>
                  </a:lnTo>
                  <a:lnTo>
                    <a:pt x="1111" y="2521"/>
                  </a:lnTo>
                  <a:lnTo>
                    <a:pt x="1126" y="2596"/>
                  </a:lnTo>
                  <a:lnTo>
                    <a:pt x="1141" y="2671"/>
                  </a:lnTo>
                  <a:lnTo>
                    <a:pt x="1156" y="2746"/>
                  </a:lnTo>
                  <a:lnTo>
                    <a:pt x="1186" y="2821"/>
                  </a:lnTo>
                  <a:lnTo>
                    <a:pt x="1201" y="2881"/>
                  </a:lnTo>
                  <a:lnTo>
                    <a:pt x="1216" y="2941"/>
                  </a:lnTo>
                  <a:lnTo>
                    <a:pt x="1231" y="3016"/>
                  </a:lnTo>
                  <a:lnTo>
                    <a:pt x="1246" y="3061"/>
                  </a:lnTo>
                  <a:lnTo>
                    <a:pt x="1261" y="3121"/>
                  </a:lnTo>
                  <a:lnTo>
                    <a:pt x="1276" y="3166"/>
                  </a:lnTo>
                  <a:lnTo>
                    <a:pt x="1291" y="3226"/>
                  </a:lnTo>
                  <a:lnTo>
                    <a:pt x="1306" y="3271"/>
                  </a:lnTo>
                  <a:lnTo>
                    <a:pt x="1321" y="3301"/>
                  </a:lnTo>
                  <a:lnTo>
                    <a:pt x="1336" y="3346"/>
                  </a:lnTo>
                  <a:lnTo>
                    <a:pt x="1351" y="3376"/>
                  </a:lnTo>
                  <a:lnTo>
                    <a:pt x="1381" y="3406"/>
                  </a:lnTo>
                  <a:lnTo>
                    <a:pt x="1396" y="3421"/>
                  </a:lnTo>
                  <a:lnTo>
                    <a:pt x="1411" y="3436"/>
                  </a:lnTo>
                  <a:lnTo>
                    <a:pt x="1426" y="3451"/>
                  </a:lnTo>
                  <a:lnTo>
                    <a:pt x="1441" y="3466"/>
                  </a:lnTo>
                  <a:lnTo>
                    <a:pt x="1456" y="3466"/>
                  </a:lnTo>
                  <a:lnTo>
                    <a:pt x="1471" y="3466"/>
                  </a:lnTo>
                  <a:lnTo>
                    <a:pt x="1486" y="3466"/>
                  </a:lnTo>
                  <a:lnTo>
                    <a:pt x="1501" y="3466"/>
                  </a:lnTo>
                  <a:lnTo>
                    <a:pt x="1516" y="3451"/>
                  </a:lnTo>
                  <a:lnTo>
                    <a:pt x="1531" y="3436"/>
                  </a:lnTo>
                  <a:lnTo>
                    <a:pt x="1546" y="3406"/>
                  </a:lnTo>
                  <a:lnTo>
                    <a:pt x="1576" y="3376"/>
                  </a:lnTo>
                  <a:lnTo>
                    <a:pt x="1591" y="3346"/>
                  </a:lnTo>
                  <a:lnTo>
                    <a:pt x="1606" y="3316"/>
                  </a:lnTo>
                  <a:lnTo>
                    <a:pt x="1621" y="3271"/>
                  </a:lnTo>
                  <a:lnTo>
                    <a:pt x="1636" y="3226"/>
                  </a:lnTo>
                  <a:lnTo>
                    <a:pt x="1651" y="3181"/>
                  </a:lnTo>
                  <a:lnTo>
                    <a:pt x="1666" y="3121"/>
                  </a:lnTo>
                  <a:lnTo>
                    <a:pt x="1681" y="3061"/>
                  </a:lnTo>
                  <a:lnTo>
                    <a:pt x="1696" y="3001"/>
                  </a:lnTo>
                  <a:lnTo>
                    <a:pt x="1711" y="2941"/>
                  </a:lnTo>
                  <a:lnTo>
                    <a:pt x="1726" y="2866"/>
                  </a:lnTo>
                  <a:lnTo>
                    <a:pt x="1741" y="2791"/>
                  </a:lnTo>
                  <a:lnTo>
                    <a:pt x="1771" y="2716"/>
                  </a:lnTo>
                  <a:lnTo>
                    <a:pt x="1786" y="2641"/>
                  </a:lnTo>
                  <a:lnTo>
                    <a:pt x="1801" y="2551"/>
                  </a:lnTo>
                  <a:lnTo>
                    <a:pt x="1816" y="2476"/>
                  </a:lnTo>
                  <a:lnTo>
                    <a:pt x="1831" y="2386"/>
                  </a:lnTo>
                  <a:lnTo>
                    <a:pt x="1846" y="2296"/>
                  </a:lnTo>
                  <a:lnTo>
                    <a:pt x="1861" y="2191"/>
                  </a:lnTo>
                  <a:lnTo>
                    <a:pt x="1876" y="2101"/>
                  </a:lnTo>
                  <a:lnTo>
                    <a:pt x="1891" y="1996"/>
                  </a:lnTo>
                  <a:lnTo>
                    <a:pt x="1906" y="1906"/>
                  </a:lnTo>
                  <a:lnTo>
                    <a:pt x="1921" y="1801"/>
                  </a:lnTo>
                  <a:lnTo>
                    <a:pt x="1936" y="1696"/>
                  </a:lnTo>
                  <a:lnTo>
                    <a:pt x="1966" y="1590"/>
                  </a:lnTo>
                  <a:lnTo>
                    <a:pt x="1981" y="1485"/>
                  </a:lnTo>
                  <a:lnTo>
                    <a:pt x="1996" y="1380"/>
                  </a:lnTo>
                  <a:lnTo>
                    <a:pt x="2011" y="1275"/>
                  </a:lnTo>
                  <a:lnTo>
                    <a:pt x="2026" y="1170"/>
                  </a:lnTo>
                  <a:lnTo>
                    <a:pt x="2041" y="1065"/>
                  </a:lnTo>
                  <a:lnTo>
                    <a:pt x="2056" y="960"/>
                  </a:lnTo>
                  <a:lnTo>
                    <a:pt x="2071" y="855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6" name="Freeform 259"/>
            <p:cNvSpPr>
              <a:spLocks noChangeAspect="1"/>
            </p:cNvSpPr>
            <p:nvPr/>
          </p:nvSpPr>
          <p:spPr bwMode="auto">
            <a:xfrm>
              <a:off x="4746" y="1105"/>
              <a:ext cx="747" cy="757"/>
            </a:xfrm>
            <a:custGeom>
              <a:avLst/>
              <a:gdLst/>
              <a:ahLst/>
              <a:cxnLst>
                <a:cxn ang="0">
                  <a:pos x="15" y="1935"/>
                </a:cxn>
                <a:cxn ang="0">
                  <a:pos x="45" y="1740"/>
                </a:cxn>
                <a:cxn ang="0">
                  <a:pos x="90" y="1530"/>
                </a:cxn>
                <a:cxn ang="0">
                  <a:pos x="120" y="1335"/>
                </a:cxn>
                <a:cxn ang="0">
                  <a:pos x="150" y="1140"/>
                </a:cxn>
                <a:cxn ang="0">
                  <a:pos x="180" y="960"/>
                </a:cxn>
                <a:cxn ang="0">
                  <a:pos x="210" y="795"/>
                </a:cxn>
                <a:cxn ang="0">
                  <a:pos x="240" y="645"/>
                </a:cxn>
                <a:cxn ang="0">
                  <a:pos x="285" y="510"/>
                </a:cxn>
                <a:cxn ang="0">
                  <a:pos x="315" y="375"/>
                </a:cxn>
                <a:cxn ang="0">
                  <a:pos x="345" y="270"/>
                </a:cxn>
                <a:cxn ang="0">
                  <a:pos x="375" y="180"/>
                </a:cxn>
                <a:cxn ang="0">
                  <a:pos x="405" y="105"/>
                </a:cxn>
                <a:cxn ang="0">
                  <a:pos x="435" y="45"/>
                </a:cxn>
                <a:cxn ang="0">
                  <a:pos x="480" y="15"/>
                </a:cxn>
                <a:cxn ang="0">
                  <a:pos x="510" y="0"/>
                </a:cxn>
                <a:cxn ang="0">
                  <a:pos x="540" y="0"/>
                </a:cxn>
                <a:cxn ang="0">
                  <a:pos x="570" y="15"/>
                </a:cxn>
                <a:cxn ang="0">
                  <a:pos x="600" y="45"/>
                </a:cxn>
                <a:cxn ang="0">
                  <a:pos x="630" y="105"/>
                </a:cxn>
                <a:cxn ang="0">
                  <a:pos x="675" y="180"/>
                </a:cxn>
                <a:cxn ang="0">
                  <a:pos x="705" y="255"/>
                </a:cxn>
                <a:cxn ang="0">
                  <a:pos x="735" y="360"/>
                </a:cxn>
                <a:cxn ang="0">
                  <a:pos x="765" y="480"/>
                </a:cxn>
                <a:cxn ang="0">
                  <a:pos x="795" y="600"/>
                </a:cxn>
                <a:cxn ang="0">
                  <a:pos x="840" y="750"/>
                </a:cxn>
                <a:cxn ang="0">
                  <a:pos x="870" y="885"/>
                </a:cxn>
                <a:cxn ang="0">
                  <a:pos x="900" y="1050"/>
                </a:cxn>
                <a:cxn ang="0">
                  <a:pos x="930" y="1215"/>
                </a:cxn>
                <a:cxn ang="0">
                  <a:pos x="960" y="1380"/>
                </a:cxn>
                <a:cxn ang="0">
                  <a:pos x="990" y="1545"/>
                </a:cxn>
                <a:cxn ang="0">
                  <a:pos x="1035" y="1725"/>
                </a:cxn>
                <a:cxn ang="0">
                  <a:pos x="1065" y="1890"/>
                </a:cxn>
                <a:cxn ang="0">
                  <a:pos x="1095" y="2070"/>
                </a:cxn>
                <a:cxn ang="0">
                  <a:pos x="1125" y="2235"/>
                </a:cxn>
                <a:cxn ang="0">
                  <a:pos x="1155" y="2385"/>
                </a:cxn>
                <a:cxn ang="0">
                  <a:pos x="1185" y="2550"/>
                </a:cxn>
                <a:cxn ang="0">
                  <a:pos x="1230" y="2685"/>
                </a:cxn>
                <a:cxn ang="0">
                  <a:pos x="1260" y="2836"/>
                </a:cxn>
                <a:cxn ang="0">
                  <a:pos x="1290" y="2956"/>
                </a:cxn>
                <a:cxn ang="0">
                  <a:pos x="1320" y="3061"/>
                </a:cxn>
                <a:cxn ang="0">
                  <a:pos x="1350" y="3166"/>
                </a:cxn>
                <a:cxn ang="0">
                  <a:pos x="1380" y="3256"/>
                </a:cxn>
                <a:cxn ang="0">
                  <a:pos x="1425" y="3331"/>
                </a:cxn>
                <a:cxn ang="0">
                  <a:pos x="1455" y="3391"/>
                </a:cxn>
                <a:cxn ang="0">
                  <a:pos x="1485" y="3436"/>
                </a:cxn>
                <a:cxn ang="0">
                  <a:pos x="1515" y="3451"/>
                </a:cxn>
                <a:cxn ang="0">
                  <a:pos x="1545" y="3466"/>
                </a:cxn>
              </a:cxnLst>
              <a:rect l="0" t="0" r="r" b="b"/>
              <a:pathLst>
                <a:path w="1560" h="3466">
                  <a:moveTo>
                    <a:pt x="0" y="2055"/>
                  </a:moveTo>
                  <a:lnTo>
                    <a:pt x="15" y="1935"/>
                  </a:lnTo>
                  <a:lnTo>
                    <a:pt x="30" y="1830"/>
                  </a:lnTo>
                  <a:lnTo>
                    <a:pt x="45" y="1740"/>
                  </a:lnTo>
                  <a:lnTo>
                    <a:pt x="75" y="1635"/>
                  </a:lnTo>
                  <a:lnTo>
                    <a:pt x="90" y="1530"/>
                  </a:lnTo>
                  <a:lnTo>
                    <a:pt x="105" y="1425"/>
                  </a:lnTo>
                  <a:lnTo>
                    <a:pt x="120" y="1335"/>
                  </a:lnTo>
                  <a:lnTo>
                    <a:pt x="135" y="1230"/>
                  </a:lnTo>
                  <a:lnTo>
                    <a:pt x="150" y="1140"/>
                  </a:lnTo>
                  <a:lnTo>
                    <a:pt x="165" y="1050"/>
                  </a:lnTo>
                  <a:lnTo>
                    <a:pt x="180" y="960"/>
                  </a:lnTo>
                  <a:lnTo>
                    <a:pt x="195" y="885"/>
                  </a:lnTo>
                  <a:lnTo>
                    <a:pt x="210" y="795"/>
                  </a:lnTo>
                  <a:lnTo>
                    <a:pt x="225" y="720"/>
                  </a:lnTo>
                  <a:lnTo>
                    <a:pt x="240" y="645"/>
                  </a:lnTo>
                  <a:lnTo>
                    <a:pt x="270" y="570"/>
                  </a:lnTo>
                  <a:lnTo>
                    <a:pt x="285" y="510"/>
                  </a:lnTo>
                  <a:lnTo>
                    <a:pt x="300" y="435"/>
                  </a:lnTo>
                  <a:lnTo>
                    <a:pt x="315" y="375"/>
                  </a:lnTo>
                  <a:lnTo>
                    <a:pt x="330" y="330"/>
                  </a:lnTo>
                  <a:lnTo>
                    <a:pt x="345" y="270"/>
                  </a:lnTo>
                  <a:lnTo>
                    <a:pt x="360" y="225"/>
                  </a:lnTo>
                  <a:lnTo>
                    <a:pt x="375" y="180"/>
                  </a:lnTo>
                  <a:lnTo>
                    <a:pt x="390" y="135"/>
                  </a:lnTo>
                  <a:lnTo>
                    <a:pt x="405" y="105"/>
                  </a:lnTo>
                  <a:lnTo>
                    <a:pt x="420" y="75"/>
                  </a:lnTo>
                  <a:lnTo>
                    <a:pt x="435" y="45"/>
                  </a:lnTo>
                  <a:lnTo>
                    <a:pt x="465" y="30"/>
                  </a:lnTo>
                  <a:lnTo>
                    <a:pt x="480" y="15"/>
                  </a:lnTo>
                  <a:lnTo>
                    <a:pt x="495" y="0"/>
                  </a:lnTo>
                  <a:lnTo>
                    <a:pt x="510" y="0"/>
                  </a:lnTo>
                  <a:lnTo>
                    <a:pt x="525" y="0"/>
                  </a:lnTo>
                  <a:lnTo>
                    <a:pt x="540" y="0"/>
                  </a:lnTo>
                  <a:lnTo>
                    <a:pt x="555" y="0"/>
                  </a:lnTo>
                  <a:lnTo>
                    <a:pt x="570" y="15"/>
                  </a:lnTo>
                  <a:lnTo>
                    <a:pt x="585" y="30"/>
                  </a:lnTo>
                  <a:lnTo>
                    <a:pt x="600" y="45"/>
                  </a:lnTo>
                  <a:lnTo>
                    <a:pt x="615" y="75"/>
                  </a:lnTo>
                  <a:lnTo>
                    <a:pt x="630" y="105"/>
                  </a:lnTo>
                  <a:lnTo>
                    <a:pt x="660" y="135"/>
                  </a:lnTo>
                  <a:lnTo>
                    <a:pt x="675" y="180"/>
                  </a:lnTo>
                  <a:lnTo>
                    <a:pt x="690" y="210"/>
                  </a:lnTo>
                  <a:lnTo>
                    <a:pt x="705" y="255"/>
                  </a:lnTo>
                  <a:lnTo>
                    <a:pt x="720" y="315"/>
                  </a:lnTo>
                  <a:lnTo>
                    <a:pt x="735" y="360"/>
                  </a:lnTo>
                  <a:lnTo>
                    <a:pt x="750" y="420"/>
                  </a:lnTo>
                  <a:lnTo>
                    <a:pt x="765" y="480"/>
                  </a:lnTo>
                  <a:lnTo>
                    <a:pt x="780" y="540"/>
                  </a:lnTo>
                  <a:lnTo>
                    <a:pt x="795" y="600"/>
                  </a:lnTo>
                  <a:lnTo>
                    <a:pt x="810" y="675"/>
                  </a:lnTo>
                  <a:lnTo>
                    <a:pt x="840" y="750"/>
                  </a:lnTo>
                  <a:lnTo>
                    <a:pt x="855" y="810"/>
                  </a:lnTo>
                  <a:lnTo>
                    <a:pt x="870" y="885"/>
                  </a:lnTo>
                  <a:lnTo>
                    <a:pt x="885" y="975"/>
                  </a:lnTo>
                  <a:lnTo>
                    <a:pt x="900" y="1050"/>
                  </a:lnTo>
                  <a:lnTo>
                    <a:pt x="915" y="1125"/>
                  </a:lnTo>
                  <a:lnTo>
                    <a:pt x="930" y="1215"/>
                  </a:lnTo>
                  <a:lnTo>
                    <a:pt x="945" y="1290"/>
                  </a:lnTo>
                  <a:lnTo>
                    <a:pt x="960" y="1380"/>
                  </a:lnTo>
                  <a:lnTo>
                    <a:pt x="975" y="1470"/>
                  </a:lnTo>
                  <a:lnTo>
                    <a:pt x="990" y="1545"/>
                  </a:lnTo>
                  <a:lnTo>
                    <a:pt x="1005" y="1635"/>
                  </a:lnTo>
                  <a:lnTo>
                    <a:pt x="1035" y="1725"/>
                  </a:lnTo>
                  <a:lnTo>
                    <a:pt x="1050" y="1815"/>
                  </a:lnTo>
                  <a:lnTo>
                    <a:pt x="1065" y="1890"/>
                  </a:lnTo>
                  <a:lnTo>
                    <a:pt x="1080" y="1980"/>
                  </a:lnTo>
                  <a:lnTo>
                    <a:pt x="1095" y="2070"/>
                  </a:lnTo>
                  <a:lnTo>
                    <a:pt x="1110" y="2145"/>
                  </a:lnTo>
                  <a:lnTo>
                    <a:pt x="1125" y="2235"/>
                  </a:lnTo>
                  <a:lnTo>
                    <a:pt x="1140" y="2310"/>
                  </a:lnTo>
                  <a:lnTo>
                    <a:pt x="1155" y="2385"/>
                  </a:lnTo>
                  <a:lnTo>
                    <a:pt x="1170" y="2475"/>
                  </a:lnTo>
                  <a:lnTo>
                    <a:pt x="1185" y="2550"/>
                  </a:lnTo>
                  <a:lnTo>
                    <a:pt x="1200" y="2625"/>
                  </a:lnTo>
                  <a:lnTo>
                    <a:pt x="1230" y="2685"/>
                  </a:lnTo>
                  <a:lnTo>
                    <a:pt x="1245" y="2760"/>
                  </a:lnTo>
                  <a:lnTo>
                    <a:pt x="1260" y="2836"/>
                  </a:lnTo>
                  <a:lnTo>
                    <a:pt x="1275" y="2896"/>
                  </a:lnTo>
                  <a:lnTo>
                    <a:pt x="1290" y="2956"/>
                  </a:lnTo>
                  <a:lnTo>
                    <a:pt x="1305" y="3016"/>
                  </a:lnTo>
                  <a:lnTo>
                    <a:pt x="1320" y="3061"/>
                  </a:lnTo>
                  <a:lnTo>
                    <a:pt x="1335" y="3121"/>
                  </a:lnTo>
                  <a:lnTo>
                    <a:pt x="1350" y="3166"/>
                  </a:lnTo>
                  <a:lnTo>
                    <a:pt x="1365" y="3211"/>
                  </a:lnTo>
                  <a:lnTo>
                    <a:pt x="1380" y="3256"/>
                  </a:lnTo>
                  <a:lnTo>
                    <a:pt x="1395" y="3301"/>
                  </a:lnTo>
                  <a:lnTo>
                    <a:pt x="1425" y="3331"/>
                  </a:lnTo>
                  <a:lnTo>
                    <a:pt x="1440" y="3361"/>
                  </a:lnTo>
                  <a:lnTo>
                    <a:pt x="1455" y="3391"/>
                  </a:lnTo>
                  <a:lnTo>
                    <a:pt x="1470" y="3406"/>
                  </a:lnTo>
                  <a:lnTo>
                    <a:pt x="1485" y="3436"/>
                  </a:lnTo>
                  <a:lnTo>
                    <a:pt x="1500" y="3451"/>
                  </a:lnTo>
                  <a:lnTo>
                    <a:pt x="1515" y="3451"/>
                  </a:lnTo>
                  <a:lnTo>
                    <a:pt x="1530" y="3466"/>
                  </a:lnTo>
                  <a:lnTo>
                    <a:pt x="1545" y="3466"/>
                  </a:lnTo>
                  <a:lnTo>
                    <a:pt x="1560" y="3466"/>
                  </a:lnTo>
                </a:path>
              </a:pathLst>
            </a:custGeom>
            <a:noFill/>
            <a:ln w="25400" cap="flat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7" name="Line 260"/>
            <p:cNvSpPr>
              <a:spLocks noChangeAspect="1" noChangeShapeType="1"/>
            </p:cNvSpPr>
            <p:nvPr/>
          </p:nvSpPr>
          <p:spPr bwMode="auto">
            <a:xfrm>
              <a:off x="3629" y="1545"/>
              <a:ext cx="0" cy="2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8" name="Line 261"/>
            <p:cNvSpPr>
              <a:spLocks noChangeAspect="1" noChangeShapeType="1"/>
            </p:cNvSpPr>
            <p:nvPr/>
          </p:nvSpPr>
          <p:spPr bwMode="auto">
            <a:xfrm>
              <a:off x="3658" y="1457"/>
              <a:ext cx="0" cy="63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19" name="Line 262"/>
            <p:cNvSpPr>
              <a:spLocks noChangeAspect="1" noChangeShapeType="1"/>
            </p:cNvSpPr>
            <p:nvPr/>
          </p:nvSpPr>
          <p:spPr bwMode="auto">
            <a:xfrm>
              <a:off x="3832" y="1127"/>
              <a:ext cx="0" cy="239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0" name="Line 263"/>
            <p:cNvSpPr>
              <a:spLocks noChangeAspect="1" noChangeShapeType="1"/>
            </p:cNvSpPr>
            <p:nvPr/>
          </p:nvSpPr>
          <p:spPr bwMode="auto">
            <a:xfrm>
              <a:off x="3716" y="1309"/>
              <a:ext cx="0" cy="12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1" name="Line 264"/>
            <p:cNvSpPr>
              <a:spLocks noChangeAspect="1" noChangeShapeType="1"/>
            </p:cNvSpPr>
            <p:nvPr/>
          </p:nvSpPr>
          <p:spPr bwMode="auto">
            <a:xfrm>
              <a:off x="3774" y="1192"/>
              <a:ext cx="0" cy="19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2" name="Line 265"/>
            <p:cNvSpPr>
              <a:spLocks noChangeAspect="1" noChangeShapeType="1"/>
            </p:cNvSpPr>
            <p:nvPr/>
          </p:nvSpPr>
          <p:spPr bwMode="auto">
            <a:xfrm>
              <a:off x="3803" y="1148"/>
              <a:ext cx="0" cy="21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3" name="Line 266"/>
            <p:cNvSpPr>
              <a:spLocks noChangeAspect="1" noChangeShapeType="1"/>
            </p:cNvSpPr>
            <p:nvPr/>
          </p:nvSpPr>
          <p:spPr bwMode="auto">
            <a:xfrm>
              <a:off x="3687" y="1391"/>
              <a:ext cx="0" cy="9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4" name="Line 267"/>
            <p:cNvSpPr>
              <a:spLocks noChangeAspect="1" noChangeShapeType="1"/>
            </p:cNvSpPr>
            <p:nvPr/>
          </p:nvSpPr>
          <p:spPr bwMode="auto">
            <a:xfrm>
              <a:off x="3745" y="1237"/>
              <a:ext cx="0" cy="16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5" name="Line 268"/>
            <p:cNvSpPr>
              <a:spLocks noChangeAspect="1" noChangeShapeType="1"/>
            </p:cNvSpPr>
            <p:nvPr/>
          </p:nvSpPr>
          <p:spPr bwMode="auto">
            <a:xfrm>
              <a:off x="3977" y="1311"/>
              <a:ext cx="0" cy="5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6" name="Line 269"/>
            <p:cNvSpPr>
              <a:spLocks noChangeAspect="1" noChangeShapeType="1"/>
            </p:cNvSpPr>
            <p:nvPr/>
          </p:nvSpPr>
          <p:spPr bwMode="auto">
            <a:xfrm>
              <a:off x="3861" y="1128"/>
              <a:ext cx="0" cy="238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7" name="Line 270"/>
            <p:cNvSpPr>
              <a:spLocks noChangeAspect="1" noChangeShapeType="1"/>
            </p:cNvSpPr>
            <p:nvPr/>
          </p:nvSpPr>
          <p:spPr bwMode="auto">
            <a:xfrm>
              <a:off x="3919" y="1196"/>
              <a:ext cx="0" cy="17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8" name="Line 271"/>
            <p:cNvSpPr>
              <a:spLocks noChangeAspect="1" noChangeShapeType="1"/>
            </p:cNvSpPr>
            <p:nvPr/>
          </p:nvSpPr>
          <p:spPr bwMode="auto">
            <a:xfrm>
              <a:off x="3948" y="1240"/>
              <a:ext cx="0" cy="126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29" name="Line 272"/>
            <p:cNvSpPr>
              <a:spLocks noChangeAspect="1" noChangeShapeType="1"/>
            </p:cNvSpPr>
            <p:nvPr/>
          </p:nvSpPr>
          <p:spPr bwMode="auto">
            <a:xfrm>
              <a:off x="3889" y="1146"/>
              <a:ext cx="0" cy="220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0" name="Line 273"/>
            <p:cNvSpPr>
              <a:spLocks noChangeAspect="1" noChangeShapeType="1"/>
            </p:cNvSpPr>
            <p:nvPr/>
          </p:nvSpPr>
          <p:spPr bwMode="auto">
            <a:xfrm>
              <a:off x="3480" y="1865"/>
              <a:ext cx="0" cy="5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1" name="Line 274"/>
            <p:cNvSpPr>
              <a:spLocks noChangeAspect="1" noChangeShapeType="1"/>
            </p:cNvSpPr>
            <p:nvPr/>
          </p:nvSpPr>
          <p:spPr bwMode="auto">
            <a:xfrm>
              <a:off x="3451" y="1865"/>
              <a:ext cx="0" cy="17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2" name="Line 275"/>
            <p:cNvSpPr>
              <a:spLocks noChangeAspect="1" noChangeShapeType="1"/>
            </p:cNvSpPr>
            <p:nvPr/>
          </p:nvSpPr>
          <p:spPr bwMode="auto">
            <a:xfrm>
              <a:off x="3423" y="1865"/>
              <a:ext cx="0" cy="11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3" name="Line 276"/>
            <p:cNvSpPr>
              <a:spLocks noChangeAspect="1" noChangeShapeType="1"/>
            </p:cNvSpPr>
            <p:nvPr/>
          </p:nvSpPr>
          <p:spPr bwMode="auto">
            <a:xfrm>
              <a:off x="4725" y="987"/>
              <a:ext cx="0" cy="252"/>
            </a:xfrm>
            <a:prstGeom prst="line">
              <a:avLst/>
            </a:prstGeom>
            <a:noFill/>
            <a:ln w="6350">
              <a:solidFill>
                <a:srgbClr val="969696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4" name="Text Box 277"/>
            <p:cNvSpPr txBox="1">
              <a:spLocks noChangeAspect="1" noChangeArrowheads="1"/>
            </p:cNvSpPr>
            <p:nvPr/>
          </p:nvSpPr>
          <p:spPr bwMode="auto">
            <a:xfrm>
              <a:off x="4303" y="1026"/>
              <a:ext cx="168" cy="22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2000">
                  <a:solidFill>
                    <a:srgbClr val="808080"/>
                  </a:solidFill>
                </a:rPr>
                <a:t>U</a:t>
              </a:r>
              <a:endParaRPr lang="en-US" sz="2000"/>
            </a:p>
          </p:txBody>
        </p:sp>
        <p:sp>
          <p:nvSpPr>
            <p:cNvPr id="2335" name="Line 278"/>
            <p:cNvSpPr>
              <a:spLocks noChangeAspect="1" noChangeShapeType="1"/>
            </p:cNvSpPr>
            <p:nvPr/>
          </p:nvSpPr>
          <p:spPr bwMode="auto">
            <a:xfrm flipH="1">
              <a:off x="4176" y="1189"/>
              <a:ext cx="148" cy="229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6" name="Text Box 279"/>
            <p:cNvSpPr txBox="1">
              <a:spLocks noChangeAspect="1" noChangeArrowheads="1"/>
            </p:cNvSpPr>
            <p:nvPr/>
          </p:nvSpPr>
          <p:spPr bwMode="auto">
            <a:xfrm>
              <a:off x="4913" y="2015"/>
              <a:ext cx="167" cy="21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2000">
                  <a:solidFill>
                    <a:srgbClr val="808080"/>
                  </a:solidFill>
                </a:rPr>
                <a:t>L</a:t>
              </a:r>
              <a:endParaRPr lang="en-US" sz="2000"/>
            </a:p>
          </p:txBody>
        </p:sp>
        <p:sp>
          <p:nvSpPr>
            <p:cNvPr id="2337" name="Line 280"/>
            <p:cNvSpPr>
              <a:spLocks noChangeAspect="1" noChangeShapeType="1"/>
            </p:cNvSpPr>
            <p:nvPr/>
          </p:nvSpPr>
          <p:spPr bwMode="auto">
            <a:xfrm flipH="1" flipV="1">
              <a:off x="4765" y="1874"/>
              <a:ext cx="117" cy="172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8" name="Line 281"/>
            <p:cNvSpPr>
              <a:spLocks noChangeAspect="1" noChangeShapeType="1"/>
            </p:cNvSpPr>
            <p:nvPr/>
          </p:nvSpPr>
          <p:spPr bwMode="auto">
            <a:xfrm flipV="1">
              <a:off x="4053" y="1898"/>
              <a:ext cx="212" cy="178"/>
            </a:xfrm>
            <a:prstGeom prst="line">
              <a:avLst/>
            </a:prstGeom>
            <a:noFill/>
            <a:ln w="9525">
              <a:solidFill>
                <a:srgbClr val="969696"/>
              </a:solidFill>
              <a:round/>
              <a:headEnd/>
              <a:tailEnd type="stealth" w="sm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39" name="Text Box 282"/>
            <p:cNvSpPr txBox="1">
              <a:spLocks noChangeAspect="1" noChangeArrowheads="1"/>
            </p:cNvSpPr>
            <p:nvPr/>
          </p:nvSpPr>
          <p:spPr bwMode="auto">
            <a:xfrm>
              <a:off x="3918" y="2026"/>
              <a:ext cx="168" cy="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pPr algn="l"/>
              <a:r>
                <a:rPr lang="en-US" sz="2000">
                  <a:solidFill>
                    <a:srgbClr val="808080"/>
                  </a:solidFill>
                </a:rPr>
                <a:t>Q</a:t>
              </a:r>
            </a:p>
          </p:txBody>
        </p:sp>
      </p:grpSp>
      <p:sp>
        <p:nvSpPr>
          <p:cNvPr id="2343" name="Rectangle 287"/>
          <p:cNvSpPr>
            <a:spLocks noChangeArrowheads="1"/>
          </p:cNvSpPr>
          <p:nvPr/>
        </p:nvSpPr>
        <p:spPr bwMode="auto">
          <a:xfrm>
            <a:off x="292100" y="4114800"/>
            <a:ext cx="3898900" cy="1177925"/>
          </a:xfrm>
          <a:prstGeom prst="rect">
            <a:avLst/>
          </a:prstGeom>
          <a:ln>
            <a:noFill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endParaRPr lang="en-US"/>
          </a:p>
        </p:txBody>
      </p:sp>
      <p:graphicFrame>
        <p:nvGraphicFramePr>
          <p:cNvPr id="2345" name="Object 2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4499771"/>
              </p:ext>
            </p:extLst>
          </p:nvPr>
        </p:nvGraphicFramePr>
        <p:xfrm>
          <a:off x="349250" y="4216400"/>
          <a:ext cx="374332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" name="Equation" r:id="rId5" imgW="2755800" imgH="736560" progId="Equation.3">
                  <p:embed/>
                </p:oleObj>
              </mc:Choice>
              <mc:Fallback>
                <p:oleObj name="Equation" r:id="rId5" imgW="27558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250" y="4216400"/>
                        <a:ext cx="3743325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81000" y="5706070"/>
            <a:ext cx="5181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DTW &lt; threshold ==&gt; Match</a:t>
            </a:r>
          </a:p>
          <a:p>
            <a:r>
              <a:rPr lang="en-US" dirty="0" smtClean="0"/>
              <a:t>If </a:t>
            </a:r>
            <a:r>
              <a:rPr lang="en-US" dirty="0" err="1" smtClean="0"/>
              <a:t>LB_Keogh</a:t>
            </a:r>
            <a:r>
              <a:rPr lang="en-US" dirty="0" smtClean="0"/>
              <a:t> &gt; threshold, then DTW &gt; threshold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No match ==&gt; no need to compute DTW</a:t>
            </a:r>
          </a:p>
        </p:txBody>
      </p:sp>
    </p:spTree>
    <p:extLst>
      <p:ext uri="{BB962C8B-B14F-4D97-AF65-F5344CB8AC3E}">
        <p14:creationId xmlns:p14="http://schemas.microsoft.com/office/powerpoint/2010/main" val="105164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Early Abandoning, Reordering and Reversing the Query/Candidate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752600"/>
            <a:ext cx="8301038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676400" y="3505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Stop as soon as you exceed the threshold</a:t>
            </a:r>
            <a:endParaRPr lang="en-US" sz="2400" dirty="0"/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1143000" y="4572000"/>
            <a:ext cx="7086600" cy="1265056"/>
            <a:chOff x="304800" y="4343400"/>
            <a:chExt cx="8537154" cy="152400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4800" y="4572000"/>
              <a:ext cx="8537154" cy="12954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6324600" y="4343400"/>
              <a:ext cx="152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4863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Early Abandoning DTW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09800"/>
            <a:ext cx="9144000" cy="34822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0900" y="6134100"/>
            <a:ext cx="4940300" cy="495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1500" y="6134100"/>
            <a:ext cx="2044700" cy="43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75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Cascading Lower Bounds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953000" y="1447800"/>
            <a:ext cx="4191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LB_KimFL</a:t>
            </a: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A and D	O(1) Time</a:t>
            </a:r>
          </a:p>
          <a:p>
            <a:endParaRPr lang="en-US" sz="2400" dirty="0" smtClean="0"/>
          </a:p>
          <a:p>
            <a:r>
              <a:rPr lang="en-US" sz="2400" dirty="0" err="1" smtClean="0"/>
              <a:t>LB_Kim</a:t>
            </a:r>
            <a:endParaRPr lang="en-US" sz="2400" dirty="0" smtClean="0"/>
          </a:p>
          <a:p>
            <a:pPr marL="342900" indent="-342900">
              <a:buFontTx/>
              <a:buChar char="•"/>
            </a:pPr>
            <a:r>
              <a:rPr lang="en-US" sz="2400" dirty="0" smtClean="0"/>
              <a:t>A, B, C, D	O(n) Time</a:t>
            </a:r>
            <a:endParaRPr lang="en-US" sz="2400" dirty="0"/>
          </a:p>
          <a:p>
            <a:endParaRPr lang="en-US" sz="2400" dirty="0"/>
          </a:p>
        </p:txBody>
      </p:sp>
      <p:pic>
        <p:nvPicPr>
          <p:cNvPr id="8" name="Picture 7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191000"/>
            <a:ext cx="7543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62000" y="4572000"/>
            <a:ext cx="609600" cy="1295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-12700" y="4800600"/>
            <a:ext cx="144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Tightness of lower bound</a:t>
            </a:r>
            <a:endParaRPr lang="en-US" dirty="0"/>
          </a:p>
        </p:txBody>
      </p:sp>
      <p:sp>
        <p:nvSpPr>
          <p:cNvPr id="115" name="Freeform 262"/>
          <p:cNvSpPr>
            <a:spLocks/>
          </p:cNvSpPr>
          <p:nvPr/>
        </p:nvSpPr>
        <p:spPr bwMode="auto">
          <a:xfrm>
            <a:off x="847767" y="1893175"/>
            <a:ext cx="1267077" cy="942454"/>
          </a:xfrm>
          <a:custGeom>
            <a:avLst/>
            <a:gdLst/>
            <a:ahLst/>
            <a:cxnLst>
              <a:cxn ang="0">
                <a:pos x="30" y="1830"/>
              </a:cxn>
              <a:cxn ang="0">
                <a:pos x="75" y="1560"/>
              </a:cxn>
              <a:cxn ang="0">
                <a:pos x="120" y="1290"/>
              </a:cxn>
              <a:cxn ang="0">
                <a:pos x="180" y="1050"/>
              </a:cxn>
              <a:cxn ang="0">
                <a:pos x="225" y="810"/>
              </a:cxn>
              <a:cxn ang="0">
                <a:pos x="270" y="615"/>
              </a:cxn>
              <a:cxn ang="0">
                <a:pos x="315" y="420"/>
              </a:cxn>
              <a:cxn ang="0">
                <a:pos x="375" y="270"/>
              </a:cxn>
              <a:cxn ang="0">
                <a:pos x="420" y="150"/>
              </a:cxn>
              <a:cxn ang="0">
                <a:pos x="465" y="75"/>
              </a:cxn>
              <a:cxn ang="0">
                <a:pos x="510" y="15"/>
              </a:cxn>
              <a:cxn ang="0">
                <a:pos x="570" y="0"/>
              </a:cxn>
              <a:cxn ang="0">
                <a:pos x="615" y="30"/>
              </a:cxn>
              <a:cxn ang="0">
                <a:pos x="660" y="90"/>
              </a:cxn>
              <a:cxn ang="0">
                <a:pos x="705" y="180"/>
              </a:cxn>
              <a:cxn ang="0">
                <a:pos x="765" y="285"/>
              </a:cxn>
              <a:cxn ang="0">
                <a:pos x="810" y="435"/>
              </a:cxn>
              <a:cxn ang="0">
                <a:pos x="855" y="615"/>
              </a:cxn>
              <a:cxn ang="0">
                <a:pos x="900" y="795"/>
              </a:cxn>
              <a:cxn ang="0">
                <a:pos x="960" y="1005"/>
              </a:cxn>
              <a:cxn ang="0">
                <a:pos x="1005" y="1215"/>
              </a:cxn>
              <a:cxn ang="0">
                <a:pos x="1050" y="1440"/>
              </a:cxn>
              <a:cxn ang="0">
                <a:pos x="1095" y="1665"/>
              </a:cxn>
              <a:cxn ang="0">
                <a:pos x="1155" y="1875"/>
              </a:cxn>
              <a:cxn ang="0">
                <a:pos x="1200" y="2085"/>
              </a:cxn>
              <a:cxn ang="0">
                <a:pos x="1245" y="2280"/>
              </a:cxn>
              <a:cxn ang="0">
                <a:pos x="1290" y="2460"/>
              </a:cxn>
              <a:cxn ang="0">
                <a:pos x="1350" y="2610"/>
              </a:cxn>
              <a:cxn ang="0">
                <a:pos x="1395" y="2745"/>
              </a:cxn>
              <a:cxn ang="0">
                <a:pos x="1440" y="2850"/>
              </a:cxn>
              <a:cxn ang="0">
                <a:pos x="1485" y="2926"/>
              </a:cxn>
              <a:cxn ang="0">
                <a:pos x="1545" y="2971"/>
              </a:cxn>
              <a:cxn ang="0">
                <a:pos x="1590" y="2986"/>
              </a:cxn>
              <a:cxn ang="0">
                <a:pos x="1635" y="2971"/>
              </a:cxn>
              <a:cxn ang="0">
                <a:pos x="1680" y="2926"/>
              </a:cxn>
              <a:cxn ang="0">
                <a:pos x="1740" y="2866"/>
              </a:cxn>
              <a:cxn ang="0">
                <a:pos x="1785" y="2760"/>
              </a:cxn>
              <a:cxn ang="0">
                <a:pos x="1830" y="2655"/>
              </a:cxn>
              <a:cxn ang="0">
                <a:pos x="1875" y="2520"/>
              </a:cxn>
              <a:cxn ang="0">
                <a:pos x="1935" y="2370"/>
              </a:cxn>
              <a:cxn ang="0">
                <a:pos x="1980" y="2205"/>
              </a:cxn>
              <a:cxn ang="0">
                <a:pos x="2025" y="2055"/>
              </a:cxn>
            </a:cxnLst>
            <a:rect l="0" t="0" r="r" b="b"/>
            <a:pathLst>
              <a:path w="2055" h="2986">
                <a:moveTo>
                  <a:pt x="0" y="2010"/>
                </a:moveTo>
                <a:lnTo>
                  <a:pt x="15" y="1920"/>
                </a:lnTo>
                <a:lnTo>
                  <a:pt x="30" y="1830"/>
                </a:lnTo>
                <a:lnTo>
                  <a:pt x="45" y="1740"/>
                </a:lnTo>
                <a:lnTo>
                  <a:pt x="60" y="1650"/>
                </a:lnTo>
                <a:lnTo>
                  <a:pt x="75" y="1560"/>
                </a:lnTo>
                <a:lnTo>
                  <a:pt x="90" y="1470"/>
                </a:lnTo>
                <a:lnTo>
                  <a:pt x="105" y="1380"/>
                </a:lnTo>
                <a:lnTo>
                  <a:pt x="120" y="1290"/>
                </a:lnTo>
                <a:lnTo>
                  <a:pt x="135" y="1215"/>
                </a:lnTo>
                <a:lnTo>
                  <a:pt x="150" y="1125"/>
                </a:lnTo>
                <a:lnTo>
                  <a:pt x="180" y="1050"/>
                </a:lnTo>
                <a:lnTo>
                  <a:pt x="195" y="960"/>
                </a:lnTo>
                <a:lnTo>
                  <a:pt x="210" y="885"/>
                </a:lnTo>
                <a:lnTo>
                  <a:pt x="225" y="810"/>
                </a:lnTo>
                <a:lnTo>
                  <a:pt x="240" y="750"/>
                </a:lnTo>
                <a:lnTo>
                  <a:pt x="255" y="675"/>
                </a:lnTo>
                <a:lnTo>
                  <a:pt x="270" y="615"/>
                </a:lnTo>
                <a:lnTo>
                  <a:pt x="285" y="540"/>
                </a:lnTo>
                <a:lnTo>
                  <a:pt x="300" y="480"/>
                </a:lnTo>
                <a:lnTo>
                  <a:pt x="315" y="420"/>
                </a:lnTo>
                <a:lnTo>
                  <a:pt x="330" y="375"/>
                </a:lnTo>
                <a:lnTo>
                  <a:pt x="345" y="315"/>
                </a:lnTo>
                <a:lnTo>
                  <a:pt x="375" y="270"/>
                </a:lnTo>
                <a:lnTo>
                  <a:pt x="390" y="225"/>
                </a:lnTo>
                <a:lnTo>
                  <a:pt x="405" y="195"/>
                </a:lnTo>
                <a:lnTo>
                  <a:pt x="420" y="150"/>
                </a:lnTo>
                <a:lnTo>
                  <a:pt x="435" y="120"/>
                </a:lnTo>
                <a:lnTo>
                  <a:pt x="450" y="90"/>
                </a:lnTo>
                <a:lnTo>
                  <a:pt x="465" y="75"/>
                </a:lnTo>
                <a:lnTo>
                  <a:pt x="480" y="45"/>
                </a:lnTo>
                <a:lnTo>
                  <a:pt x="495" y="30"/>
                </a:lnTo>
                <a:lnTo>
                  <a:pt x="510" y="15"/>
                </a:lnTo>
                <a:lnTo>
                  <a:pt x="525" y="15"/>
                </a:lnTo>
                <a:lnTo>
                  <a:pt x="540" y="0"/>
                </a:lnTo>
                <a:lnTo>
                  <a:pt x="570" y="0"/>
                </a:lnTo>
                <a:lnTo>
                  <a:pt x="585" y="15"/>
                </a:lnTo>
                <a:lnTo>
                  <a:pt x="600" y="15"/>
                </a:lnTo>
                <a:lnTo>
                  <a:pt x="615" y="30"/>
                </a:lnTo>
                <a:lnTo>
                  <a:pt x="630" y="45"/>
                </a:lnTo>
                <a:lnTo>
                  <a:pt x="645" y="60"/>
                </a:lnTo>
                <a:lnTo>
                  <a:pt x="660" y="90"/>
                </a:lnTo>
                <a:lnTo>
                  <a:pt x="675" y="105"/>
                </a:lnTo>
                <a:lnTo>
                  <a:pt x="690" y="135"/>
                </a:lnTo>
                <a:lnTo>
                  <a:pt x="705" y="180"/>
                </a:lnTo>
                <a:lnTo>
                  <a:pt x="720" y="210"/>
                </a:lnTo>
                <a:lnTo>
                  <a:pt x="735" y="255"/>
                </a:lnTo>
                <a:lnTo>
                  <a:pt x="765" y="285"/>
                </a:lnTo>
                <a:lnTo>
                  <a:pt x="780" y="345"/>
                </a:lnTo>
                <a:lnTo>
                  <a:pt x="795" y="390"/>
                </a:lnTo>
                <a:lnTo>
                  <a:pt x="810" y="435"/>
                </a:lnTo>
                <a:lnTo>
                  <a:pt x="825" y="495"/>
                </a:lnTo>
                <a:lnTo>
                  <a:pt x="840" y="555"/>
                </a:lnTo>
                <a:lnTo>
                  <a:pt x="855" y="615"/>
                </a:lnTo>
                <a:lnTo>
                  <a:pt x="870" y="675"/>
                </a:lnTo>
                <a:lnTo>
                  <a:pt x="885" y="735"/>
                </a:lnTo>
                <a:lnTo>
                  <a:pt x="900" y="795"/>
                </a:lnTo>
                <a:lnTo>
                  <a:pt x="915" y="870"/>
                </a:lnTo>
                <a:lnTo>
                  <a:pt x="945" y="930"/>
                </a:lnTo>
                <a:lnTo>
                  <a:pt x="960" y="1005"/>
                </a:lnTo>
                <a:lnTo>
                  <a:pt x="975" y="1080"/>
                </a:lnTo>
                <a:lnTo>
                  <a:pt x="990" y="1140"/>
                </a:lnTo>
                <a:lnTo>
                  <a:pt x="1005" y="1215"/>
                </a:lnTo>
                <a:lnTo>
                  <a:pt x="1020" y="1290"/>
                </a:lnTo>
                <a:lnTo>
                  <a:pt x="1035" y="1365"/>
                </a:lnTo>
                <a:lnTo>
                  <a:pt x="1050" y="1440"/>
                </a:lnTo>
                <a:lnTo>
                  <a:pt x="1065" y="1515"/>
                </a:lnTo>
                <a:lnTo>
                  <a:pt x="1080" y="1590"/>
                </a:lnTo>
                <a:lnTo>
                  <a:pt x="1095" y="1665"/>
                </a:lnTo>
                <a:lnTo>
                  <a:pt x="1110" y="1725"/>
                </a:lnTo>
                <a:lnTo>
                  <a:pt x="1140" y="1800"/>
                </a:lnTo>
                <a:lnTo>
                  <a:pt x="1155" y="1875"/>
                </a:lnTo>
                <a:lnTo>
                  <a:pt x="1170" y="1950"/>
                </a:lnTo>
                <a:lnTo>
                  <a:pt x="1185" y="2010"/>
                </a:lnTo>
                <a:lnTo>
                  <a:pt x="1200" y="2085"/>
                </a:lnTo>
                <a:lnTo>
                  <a:pt x="1215" y="2145"/>
                </a:lnTo>
                <a:lnTo>
                  <a:pt x="1230" y="2220"/>
                </a:lnTo>
                <a:lnTo>
                  <a:pt x="1245" y="2280"/>
                </a:lnTo>
                <a:lnTo>
                  <a:pt x="1260" y="2340"/>
                </a:lnTo>
                <a:lnTo>
                  <a:pt x="1275" y="2400"/>
                </a:lnTo>
                <a:lnTo>
                  <a:pt x="1290" y="2460"/>
                </a:lnTo>
                <a:lnTo>
                  <a:pt x="1305" y="2505"/>
                </a:lnTo>
                <a:lnTo>
                  <a:pt x="1335" y="2565"/>
                </a:lnTo>
                <a:lnTo>
                  <a:pt x="1350" y="2610"/>
                </a:lnTo>
                <a:lnTo>
                  <a:pt x="1365" y="2655"/>
                </a:lnTo>
                <a:lnTo>
                  <a:pt x="1380" y="2700"/>
                </a:lnTo>
                <a:lnTo>
                  <a:pt x="1395" y="2745"/>
                </a:lnTo>
                <a:lnTo>
                  <a:pt x="1410" y="2775"/>
                </a:lnTo>
                <a:lnTo>
                  <a:pt x="1425" y="2820"/>
                </a:lnTo>
                <a:lnTo>
                  <a:pt x="1440" y="2850"/>
                </a:lnTo>
                <a:lnTo>
                  <a:pt x="1455" y="2881"/>
                </a:lnTo>
                <a:lnTo>
                  <a:pt x="1470" y="2896"/>
                </a:lnTo>
                <a:lnTo>
                  <a:pt x="1485" y="2926"/>
                </a:lnTo>
                <a:lnTo>
                  <a:pt x="1500" y="2941"/>
                </a:lnTo>
                <a:lnTo>
                  <a:pt x="1530" y="2956"/>
                </a:lnTo>
                <a:lnTo>
                  <a:pt x="1545" y="2971"/>
                </a:lnTo>
                <a:lnTo>
                  <a:pt x="1560" y="2971"/>
                </a:lnTo>
                <a:lnTo>
                  <a:pt x="1575" y="2986"/>
                </a:lnTo>
                <a:lnTo>
                  <a:pt x="1590" y="2986"/>
                </a:lnTo>
                <a:lnTo>
                  <a:pt x="1605" y="2986"/>
                </a:lnTo>
                <a:lnTo>
                  <a:pt x="1620" y="2986"/>
                </a:lnTo>
                <a:lnTo>
                  <a:pt x="1635" y="2971"/>
                </a:lnTo>
                <a:lnTo>
                  <a:pt x="1650" y="2956"/>
                </a:lnTo>
                <a:lnTo>
                  <a:pt x="1665" y="2941"/>
                </a:lnTo>
                <a:lnTo>
                  <a:pt x="1680" y="2926"/>
                </a:lnTo>
                <a:lnTo>
                  <a:pt x="1710" y="2911"/>
                </a:lnTo>
                <a:lnTo>
                  <a:pt x="1725" y="2881"/>
                </a:lnTo>
                <a:lnTo>
                  <a:pt x="1740" y="2866"/>
                </a:lnTo>
                <a:lnTo>
                  <a:pt x="1755" y="2835"/>
                </a:lnTo>
                <a:lnTo>
                  <a:pt x="1770" y="2805"/>
                </a:lnTo>
                <a:lnTo>
                  <a:pt x="1785" y="2760"/>
                </a:lnTo>
                <a:lnTo>
                  <a:pt x="1800" y="2730"/>
                </a:lnTo>
                <a:lnTo>
                  <a:pt x="1815" y="2685"/>
                </a:lnTo>
                <a:lnTo>
                  <a:pt x="1830" y="2655"/>
                </a:lnTo>
                <a:lnTo>
                  <a:pt x="1845" y="2610"/>
                </a:lnTo>
                <a:lnTo>
                  <a:pt x="1860" y="2565"/>
                </a:lnTo>
                <a:lnTo>
                  <a:pt x="1875" y="2520"/>
                </a:lnTo>
                <a:lnTo>
                  <a:pt x="1905" y="2475"/>
                </a:lnTo>
                <a:lnTo>
                  <a:pt x="1920" y="2415"/>
                </a:lnTo>
                <a:lnTo>
                  <a:pt x="1935" y="2370"/>
                </a:lnTo>
                <a:lnTo>
                  <a:pt x="1950" y="2310"/>
                </a:lnTo>
                <a:lnTo>
                  <a:pt x="1965" y="2265"/>
                </a:lnTo>
                <a:lnTo>
                  <a:pt x="1980" y="2205"/>
                </a:lnTo>
                <a:lnTo>
                  <a:pt x="1995" y="2160"/>
                </a:lnTo>
                <a:lnTo>
                  <a:pt x="2010" y="2100"/>
                </a:lnTo>
                <a:lnTo>
                  <a:pt x="2025" y="2055"/>
                </a:lnTo>
                <a:lnTo>
                  <a:pt x="2040" y="1995"/>
                </a:lnTo>
                <a:lnTo>
                  <a:pt x="2055" y="1935"/>
                </a:ln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700"/>
          </a:p>
        </p:txBody>
      </p:sp>
      <p:sp>
        <p:nvSpPr>
          <p:cNvPr id="116" name="Freeform 263"/>
          <p:cNvSpPr>
            <a:spLocks/>
          </p:cNvSpPr>
          <p:nvPr/>
        </p:nvSpPr>
        <p:spPr bwMode="auto">
          <a:xfrm>
            <a:off x="2114844" y="2219845"/>
            <a:ext cx="1276944" cy="942454"/>
          </a:xfrm>
          <a:custGeom>
            <a:avLst/>
            <a:gdLst/>
            <a:ahLst/>
            <a:cxnLst>
              <a:cxn ang="0">
                <a:pos x="45" y="795"/>
              </a:cxn>
              <a:cxn ang="0">
                <a:pos x="90" y="630"/>
              </a:cxn>
              <a:cxn ang="0">
                <a:pos x="135" y="480"/>
              </a:cxn>
              <a:cxn ang="0">
                <a:pos x="180" y="345"/>
              </a:cxn>
              <a:cxn ang="0">
                <a:pos x="240" y="240"/>
              </a:cxn>
              <a:cxn ang="0">
                <a:pos x="285" y="135"/>
              </a:cxn>
              <a:cxn ang="0">
                <a:pos x="330" y="60"/>
              </a:cxn>
              <a:cxn ang="0">
                <a:pos x="375" y="15"/>
              </a:cxn>
              <a:cxn ang="0">
                <a:pos x="435" y="0"/>
              </a:cxn>
              <a:cxn ang="0">
                <a:pos x="480" y="15"/>
              </a:cxn>
              <a:cxn ang="0">
                <a:pos x="525" y="60"/>
              </a:cxn>
              <a:cxn ang="0">
                <a:pos x="570" y="135"/>
              </a:cxn>
              <a:cxn ang="0">
                <a:pos x="630" y="240"/>
              </a:cxn>
              <a:cxn ang="0">
                <a:pos x="675" y="360"/>
              </a:cxn>
              <a:cxn ang="0">
                <a:pos x="720" y="510"/>
              </a:cxn>
              <a:cxn ang="0">
                <a:pos x="765" y="690"/>
              </a:cxn>
              <a:cxn ang="0">
                <a:pos x="826" y="885"/>
              </a:cxn>
              <a:cxn ang="0">
                <a:pos x="871" y="1095"/>
              </a:cxn>
              <a:cxn ang="0">
                <a:pos x="916" y="1305"/>
              </a:cxn>
              <a:cxn ang="0">
                <a:pos x="961" y="1530"/>
              </a:cxn>
              <a:cxn ang="0">
                <a:pos x="1021" y="1740"/>
              </a:cxn>
              <a:cxn ang="0">
                <a:pos x="1066" y="1966"/>
              </a:cxn>
              <a:cxn ang="0">
                <a:pos x="1111" y="2176"/>
              </a:cxn>
              <a:cxn ang="0">
                <a:pos x="1156" y="2356"/>
              </a:cxn>
              <a:cxn ang="0">
                <a:pos x="1216" y="2536"/>
              </a:cxn>
              <a:cxn ang="0">
                <a:pos x="1261" y="2686"/>
              </a:cxn>
              <a:cxn ang="0">
                <a:pos x="1306" y="2806"/>
              </a:cxn>
              <a:cxn ang="0">
                <a:pos x="1351" y="2896"/>
              </a:cxn>
              <a:cxn ang="0">
                <a:pos x="1411" y="2956"/>
              </a:cxn>
              <a:cxn ang="0">
                <a:pos x="1456" y="2986"/>
              </a:cxn>
              <a:cxn ang="0">
                <a:pos x="1501" y="2971"/>
              </a:cxn>
              <a:cxn ang="0">
                <a:pos x="1546" y="2926"/>
              </a:cxn>
              <a:cxn ang="0">
                <a:pos x="1606" y="2851"/>
              </a:cxn>
              <a:cxn ang="0">
                <a:pos x="1651" y="2731"/>
              </a:cxn>
              <a:cxn ang="0">
                <a:pos x="1696" y="2581"/>
              </a:cxn>
              <a:cxn ang="0">
                <a:pos x="1741" y="2401"/>
              </a:cxn>
              <a:cxn ang="0">
                <a:pos x="1801" y="2191"/>
              </a:cxn>
              <a:cxn ang="0">
                <a:pos x="1846" y="1966"/>
              </a:cxn>
              <a:cxn ang="0">
                <a:pos x="1891" y="1725"/>
              </a:cxn>
              <a:cxn ang="0">
                <a:pos x="1936" y="1455"/>
              </a:cxn>
              <a:cxn ang="0">
                <a:pos x="1996" y="1185"/>
              </a:cxn>
              <a:cxn ang="0">
                <a:pos x="2041" y="915"/>
              </a:cxn>
            </a:cxnLst>
            <a:rect l="0" t="0" r="r" b="b"/>
            <a:pathLst>
              <a:path w="2071" h="2986">
                <a:moveTo>
                  <a:pt x="0" y="900"/>
                </a:moveTo>
                <a:lnTo>
                  <a:pt x="15" y="855"/>
                </a:lnTo>
                <a:lnTo>
                  <a:pt x="45" y="795"/>
                </a:lnTo>
                <a:lnTo>
                  <a:pt x="60" y="735"/>
                </a:lnTo>
                <a:lnTo>
                  <a:pt x="75" y="690"/>
                </a:lnTo>
                <a:lnTo>
                  <a:pt x="90" y="630"/>
                </a:lnTo>
                <a:lnTo>
                  <a:pt x="105" y="585"/>
                </a:lnTo>
                <a:lnTo>
                  <a:pt x="120" y="540"/>
                </a:lnTo>
                <a:lnTo>
                  <a:pt x="135" y="480"/>
                </a:lnTo>
                <a:lnTo>
                  <a:pt x="150" y="435"/>
                </a:lnTo>
                <a:lnTo>
                  <a:pt x="165" y="390"/>
                </a:lnTo>
                <a:lnTo>
                  <a:pt x="180" y="345"/>
                </a:lnTo>
                <a:lnTo>
                  <a:pt x="195" y="315"/>
                </a:lnTo>
                <a:lnTo>
                  <a:pt x="210" y="270"/>
                </a:lnTo>
                <a:lnTo>
                  <a:pt x="240" y="240"/>
                </a:lnTo>
                <a:lnTo>
                  <a:pt x="255" y="195"/>
                </a:lnTo>
                <a:lnTo>
                  <a:pt x="270" y="165"/>
                </a:lnTo>
                <a:lnTo>
                  <a:pt x="285" y="135"/>
                </a:lnTo>
                <a:lnTo>
                  <a:pt x="300" y="105"/>
                </a:lnTo>
                <a:lnTo>
                  <a:pt x="315" y="90"/>
                </a:lnTo>
                <a:lnTo>
                  <a:pt x="330" y="60"/>
                </a:lnTo>
                <a:lnTo>
                  <a:pt x="345" y="45"/>
                </a:lnTo>
                <a:lnTo>
                  <a:pt x="360" y="30"/>
                </a:lnTo>
                <a:lnTo>
                  <a:pt x="375" y="15"/>
                </a:lnTo>
                <a:lnTo>
                  <a:pt x="390" y="15"/>
                </a:lnTo>
                <a:lnTo>
                  <a:pt x="420" y="0"/>
                </a:lnTo>
                <a:lnTo>
                  <a:pt x="435" y="0"/>
                </a:lnTo>
                <a:lnTo>
                  <a:pt x="450" y="0"/>
                </a:lnTo>
                <a:lnTo>
                  <a:pt x="465" y="15"/>
                </a:lnTo>
                <a:lnTo>
                  <a:pt x="480" y="15"/>
                </a:lnTo>
                <a:lnTo>
                  <a:pt x="495" y="30"/>
                </a:lnTo>
                <a:lnTo>
                  <a:pt x="510" y="45"/>
                </a:lnTo>
                <a:lnTo>
                  <a:pt x="525" y="60"/>
                </a:lnTo>
                <a:lnTo>
                  <a:pt x="540" y="75"/>
                </a:lnTo>
                <a:lnTo>
                  <a:pt x="555" y="105"/>
                </a:lnTo>
                <a:lnTo>
                  <a:pt x="570" y="135"/>
                </a:lnTo>
                <a:lnTo>
                  <a:pt x="585" y="165"/>
                </a:lnTo>
                <a:lnTo>
                  <a:pt x="615" y="195"/>
                </a:lnTo>
                <a:lnTo>
                  <a:pt x="630" y="240"/>
                </a:lnTo>
                <a:lnTo>
                  <a:pt x="645" y="270"/>
                </a:lnTo>
                <a:lnTo>
                  <a:pt x="660" y="315"/>
                </a:lnTo>
                <a:lnTo>
                  <a:pt x="675" y="360"/>
                </a:lnTo>
                <a:lnTo>
                  <a:pt x="690" y="405"/>
                </a:lnTo>
                <a:lnTo>
                  <a:pt x="705" y="465"/>
                </a:lnTo>
                <a:lnTo>
                  <a:pt x="720" y="510"/>
                </a:lnTo>
                <a:lnTo>
                  <a:pt x="735" y="570"/>
                </a:lnTo>
                <a:lnTo>
                  <a:pt x="750" y="630"/>
                </a:lnTo>
                <a:lnTo>
                  <a:pt x="765" y="690"/>
                </a:lnTo>
                <a:lnTo>
                  <a:pt x="781" y="750"/>
                </a:lnTo>
                <a:lnTo>
                  <a:pt x="811" y="810"/>
                </a:lnTo>
                <a:lnTo>
                  <a:pt x="826" y="885"/>
                </a:lnTo>
                <a:lnTo>
                  <a:pt x="841" y="945"/>
                </a:lnTo>
                <a:lnTo>
                  <a:pt x="856" y="1020"/>
                </a:lnTo>
                <a:lnTo>
                  <a:pt x="871" y="1095"/>
                </a:lnTo>
                <a:lnTo>
                  <a:pt x="886" y="1155"/>
                </a:lnTo>
                <a:lnTo>
                  <a:pt x="901" y="1230"/>
                </a:lnTo>
                <a:lnTo>
                  <a:pt x="916" y="1305"/>
                </a:lnTo>
                <a:lnTo>
                  <a:pt x="931" y="1380"/>
                </a:lnTo>
                <a:lnTo>
                  <a:pt x="946" y="1455"/>
                </a:lnTo>
                <a:lnTo>
                  <a:pt x="961" y="1530"/>
                </a:lnTo>
                <a:lnTo>
                  <a:pt x="976" y="1605"/>
                </a:lnTo>
                <a:lnTo>
                  <a:pt x="1006" y="1680"/>
                </a:lnTo>
                <a:lnTo>
                  <a:pt x="1021" y="1740"/>
                </a:lnTo>
                <a:lnTo>
                  <a:pt x="1036" y="1815"/>
                </a:lnTo>
                <a:lnTo>
                  <a:pt x="1051" y="1891"/>
                </a:lnTo>
                <a:lnTo>
                  <a:pt x="1066" y="1966"/>
                </a:lnTo>
                <a:lnTo>
                  <a:pt x="1081" y="2026"/>
                </a:lnTo>
                <a:lnTo>
                  <a:pt x="1096" y="2101"/>
                </a:lnTo>
                <a:lnTo>
                  <a:pt x="1111" y="2176"/>
                </a:lnTo>
                <a:lnTo>
                  <a:pt x="1126" y="2236"/>
                </a:lnTo>
                <a:lnTo>
                  <a:pt x="1141" y="2296"/>
                </a:lnTo>
                <a:lnTo>
                  <a:pt x="1156" y="2356"/>
                </a:lnTo>
                <a:lnTo>
                  <a:pt x="1186" y="2416"/>
                </a:lnTo>
                <a:lnTo>
                  <a:pt x="1201" y="2476"/>
                </a:lnTo>
                <a:lnTo>
                  <a:pt x="1216" y="2536"/>
                </a:lnTo>
                <a:lnTo>
                  <a:pt x="1231" y="2581"/>
                </a:lnTo>
                <a:lnTo>
                  <a:pt x="1246" y="2641"/>
                </a:lnTo>
                <a:lnTo>
                  <a:pt x="1261" y="2686"/>
                </a:lnTo>
                <a:lnTo>
                  <a:pt x="1276" y="2731"/>
                </a:lnTo>
                <a:lnTo>
                  <a:pt x="1291" y="2761"/>
                </a:lnTo>
                <a:lnTo>
                  <a:pt x="1306" y="2806"/>
                </a:lnTo>
                <a:lnTo>
                  <a:pt x="1321" y="2836"/>
                </a:lnTo>
                <a:lnTo>
                  <a:pt x="1336" y="2866"/>
                </a:lnTo>
                <a:lnTo>
                  <a:pt x="1351" y="2896"/>
                </a:lnTo>
                <a:lnTo>
                  <a:pt x="1381" y="2926"/>
                </a:lnTo>
                <a:lnTo>
                  <a:pt x="1396" y="2941"/>
                </a:lnTo>
                <a:lnTo>
                  <a:pt x="1411" y="2956"/>
                </a:lnTo>
                <a:lnTo>
                  <a:pt x="1426" y="2971"/>
                </a:lnTo>
                <a:lnTo>
                  <a:pt x="1441" y="2971"/>
                </a:lnTo>
                <a:lnTo>
                  <a:pt x="1456" y="2986"/>
                </a:lnTo>
                <a:lnTo>
                  <a:pt x="1471" y="2986"/>
                </a:lnTo>
                <a:lnTo>
                  <a:pt x="1486" y="2971"/>
                </a:lnTo>
                <a:lnTo>
                  <a:pt x="1501" y="2971"/>
                </a:lnTo>
                <a:lnTo>
                  <a:pt x="1516" y="2956"/>
                </a:lnTo>
                <a:lnTo>
                  <a:pt x="1531" y="2941"/>
                </a:lnTo>
                <a:lnTo>
                  <a:pt x="1546" y="2926"/>
                </a:lnTo>
                <a:lnTo>
                  <a:pt x="1576" y="2896"/>
                </a:lnTo>
                <a:lnTo>
                  <a:pt x="1591" y="2881"/>
                </a:lnTo>
                <a:lnTo>
                  <a:pt x="1606" y="2851"/>
                </a:lnTo>
                <a:lnTo>
                  <a:pt x="1621" y="2806"/>
                </a:lnTo>
                <a:lnTo>
                  <a:pt x="1636" y="2776"/>
                </a:lnTo>
                <a:lnTo>
                  <a:pt x="1651" y="2731"/>
                </a:lnTo>
                <a:lnTo>
                  <a:pt x="1666" y="2686"/>
                </a:lnTo>
                <a:lnTo>
                  <a:pt x="1681" y="2626"/>
                </a:lnTo>
                <a:lnTo>
                  <a:pt x="1696" y="2581"/>
                </a:lnTo>
                <a:lnTo>
                  <a:pt x="1711" y="2521"/>
                </a:lnTo>
                <a:lnTo>
                  <a:pt x="1726" y="2461"/>
                </a:lnTo>
                <a:lnTo>
                  <a:pt x="1741" y="2401"/>
                </a:lnTo>
                <a:lnTo>
                  <a:pt x="1771" y="2341"/>
                </a:lnTo>
                <a:lnTo>
                  <a:pt x="1786" y="2266"/>
                </a:lnTo>
                <a:lnTo>
                  <a:pt x="1801" y="2191"/>
                </a:lnTo>
                <a:lnTo>
                  <a:pt x="1816" y="2116"/>
                </a:lnTo>
                <a:lnTo>
                  <a:pt x="1831" y="2041"/>
                </a:lnTo>
                <a:lnTo>
                  <a:pt x="1846" y="1966"/>
                </a:lnTo>
                <a:lnTo>
                  <a:pt x="1861" y="1891"/>
                </a:lnTo>
                <a:lnTo>
                  <a:pt x="1876" y="1800"/>
                </a:lnTo>
                <a:lnTo>
                  <a:pt x="1891" y="1725"/>
                </a:lnTo>
                <a:lnTo>
                  <a:pt x="1906" y="1635"/>
                </a:lnTo>
                <a:lnTo>
                  <a:pt x="1921" y="1545"/>
                </a:lnTo>
                <a:lnTo>
                  <a:pt x="1936" y="1455"/>
                </a:lnTo>
                <a:lnTo>
                  <a:pt x="1966" y="1365"/>
                </a:lnTo>
                <a:lnTo>
                  <a:pt x="1981" y="1275"/>
                </a:lnTo>
                <a:lnTo>
                  <a:pt x="1996" y="1185"/>
                </a:lnTo>
                <a:lnTo>
                  <a:pt x="2011" y="1095"/>
                </a:lnTo>
                <a:lnTo>
                  <a:pt x="2026" y="1005"/>
                </a:lnTo>
                <a:lnTo>
                  <a:pt x="2041" y="915"/>
                </a:lnTo>
                <a:lnTo>
                  <a:pt x="2056" y="825"/>
                </a:lnTo>
                <a:lnTo>
                  <a:pt x="2071" y="735"/>
                </a:ln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700"/>
          </a:p>
        </p:txBody>
      </p:sp>
      <p:sp>
        <p:nvSpPr>
          <p:cNvPr id="117" name="Freeform 264"/>
          <p:cNvSpPr>
            <a:spLocks/>
          </p:cNvSpPr>
          <p:nvPr/>
        </p:nvSpPr>
        <p:spPr bwMode="auto">
          <a:xfrm>
            <a:off x="3391788" y="1893175"/>
            <a:ext cx="961869" cy="942454"/>
          </a:xfrm>
          <a:custGeom>
            <a:avLst/>
            <a:gdLst/>
            <a:ahLst/>
            <a:cxnLst>
              <a:cxn ang="0">
                <a:pos x="15" y="1680"/>
              </a:cxn>
              <a:cxn ang="0">
                <a:pos x="45" y="1500"/>
              </a:cxn>
              <a:cxn ang="0">
                <a:pos x="90" y="1320"/>
              </a:cxn>
              <a:cxn ang="0">
                <a:pos x="120" y="1155"/>
              </a:cxn>
              <a:cxn ang="0">
                <a:pos x="150" y="990"/>
              </a:cxn>
              <a:cxn ang="0">
                <a:pos x="180" y="840"/>
              </a:cxn>
              <a:cxn ang="0">
                <a:pos x="210" y="690"/>
              </a:cxn>
              <a:cxn ang="0">
                <a:pos x="240" y="570"/>
              </a:cxn>
              <a:cxn ang="0">
                <a:pos x="285" y="450"/>
              </a:cxn>
              <a:cxn ang="0">
                <a:pos x="315" y="345"/>
              </a:cxn>
              <a:cxn ang="0">
                <a:pos x="345" y="240"/>
              </a:cxn>
              <a:cxn ang="0">
                <a:pos x="375" y="165"/>
              </a:cxn>
              <a:cxn ang="0">
                <a:pos x="405" y="105"/>
              </a:cxn>
              <a:cxn ang="0">
                <a:pos x="435" y="60"/>
              </a:cxn>
              <a:cxn ang="0">
                <a:pos x="480" y="30"/>
              </a:cxn>
              <a:cxn ang="0">
                <a:pos x="510" y="15"/>
              </a:cxn>
              <a:cxn ang="0">
                <a:pos x="540" y="15"/>
              </a:cxn>
              <a:cxn ang="0">
                <a:pos x="570" y="30"/>
              </a:cxn>
              <a:cxn ang="0">
                <a:pos x="600" y="60"/>
              </a:cxn>
              <a:cxn ang="0">
                <a:pos x="630" y="105"/>
              </a:cxn>
              <a:cxn ang="0">
                <a:pos x="675" y="165"/>
              </a:cxn>
              <a:cxn ang="0">
                <a:pos x="705" y="240"/>
              </a:cxn>
              <a:cxn ang="0">
                <a:pos x="735" y="330"/>
              </a:cxn>
              <a:cxn ang="0">
                <a:pos x="765" y="420"/>
              </a:cxn>
              <a:cxn ang="0">
                <a:pos x="795" y="525"/>
              </a:cxn>
              <a:cxn ang="0">
                <a:pos x="840" y="645"/>
              </a:cxn>
              <a:cxn ang="0">
                <a:pos x="870" y="780"/>
              </a:cxn>
              <a:cxn ang="0">
                <a:pos x="900" y="915"/>
              </a:cxn>
              <a:cxn ang="0">
                <a:pos x="930" y="1050"/>
              </a:cxn>
              <a:cxn ang="0">
                <a:pos x="960" y="1200"/>
              </a:cxn>
              <a:cxn ang="0">
                <a:pos x="990" y="1335"/>
              </a:cxn>
              <a:cxn ang="0">
                <a:pos x="1035" y="1485"/>
              </a:cxn>
              <a:cxn ang="0">
                <a:pos x="1065" y="1635"/>
              </a:cxn>
              <a:cxn ang="0">
                <a:pos x="1095" y="1785"/>
              </a:cxn>
              <a:cxn ang="0">
                <a:pos x="1125" y="1920"/>
              </a:cxn>
              <a:cxn ang="0">
                <a:pos x="1155" y="2055"/>
              </a:cxn>
              <a:cxn ang="0">
                <a:pos x="1185" y="2190"/>
              </a:cxn>
              <a:cxn ang="0">
                <a:pos x="1230" y="2325"/>
              </a:cxn>
              <a:cxn ang="0">
                <a:pos x="1260" y="2430"/>
              </a:cxn>
              <a:cxn ang="0">
                <a:pos x="1290" y="2550"/>
              </a:cxn>
              <a:cxn ang="0">
                <a:pos x="1320" y="2640"/>
              </a:cxn>
              <a:cxn ang="0">
                <a:pos x="1350" y="2730"/>
              </a:cxn>
              <a:cxn ang="0">
                <a:pos x="1380" y="2805"/>
              </a:cxn>
              <a:cxn ang="0">
                <a:pos x="1425" y="2866"/>
              </a:cxn>
              <a:cxn ang="0">
                <a:pos x="1455" y="2911"/>
              </a:cxn>
              <a:cxn ang="0">
                <a:pos x="1485" y="2956"/>
              </a:cxn>
              <a:cxn ang="0">
                <a:pos x="1515" y="2971"/>
              </a:cxn>
              <a:cxn ang="0">
                <a:pos x="1545" y="2986"/>
              </a:cxn>
            </a:cxnLst>
            <a:rect l="0" t="0" r="r" b="b"/>
            <a:pathLst>
              <a:path w="1560" h="2986">
                <a:moveTo>
                  <a:pt x="0" y="1770"/>
                </a:moveTo>
                <a:lnTo>
                  <a:pt x="15" y="1680"/>
                </a:lnTo>
                <a:lnTo>
                  <a:pt x="30" y="1590"/>
                </a:lnTo>
                <a:lnTo>
                  <a:pt x="45" y="1500"/>
                </a:lnTo>
                <a:lnTo>
                  <a:pt x="75" y="1410"/>
                </a:lnTo>
                <a:lnTo>
                  <a:pt x="90" y="1320"/>
                </a:lnTo>
                <a:lnTo>
                  <a:pt x="105" y="1245"/>
                </a:lnTo>
                <a:lnTo>
                  <a:pt x="120" y="1155"/>
                </a:lnTo>
                <a:lnTo>
                  <a:pt x="135" y="1065"/>
                </a:lnTo>
                <a:lnTo>
                  <a:pt x="150" y="990"/>
                </a:lnTo>
                <a:lnTo>
                  <a:pt x="165" y="915"/>
                </a:lnTo>
                <a:lnTo>
                  <a:pt x="180" y="840"/>
                </a:lnTo>
                <a:lnTo>
                  <a:pt x="195" y="765"/>
                </a:lnTo>
                <a:lnTo>
                  <a:pt x="210" y="690"/>
                </a:lnTo>
                <a:lnTo>
                  <a:pt x="225" y="630"/>
                </a:lnTo>
                <a:lnTo>
                  <a:pt x="240" y="570"/>
                </a:lnTo>
                <a:lnTo>
                  <a:pt x="270" y="510"/>
                </a:lnTo>
                <a:lnTo>
                  <a:pt x="285" y="450"/>
                </a:lnTo>
                <a:lnTo>
                  <a:pt x="300" y="390"/>
                </a:lnTo>
                <a:lnTo>
                  <a:pt x="315" y="345"/>
                </a:lnTo>
                <a:lnTo>
                  <a:pt x="330" y="285"/>
                </a:lnTo>
                <a:lnTo>
                  <a:pt x="345" y="240"/>
                </a:lnTo>
                <a:lnTo>
                  <a:pt x="360" y="210"/>
                </a:lnTo>
                <a:lnTo>
                  <a:pt x="375" y="165"/>
                </a:lnTo>
                <a:lnTo>
                  <a:pt x="390" y="135"/>
                </a:lnTo>
                <a:lnTo>
                  <a:pt x="405" y="105"/>
                </a:lnTo>
                <a:lnTo>
                  <a:pt x="420" y="75"/>
                </a:lnTo>
                <a:lnTo>
                  <a:pt x="435" y="60"/>
                </a:lnTo>
                <a:lnTo>
                  <a:pt x="465" y="45"/>
                </a:lnTo>
                <a:lnTo>
                  <a:pt x="480" y="30"/>
                </a:lnTo>
                <a:lnTo>
                  <a:pt x="495" y="15"/>
                </a:lnTo>
                <a:lnTo>
                  <a:pt x="510" y="15"/>
                </a:lnTo>
                <a:lnTo>
                  <a:pt x="525" y="0"/>
                </a:lnTo>
                <a:lnTo>
                  <a:pt x="540" y="15"/>
                </a:lnTo>
                <a:lnTo>
                  <a:pt x="555" y="15"/>
                </a:lnTo>
                <a:lnTo>
                  <a:pt x="570" y="30"/>
                </a:lnTo>
                <a:lnTo>
                  <a:pt x="585" y="45"/>
                </a:lnTo>
                <a:lnTo>
                  <a:pt x="600" y="60"/>
                </a:lnTo>
                <a:lnTo>
                  <a:pt x="615" y="75"/>
                </a:lnTo>
                <a:lnTo>
                  <a:pt x="630" y="105"/>
                </a:lnTo>
                <a:lnTo>
                  <a:pt x="660" y="135"/>
                </a:lnTo>
                <a:lnTo>
                  <a:pt x="675" y="165"/>
                </a:lnTo>
                <a:lnTo>
                  <a:pt x="690" y="195"/>
                </a:lnTo>
                <a:lnTo>
                  <a:pt x="705" y="240"/>
                </a:lnTo>
                <a:lnTo>
                  <a:pt x="720" y="285"/>
                </a:lnTo>
                <a:lnTo>
                  <a:pt x="735" y="330"/>
                </a:lnTo>
                <a:lnTo>
                  <a:pt x="750" y="375"/>
                </a:lnTo>
                <a:lnTo>
                  <a:pt x="765" y="420"/>
                </a:lnTo>
                <a:lnTo>
                  <a:pt x="780" y="480"/>
                </a:lnTo>
                <a:lnTo>
                  <a:pt x="795" y="525"/>
                </a:lnTo>
                <a:lnTo>
                  <a:pt x="810" y="585"/>
                </a:lnTo>
                <a:lnTo>
                  <a:pt x="840" y="645"/>
                </a:lnTo>
                <a:lnTo>
                  <a:pt x="855" y="705"/>
                </a:lnTo>
                <a:lnTo>
                  <a:pt x="870" y="780"/>
                </a:lnTo>
                <a:lnTo>
                  <a:pt x="885" y="840"/>
                </a:lnTo>
                <a:lnTo>
                  <a:pt x="900" y="915"/>
                </a:lnTo>
                <a:lnTo>
                  <a:pt x="915" y="975"/>
                </a:lnTo>
                <a:lnTo>
                  <a:pt x="930" y="1050"/>
                </a:lnTo>
                <a:lnTo>
                  <a:pt x="945" y="1125"/>
                </a:lnTo>
                <a:lnTo>
                  <a:pt x="960" y="1200"/>
                </a:lnTo>
                <a:lnTo>
                  <a:pt x="975" y="1260"/>
                </a:lnTo>
                <a:lnTo>
                  <a:pt x="990" y="1335"/>
                </a:lnTo>
                <a:lnTo>
                  <a:pt x="1005" y="1410"/>
                </a:lnTo>
                <a:lnTo>
                  <a:pt x="1035" y="1485"/>
                </a:lnTo>
                <a:lnTo>
                  <a:pt x="1050" y="1560"/>
                </a:lnTo>
                <a:lnTo>
                  <a:pt x="1065" y="1635"/>
                </a:lnTo>
                <a:lnTo>
                  <a:pt x="1080" y="1710"/>
                </a:lnTo>
                <a:lnTo>
                  <a:pt x="1095" y="1785"/>
                </a:lnTo>
                <a:lnTo>
                  <a:pt x="1110" y="1845"/>
                </a:lnTo>
                <a:lnTo>
                  <a:pt x="1125" y="1920"/>
                </a:lnTo>
                <a:lnTo>
                  <a:pt x="1140" y="1995"/>
                </a:lnTo>
                <a:lnTo>
                  <a:pt x="1155" y="2055"/>
                </a:lnTo>
                <a:lnTo>
                  <a:pt x="1170" y="2130"/>
                </a:lnTo>
                <a:lnTo>
                  <a:pt x="1185" y="2190"/>
                </a:lnTo>
                <a:lnTo>
                  <a:pt x="1200" y="2250"/>
                </a:lnTo>
                <a:lnTo>
                  <a:pt x="1230" y="2325"/>
                </a:lnTo>
                <a:lnTo>
                  <a:pt x="1245" y="2385"/>
                </a:lnTo>
                <a:lnTo>
                  <a:pt x="1260" y="2430"/>
                </a:lnTo>
                <a:lnTo>
                  <a:pt x="1275" y="2490"/>
                </a:lnTo>
                <a:lnTo>
                  <a:pt x="1290" y="2550"/>
                </a:lnTo>
                <a:lnTo>
                  <a:pt x="1305" y="2595"/>
                </a:lnTo>
                <a:lnTo>
                  <a:pt x="1320" y="2640"/>
                </a:lnTo>
                <a:lnTo>
                  <a:pt x="1335" y="2685"/>
                </a:lnTo>
                <a:lnTo>
                  <a:pt x="1350" y="2730"/>
                </a:lnTo>
                <a:lnTo>
                  <a:pt x="1365" y="2760"/>
                </a:lnTo>
                <a:lnTo>
                  <a:pt x="1380" y="2805"/>
                </a:lnTo>
                <a:lnTo>
                  <a:pt x="1395" y="2835"/>
                </a:lnTo>
                <a:lnTo>
                  <a:pt x="1425" y="2866"/>
                </a:lnTo>
                <a:lnTo>
                  <a:pt x="1440" y="2896"/>
                </a:lnTo>
                <a:lnTo>
                  <a:pt x="1455" y="2911"/>
                </a:lnTo>
                <a:lnTo>
                  <a:pt x="1470" y="2941"/>
                </a:lnTo>
                <a:lnTo>
                  <a:pt x="1485" y="2956"/>
                </a:lnTo>
                <a:lnTo>
                  <a:pt x="1500" y="2971"/>
                </a:lnTo>
                <a:lnTo>
                  <a:pt x="1515" y="2971"/>
                </a:lnTo>
                <a:lnTo>
                  <a:pt x="1530" y="2986"/>
                </a:lnTo>
                <a:lnTo>
                  <a:pt x="1545" y="2986"/>
                </a:lnTo>
                <a:lnTo>
                  <a:pt x="1560" y="2986"/>
                </a:lnTo>
              </a:path>
            </a:pathLst>
          </a:custGeom>
          <a:noFill/>
          <a:ln w="12700" cap="flat">
            <a:solidFill>
              <a:srgbClr val="FF00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700"/>
          </a:p>
        </p:txBody>
      </p:sp>
      <p:sp>
        <p:nvSpPr>
          <p:cNvPr id="118" name="Freeform 266"/>
          <p:cNvSpPr>
            <a:spLocks/>
          </p:cNvSpPr>
          <p:nvPr/>
        </p:nvSpPr>
        <p:spPr bwMode="auto">
          <a:xfrm>
            <a:off x="841251" y="1604142"/>
            <a:ext cx="1267077" cy="1256879"/>
          </a:xfrm>
          <a:custGeom>
            <a:avLst/>
            <a:gdLst/>
            <a:ahLst/>
            <a:cxnLst>
              <a:cxn ang="0">
                <a:pos x="30" y="1860"/>
              </a:cxn>
              <a:cxn ang="0">
                <a:pos x="75" y="1545"/>
              </a:cxn>
              <a:cxn ang="0">
                <a:pos x="120" y="1245"/>
              </a:cxn>
              <a:cxn ang="0">
                <a:pos x="180" y="975"/>
              </a:cxn>
              <a:cxn ang="0">
                <a:pos x="225" y="720"/>
              </a:cxn>
              <a:cxn ang="0">
                <a:pos x="270" y="495"/>
              </a:cxn>
              <a:cxn ang="0">
                <a:pos x="315" y="300"/>
              </a:cxn>
              <a:cxn ang="0">
                <a:pos x="375" y="165"/>
              </a:cxn>
              <a:cxn ang="0">
                <a:pos x="420" y="60"/>
              </a:cxn>
              <a:cxn ang="0">
                <a:pos x="465" y="15"/>
              </a:cxn>
              <a:cxn ang="0">
                <a:pos x="510" y="0"/>
              </a:cxn>
              <a:cxn ang="0">
                <a:pos x="570" y="45"/>
              </a:cxn>
              <a:cxn ang="0">
                <a:pos x="615" y="120"/>
              </a:cxn>
              <a:cxn ang="0">
                <a:pos x="660" y="240"/>
              </a:cxn>
              <a:cxn ang="0">
                <a:pos x="705" y="405"/>
              </a:cxn>
              <a:cxn ang="0">
                <a:pos x="765" y="600"/>
              </a:cxn>
              <a:cxn ang="0">
                <a:pos x="810" y="825"/>
              </a:cxn>
              <a:cxn ang="0">
                <a:pos x="855" y="1065"/>
              </a:cxn>
              <a:cxn ang="0">
                <a:pos x="900" y="1320"/>
              </a:cxn>
              <a:cxn ang="0">
                <a:pos x="960" y="1575"/>
              </a:cxn>
              <a:cxn ang="0">
                <a:pos x="1005" y="1845"/>
              </a:cxn>
              <a:cxn ang="0">
                <a:pos x="1050" y="2100"/>
              </a:cxn>
              <a:cxn ang="0">
                <a:pos x="1095" y="2340"/>
              </a:cxn>
              <a:cxn ang="0">
                <a:pos x="1155" y="2550"/>
              </a:cxn>
              <a:cxn ang="0">
                <a:pos x="1200" y="2745"/>
              </a:cxn>
              <a:cxn ang="0">
                <a:pos x="1245" y="2910"/>
              </a:cxn>
              <a:cxn ang="0">
                <a:pos x="1290" y="3031"/>
              </a:cxn>
              <a:cxn ang="0">
                <a:pos x="1350" y="3121"/>
              </a:cxn>
              <a:cxn ang="0">
                <a:pos x="1395" y="3166"/>
              </a:cxn>
              <a:cxn ang="0">
                <a:pos x="1440" y="3166"/>
              </a:cxn>
              <a:cxn ang="0">
                <a:pos x="1485" y="3136"/>
              </a:cxn>
              <a:cxn ang="0">
                <a:pos x="1545" y="3061"/>
              </a:cxn>
              <a:cxn ang="0">
                <a:pos x="1590" y="2956"/>
              </a:cxn>
              <a:cxn ang="0">
                <a:pos x="1635" y="2820"/>
              </a:cxn>
              <a:cxn ang="0">
                <a:pos x="1680" y="2655"/>
              </a:cxn>
              <a:cxn ang="0">
                <a:pos x="1740" y="2460"/>
              </a:cxn>
              <a:cxn ang="0">
                <a:pos x="1785" y="2265"/>
              </a:cxn>
              <a:cxn ang="0">
                <a:pos x="1830" y="2055"/>
              </a:cxn>
              <a:cxn ang="0">
                <a:pos x="1875" y="1830"/>
              </a:cxn>
              <a:cxn ang="0">
                <a:pos x="1935" y="1620"/>
              </a:cxn>
              <a:cxn ang="0">
                <a:pos x="1980" y="1425"/>
              </a:cxn>
              <a:cxn ang="0">
                <a:pos x="2025" y="1245"/>
              </a:cxn>
            </a:cxnLst>
            <a:rect l="0" t="0" r="r" b="b"/>
            <a:pathLst>
              <a:path w="2055" h="3181">
                <a:moveTo>
                  <a:pt x="0" y="2070"/>
                </a:moveTo>
                <a:lnTo>
                  <a:pt x="15" y="1965"/>
                </a:lnTo>
                <a:lnTo>
                  <a:pt x="30" y="1860"/>
                </a:lnTo>
                <a:lnTo>
                  <a:pt x="45" y="1755"/>
                </a:lnTo>
                <a:lnTo>
                  <a:pt x="60" y="1650"/>
                </a:lnTo>
                <a:lnTo>
                  <a:pt x="75" y="1545"/>
                </a:lnTo>
                <a:lnTo>
                  <a:pt x="90" y="1440"/>
                </a:lnTo>
                <a:lnTo>
                  <a:pt x="105" y="1350"/>
                </a:lnTo>
                <a:lnTo>
                  <a:pt x="120" y="1245"/>
                </a:lnTo>
                <a:lnTo>
                  <a:pt x="135" y="1155"/>
                </a:lnTo>
                <a:lnTo>
                  <a:pt x="150" y="1065"/>
                </a:lnTo>
                <a:lnTo>
                  <a:pt x="180" y="975"/>
                </a:lnTo>
                <a:lnTo>
                  <a:pt x="195" y="885"/>
                </a:lnTo>
                <a:lnTo>
                  <a:pt x="210" y="795"/>
                </a:lnTo>
                <a:lnTo>
                  <a:pt x="225" y="720"/>
                </a:lnTo>
                <a:lnTo>
                  <a:pt x="240" y="630"/>
                </a:lnTo>
                <a:lnTo>
                  <a:pt x="255" y="555"/>
                </a:lnTo>
                <a:lnTo>
                  <a:pt x="270" y="495"/>
                </a:lnTo>
                <a:lnTo>
                  <a:pt x="285" y="420"/>
                </a:lnTo>
                <a:lnTo>
                  <a:pt x="300" y="360"/>
                </a:lnTo>
                <a:lnTo>
                  <a:pt x="315" y="300"/>
                </a:lnTo>
                <a:lnTo>
                  <a:pt x="330" y="255"/>
                </a:lnTo>
                <a:lnTo>
                  <a:pt x="345" y="210"/>
                </a:lnTo>
                <a:lnTo>
                  <a:pt x="375" y="165"/>
                </a:lnTo>
                <a:lnTo>
                  <a:pt x="390" y="120"/>
                </a:lnTo>
                <a:lnTo>
                  <a:pt x="405" y="90"/>
                </a:lnTo>
                <a:lnTo>
                  <a:pt x="420" y="60"/>
                </a:lnTo>
                <a:lnTo>
                  <a:pt x="435" y="45"/>
                </a:lnTo>
                <a:lnTo>
                  <a:pt x="450" y="15"/>
                </a:lnTo>
                <a:lnTo>
                  <a:pt x="465" y="15"/>
                </a:lnTo>
                <a:lnTo>
                  <a:pt x="480" y="0"/>
                </a:lnTo>
                <a:lnTo>
                  <a:pt x="495" y="0"/>
                </a:lnTo>
                <a:lnTo>
                  <a:pt x="510" y="0"/>
                </a:lnTo>
                <a:lnTo>
                  <a:pt x="525" y="15"/>
                </a:lnTo>
                <a:lnTo>
                  <a:pt x="540" y="15"/>
                </a:lnTo>
                <a:lnTo>
                  <a:pt x="570" y="45"/>
                </a:lnTo>
                <a:lnTo>
                  <a:pt x="585" y="60"/>
                </a:lnTo>
                <a:lnTo>
                  <a:pt x="600" y="90"/>
                </a:lnTo>
                <a:lnTo>
                  <a:pt x="615" y="120"/>
                </a:lnTo>
                <a:lnTo>
                  <a:pt x="630" y="150"/>
                </a:lnTo>
                <a:lnTo>
                  <a:pt x="645" y="195"/>
                </a:lnTo>
                <a:lnTo>
                  <a:pt x="660" y="240"/>
                </a:lnTo>
                <a:lnTo>
                  <a:pt x="675" y="300"/>
                </a:lnTo>
                <a:lnTo>
                  <a:pt x="690" y="345"/>
                </a:lnTo>
                <a:lnTo>
                  <a:pt x="705" y="405"/>
                </a:lnTo>
                <a:lnTo>
                  <a:pt x="720" y="465"/>
                </a:lnTo>
                <a:lnTo>
                  <a:pt x="735" y="525"/>
                </a:lnTo>
                <a:lnTo>
                  <a:pt x="765" y="600"/>
                </a:lnTo>
                <a:lnTo>
                  <a:pt x="780" y="675"/>
                </a:lnTo>
                <a:lnTo>
                  <a:pt x="795" y="750"/>
                </a:lnTo>
                <a:lnTo>
                  <a:pt x="810" y="825"/>
                </a:lnTo>
                <a:lnTo>
                  <a:pt x="825" y="900"/>
                </a:lnTo>
                <a:lnTo>
                  <a:pt x="840" y="975"/>
                </a:lnTo>
                <a:lnTo>
                  <a:pt x="855" y="1065"/>
                </a:lnTo>
                <a:lnTo>
                  <a:pt x="870" y="1140"/>
                </a:lnTo>
                <a:lnTo>
                  <a:pt x="885" y="1230"/>
                </a:lnTo>
                <a:lnTo>
                  <a:pt x="900" y="1320"/>
                </a:lnTo>
                <a:lnTo>
                  <a:pt x="915" y="1410"/>
                </a:lnTo>
                <a:lnTo>
                  <a:pt x="945" y="1485"/>
                </a:lnTo>
                <a:lnTo>
                  <a:pt x="960" y="1575"/>
                </a:lnTo>
                <a:lnTo>
                  <a:pt x="975" y="1665"/>
                </a:lnTo>
                <a:lnTo>
                  <a:pt x="990" y="1755"/>
                </a:lnTo>
                <a:lnTo>
                  <a:pt x="1005" y="1845"/>
                </a:lnTo>
                <a:lnTo>
                  <a:pt x="1020" y="1920"/>
                </a:lnTo>
                <a:lnTo>
                  <a:pt x="1035" y="2010"/>
                </a:lnTo>
                <a:lnTo>
                  <a:pt x="1050" y="2100"/>
                </a:lnTo>
                <a:lnTo>
                  <a:pt x="1065" y="2175"/>
                </a:lnTo>
                <a:lnTo>
                  <a:pt x="1080" y="2250"/>
                </a:lnTo>
                <a:lnTo>
                  <a:pt x="1095" y="2340"/>
                </a:lnTo>
                <a:lnTo>
                  <a:pt x="1110" y="2415"/>
                </a:lnTo>
                <a:lnTo>
                  <a:pt x="1140" y="2475"/>
                </a:lnTo>
                <a:lnTo>
                  <a:pt x="1155" y="2550"/>
                </a:lnTo>
                <a:lnTo>
                  <a:pt x="1170" y="2625"/>
                </a:lnTo>
                <a:lnTo>
                  <a:pt x="1185" y="2685"/>
                </a:lnTo>
                <a:lnTo>
                  <a:pt x="1200" y="2745"/>
                </a:lnTo>
                <a:lnTo>
                  <a:pt x="1215" y="2805"/>
                </a:lnTo>
                <a:lnTo>
                  <a:pt x="1230" y="2850"/>
                </a:lnTo>
                <a:lnTo>
                  <a:pt x="1245" y="2910"/>
                </a:lnTo>
                <a:lnTo>
                  <a:pt x="1260" y="2956"/>
                </a:lnTo>
                <a:lnTo>
                  <a:pt x="1275" y="2986"/>
                </a:lnTo>
                <a:lnTo>
                  <a:pt x="1290" y="3031"/>
                </a:lnTo>
                <a:lnTo>
                  <a:pt x="1305" y="3061"/>
                </a:lnTo>
                <a:lnTo>
                  <a:pt x="1335" y="3091"/>
                </a:lnTo>
                <a:lnTo>
                  <a:pt x="1350" y="3121"/>
                </a:lnTo>
                <a:lnTo>
                  <a:pt x="1365" y="3136"/>
                </a:lnTo>
                <a:lnTo>
                  <a:pt x="1380" y="3151"/>
                </a:lnTo>
                <a:lnTo>
                  <a:pt x="1395" y="3166"/>
                </a:lnTo>
                <a:lnTo>
                  <a:pt x="1410" y="3166"/>
                </a:lnTo>
                <a:lnTo>
                  <a:pt x="1425" y="3181"/>
                </a:lnTo>
                <a:lnTo>
                  <a:pt x="1440" y="3166"/>
                </a:lnTo>
                <a:lnTo>
                  <a:pt x="1455" y="3166"/>
                </a:lnTo>
                <a:lnTo>
                  <a:pt x="1470" y="3151"/>
                </a:lnTo>
                <a:lnTo>
                  <a:pt x="1485" y="3136"/>
                </a:lnTo>
                <a:lnTo>
                  <a:pt x="1500" y="3121"/>
                </a:lnTo>
                <a:lnTo>
                  <a:pt x="1530" y="3091"/>
                </a:lnTo>
                <a:lnTo>
                  <a:pt x="1545" y="3061"/>
                </a:lnTo>
                <a:lnTo>
                  <a:pt x="1560" y="3031"/>
                </a:lnTo>
                <a:lnTo>
                  <a:pt x="1575" y="3001"/>
                </a:lnTo>
                <a:lnTo>
                  <a:pt x="1590" y="2956"/>
                </a:lnTo>
                <a:lnTo>
                  <a:pt x="1605" y="2910"/>
                </a:lnTo>
                <a:lnTo>
                  <a:pt x="1620" y="2865"/>
                </a:lnTo>
                <a:lnTo>
                  <a:pt x="1635" y="2820"/>
                </a:lnTo>
                <a:lnTo>
                  <a:pt x="1650" y="2760"/>
                </a:lnTo>
                <a:lnTo>
                  <a:pt x="1665" y="2715"/>
                </a:lnTo>
                <a:lnTo>
                  <a:pt x="1680" y="2655"/>
                </a:lnTo>
                <a:lnTo>
                  <a:pt x="1710" y="2595"/>
                </a:lnTo>
                <a:lnTo>
                  <a:pt x="1725" y="2535"/>
                </a:lnTo>
                <a:lnTo>
                  <a:pt x="1740" y="2460"/>
                </a:lnTo>
                <a:lnTo>
                  <a:pt x="1755" y="2400"/>
                </a:lnTo>
                <a:lnTo>
                  <a:pt x="1770" y="2325"/>
                </a:lnTo>
                <a:lnTo>
                  <a:pt x="1785" y="2265"/>
                </a:lnTo>
                <a:lnTo>
                  <a:pt x="1800" y="2190"/>
                </a:lnTo>
                <a:lnTo>
                  <a:pt x="1815" y="2115"/>
                </a:lnTo>
                <a:lnTo>
                  <a:pt x="1830" y="2055"/>
                </a:lnTo>
                <a:lnTo>
                  <a:pt x="1845" y="1980"/>
                </a:lnTo>
                <a:lnTo>
                  <a:pt x="1860" y="1905"/>
                </a:lnTo>
                <a:lnTo>
                  <a:pt x="1875" y="1830"/>
                </a:lnTo>
                <a:lnTo>
                  <a:pt x="1905" y="1755"/>
                </a:lnTo>
                <a:lnTo>
                  <a:pt x="1920" y="1695"/>
                </a:lnTo>
                <a:lnTo>
                  <a:pt x="1935" y="1620"/>
                </a:lnTo>
                <a:lnTo>
                  <a:pt x="1950" y="1560"/>
                </a:lnTo>
                <a:lnTo>
                  <a:pt x="1965" y="1485"/>
                </a:lnTo>
                <a:lnTo>
                  <a:pt x="1980" y="1425"/>
                </a:lnTo>
                <a:lnTo>
                  <a:pt x="1995" y="1365"/>
                </a:lnTo>
                <a:lnTo>
                  <a:pt x="2010" y="1305"/>
                </a:lnTo>
                <a:lnTo>
                  <a:pt x="2025" y="1245"/>
                </a:lnTo>
                <a:lnTo>
                  <a:pt x="2040" y="1185"/>
                </a:lnTo>
                <a:lnTo>
                  <a:pt x="2055" y="1140"/>
                </a:lnTo>
              </a:path>
            </a:pathLst>
          </a:cu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700"/>
          </a:p>
        </p:txBody>
      </p:sp>
      <p:sp>
        <p:nvSpPr>
          <p:cNvPr id="119" name="Freeform 267"/>
          <p:cNvSpPr>
            <a:spLocks/>
          </p:cNvSpPr>
          <p:nvPr/>
        </p:nvSpPr>
        <p:spPr bwMode="auto">
          <a:xfrm>
            <a:off x="2108328" y="1710826"/>
            <a:ext cx="1276944" cy="1582853"/>
          </a:xfrm>
          <a:custGeom>
            <a:avLst/>
            <a:gdLst/>
            <a:ahLst/>
            <a:cxnLst>
              <a:cxn ang="0">
                <a:pos x="45" y="765"/>
              </a:cxn>
              <a:cxn ang="0">
                <a:pos x="90" y="660"/>
              </a:cxn>
              <a:cxn ang="0">
                <a:pos x="135" y="570"/>
              </a:cxn>
              <a:cxn ang="0">
                <a:pos x="180" y="525"/>
              </a:cxn>
              <a:cxn ang="0">
                <a:pos x="240" y="525"/>
              </a:cxn>
              <a:cxn ang="0">
                <a:pos x="285" y="570"/>
              </a:cxn>
              <a:cxn ang="0">
                <a:pos x="330" y="645"/>
              </a:cxn>
              <a:cxn ang="0">
                <a:pos x="375" y="765"/>
              </a:cxn>
              <a:cxn ang="0">
                <a:pos x="435" y="930"/>
              </a:cxn>
              <a:cxn ang="0">
                <a:pos x="480" y="1125"/>
              </a:cxn>
              <a:cxn ang="0">
                <a:pos x="525" y="1335"/>
              </a:cxn>
              <a:cxn ang="0">
                <a:pos x="570" y="1590"/>
              </a:cxn>
              <a:cxn ang="0">
                <a:pos x="630" y="1845"/>
              </a:cxn>
              <a:cxn ang="0">
                <a:pos x="675" y="2130"/>
              </a:cxn>
              <a:cxn ang="0">
                <a:pos x="720" y="2400"/>
              </a:cxn>
              <a:cxn ang="0">
                <a:pos x="765" y="2686"/>
              </a:cxn>
              <a:cxn ang="0">
                <a:pos x="826" y="2956"/>
              </a:cxn>
              <a:cxn ang="0">
                <a:pos x="871" y="3196"/>
              </a:cxn>
              <a:cxn ang="0">
                <a:pos x="916" y="3421"/>
              </a:cxn>
              <a:cxn ang="0">
                <a:pos x="961" y="3616"/>
              </a:cxn>
              <a:cxn ang="0">
                <a:pos x="1021" y="3781"/>
              </a:cxn>
              <a:cxn ang="0">
                <a:pos x="1066" y="3901"/>
              </a:cxn>
              <a:cxn ang="0">
                <a:pos x="1111" y="3976"/>
              </a:cxn>
              <a:cxn ang="0">
                <a:pos x="1156" y="4006"/>
              </a:cxn>
              <a:cxn ang="0">
                <a:pos x="1216" y="3991"/>
              </a:cxn>
              <a:cxn ang="0">
                <a:pos x="1261" y="3916"/>
              </a:cxn>
              <a:cxn ang="0">
                <a:pos x="1306" y="3811"/>
              </a:cxn>
              <a:cxn ang="0">
                <a:pos x="1351" y="3661"/>
              </a:cxn>
              <a:cxn ang="0">
                <a:pos x="1411" y="3466"/>
              </a:cxn>
              <a:cxn ang="0">
                <a:pos x="1456" y="3226"/>
              </a:cxn>
              <a:cxn ang="0">
                <a:pos x="1501" y="2971"/>
              </a:cxn>
              <a:cxn ang="0">
                <a:pos x="1546" y="2686"/>
              </a:cxn>
              <a:cxn ang="0">
                <a:pos x="1606" y="2385"/>
              </a:cxn>
              <a:cxn ang="0">
                <a:pos x="1651" y="2070"/>
              </a:cxn>
              <a:cxn ang="0">
                <a:pos x="1696" y="1755"/>
              </a:cxn>
              <a:cxn ang="0">
                <a:pos x="1741" y="1455"/>
              </a:cxn>
              <a:cxn ang="0">
                <a:pos x="1801" y="1155"/>
              </a:cxn>
              <a:cxn ang="0">
                <a:pos x="1846" y="870"/>
              </a:cxn>
              <a:cxn ang="0">
                <a:pos x="1891" y="630"/>
              </a:cxn>
              <a:cxn ang="0">
                <a:pos x="1936" y="405"/>
              </a:cxn>
              <a:cxn ang="0">
                <a:pos x="1996" y="225"/>
              </a:cxn>
              <a:cxn ang="0">
                <a:pos x="2041" y="75"/>
              </a:cxn>
            </a:cxnLst>
            <a:rect l="0" t="0" r="r" b="b"/>
            <a:pathLst>
              <a:path w="2071" h="4006">
                <a:moveTo>
                  <a:pt x="0" y="870"/>
                </a:moveTo>
                <a:lnTo>
                  <a:pt x="15" y="810"/>
                </a:lnTo>
                <a:lnTo>
                  <a:pt x="45" y="765"/>
                </a:lnTo>
                <a:lnTo>
                  <a:pt x="60" y="735"/>
                </a:lnTo>
                <a:lnTo>
                  <a:pt x="75" y="690"/>
                </a:lnTo>
                <a:lnTo>
                  <a:pt x="90" y="660"/>
                </a:lnTo>
                <a:lnTo>
                  <a:pt x="105" y="630"/>
                </a:lnTo>
                <a:lnTo>
                  <a:pt x="120" y="600"/>
                </a:lnTo>
                <a:lnTo>
                  <a:pt x="135" y="570"/>
                </a:lnTo>
                <a:lnTo>
                  <a:pt x="150" y="555"/>
                </a:lnTo>
                <a:lnTo>
                  <a:pt x="165" y="540"/>
                </a:lnTo>
                <a:lnTo>
                  <a:pt x="180" y="525"/>
                </a:lnTo>
                <a:lnTo>
                  <a:pt x="195" y="525"/>
                </a:lnTo>
                <a:lnTo>
                  <a:pt x="210" y="525"/>
                </a:lnTo>
                <a:lnTo>
                  <a:pt x="240" y="525"/>
                </a:lnTo>
                <a:lnTo>
                  <a:pt x="255" y="540"/>
                </a:lnTo>
                <a:lnTo>
                  <a:pt x="270" y="555"/>
                </a:lnTo>
                <a:lnTo>
                  <a:pt x="285" y="570"/>
                </a:lnTo>
                <a:lnTo>
                  <a:pt x="300" y="585"/>
                </a:lnTo>
                <a:lnTo>
                  <a:pt x="315" y="615"/>
                </a:lnTo>
                <a:lnTo>
                  <a:pt x="330" y="645"/>
                </a:lnTo>
                <a:lnTo>
                  <a:pt x="345" y="675"/>
                </a:lnTo>
                <a:lnTo>
                  <a:pt x="360" y="720"/>
                </a:lnTo>
                <a:lnTo>
                  <a:pt x="375" y="765"/>
                </a:lnTo>
                <a:lnTo>
                  <a:pt x="390" y="810"/>
                </a:lnTo>
                <a:lnTo>
                  <a:pt x="420" y="870"/>
                </a:lnTo>
                <a:lnTo>
                  <a:pt x="435" y="930"/>
                </a:lnTo>
                <a:lnTo>
                  <a:pt x="450" y="990"/>
                </a:lnTo>
                <a:lnTo>
                  <a:pt x="465" y="1050"/>
                </a:lnTo>
                <a:lnTo>
                  <a:pt x="480" y="1125"/>
                </a:lnTo>
                <a:lnTo>
                  <a:pt x="495" y="1185"/>
                </a:lnTo>
                <a:lnTo>
                  <a:pt x="510" y="1260"/>
                </a:lnTo>
                <a:lnTo>
                  <a:pt x="525" y="1335"/>
                </a:lnTo>
                <a:lnTo>
                  <a:pt x="540" y="1425"/>
                </a:lnTo>
                <a:lnTo>
                  <a:pt x="555" y="1500"/>
                </a:lnTo>
                <a:lnTo>
                  <a:pt x="570" y="1590"/>
                </a:lnTo>
                <a:lnTo>
                  <a:pt x="585" y="1665"/>
                </a:lnTo>
                <a:lnTo>
                  <a:pt x="615" y="1755"/>
                </a:lnTo>
                <a:lnTo>
                  <a:pt x="630" y="1845"/>
                </a:lnTo>
                <a:lnTo>
                  <a:pt x="645" y="1935"/>
                </a:lnTo>
                <a:lnTo>
                  <a:pt x="660" y="2040"/>
                </a:lnTo>
                <a:lnTo>
                  <a:pt x="675" y="2130"/>
                </a:lnTo>
                <a:lnTo>
                  <a:pt x="690" y="2220"/>
                </a:lnTo>
                <a:lnTo>
                  <a:pt x="705" y="2310"/>
                </a:lnTo>
                <a:lnTo>
                  <a:pt x="720" y="2400"/>
                </a:lnTo>
                <a:lnTo>
                  <a:pt x="735" y="2505"/>
                </a:lnTo>
                <a:lnTo>
                  <a:pt x="750" y="2595"/>
                </a:lnTo>
                <a:lnTo>
                  <a:pt x="765" y="2686"/>
                </a:lnTo>
                <a:lnTo>
                  <a:pt x="781" y="2776"/>
                </a:lnTo>
                <a:lnTo>
                  <a:pt x="811" y="2866"/>
                </a:lnTo>
                <a:lnTo>
                  <a:pt x="826" y="2956"/>
                </a:lnTo>
                <a:lnTo>
                  <a:pt x="841" y="3031"/>
                </a:lnTo>
                <a:lnTo>
                  <a:pt x="856" y="3121"/>
                </a:lnTo>
                <a:lnTo>
                  <a:pt x="871" y="3196"/>
                </a:lnTo>
                <a:lnTo>
                  <a:pt x="886" y="3271"/>
                </a:lnTo>
                <a:lnTo>
                  <a:pt x="901" y="3346"/>
                </a:lnTo>
                <a:lnTo>
                  <a:pt x="916" y="3421"/>
                </a:lnTo>
                <a:lnTo>
                  <a:pt x="931" y="3496"/>
                </a:lnTo>
                <a:lnTo>
                  <a:pt x="946" y="3556"/>
                </a:lnTo>
                <a:lnTo>
                  <a:pt x="961" y="3616"/>
                </a:lnTo>
                <a:lnTo>
                  <a:pt x="976" y="3676"/>
                </a:lnTo>
                <a:lnTo>
                  <a:pt x="1006" y="3736"/>
                </a:lnTo>
                <a:lnTo>
                  <a:pt x="1021" y="3781"/>
                </a:lnTo>
                <a:lnTo>
                  <a:pt x="1036" y="3826"/>
                </a:lnTo>
                <a:lnTo>
                  <a:pt x="1051" y="3856"/>
                </a:lnTo>
                <a:lnTo>
                  <a:pt x="1066" y="3901"/>
                </a:lnTo>
                <a:lnTo>
                  <a:pt x="1081" y="3931"/>
                </a:lnTo>
                <a:lnTo>
                  <a:pt x="1096" y="3946"/>
                </a:lnTo>
                <a:lnTo>
                  <a:pt x="1111" y="3976"/>
                </a:lnTo>
                <a:lnTo>
                  <a:pt x="1126" y="3991"/>
                </a:lnTo>
                <a:lnTo>
                  <a:pt x="1141" y="4006"/>
                </a:lnTo>
                <a:lnTo>
                  <a:pt x="1156" y="4006"/>
                </a:lnTo>
                <a:lnTo>
                  <a:pt x="1186" y="4006"/>
                </a:lnTo>
                <a:lnTo>
                  <a:pt x="1201" y="3991"/>
                </a:lnTo>
                <a:lnTo>
                  <a:pt x="1216" y="3991"/>
                </a:lnTo>
                <a:lnTo>
                  <a:pt x="1231" y="3976"/>
                </a:lnTo>
                <a:lnTo>
                  <a:pt x="1246" y="3946"/>
                </a:lnTo>
                <a:lnTo>
                  <a:pt x="1261" y="3916"/>
                </a:lnTo>
                <a:lnTo>
                  <a:pt x="1276" y="3886"/>
                </a:lnTo>
                <a:lnTo>
                  <a:pt x="1291" y="3856"/>
                </a:lnTo>
                <a:lnTo>
                  <a:pt x="1306" y="3811"/>
                </a:lnTo>
                <a:lnTo>
                  <a:pt x="1321" y="3766"/>
                </a:lnTo>
                <a:lnTo>
                  <a:pt x="1336" y="3706"/>
                </a:lnTo>
                <a:lnTo>
                  <a:pt x="1351" y="3661"/>
                </a:lnTo>
                <a:lnTo>
                  <a:pt x="1381" y="3601"/>
                </a:lnTo>
                <a:lnTo>
                  <a:pt x="1396" y="3526"/>
                </a:lnTo>
                <a:lnTo>
                  <a:pt x="1411" y="3466"/>
                </a:lnTo>
                <a:lnTo>
                  <a:pt x="1426" y="3391"/>
                </a:lnTo>
                <a:lnTo>
                  <a:pt x="1441" y="3316"/>
                </a:lnTo>
                <a:lnTo>
                  <a:pt x="1456" y="3226"/>
                </a:lnTo>
                <a:lnTo>
                  <a:pt x="1471" y="3151"/>
                </a:lnTo>
                <a:lnTo>
                  <a:pt x="1486" y="3061"/>
                </a:lnTo>
                <a:lnTo>
                  <a:pt x="1501" y="2971"/>
                </a:lnTo>
                <a:lnTo>
                  <a:pt x="1516" y="2881"/>
                </a:lnTo>
                <a:lnTo>
                  <a:pt x="1531" y="2791"/>
                </a:lnTo>
                <a:lnTo>
                  <a:pt x="1546" y="2686"/>
                </a:lnTo>
                <a:lnTo>
                  <a:pt x="1576" y="2580"/>
                </a:lnTo>
                <a:lnTo>
                  <a:pt x="1591" y="2490"/>
                </a:lnTo>
                <a:lnTo>
                  <a:pt x="1606" y="2385"/>
                </a:lnTo>
                <a:lnTo>
                  <a:pt x="1621" y="2280"/>
                </a:lnTo>
                <a:lnTo>
                  <a:pt x="1636" y="2175"/>
                </a:lnTo>
                <a:lnTo>
                  <a:pt x="1651" y="2070"/>
                </a:lnTo>
                <a:lnTo>
                  <a:pt x="1666" y="1965"/>
                </a:lnTo>
                <a:lnTo>
                  <a:pt x="1681" y="1860"/>
                </a:lnTo>
                <a:lnTo>
                  <a:pt x="1696" y="1755"/>
                </a:lnTo>
                <a:lnTo>
                  <a:pt x="1711" y="1650"/>
                </a:lnTo>
                <a:lnTo>
                  <a:pt x="1726" y="1545"/>
                </a:lnTo>
                <a:lnTo>
                  <a:pt x="1741" y="1455"/>
                </a:lnTo>
                <a:lnTo>
                  <a:pt x="1771" y="1350"/>
                </a:lnTo>
                <a:lnTo>
                  <a:pt x="1786" y="1245"/>
                </a:lnTo>
                <a:lnTo>
                  <a:pt x="1801" y="1155"/>
                </a:lnTo>
                <a:lnTo>
                  <a:pt x="1816" y="1065"/>
                </a:lnTo>
                <a:lnTo>
                  <a:pt x="1831" y="960"/>
                </a:lnTo>
                <a:lnTo>
                  <a:pt x="1846" y="870"/>
                </a:lnTo>
                <a:lnTo>
                  <a:pt x="1861" y="795"/>
                </a:lnTo>
                <a:lnTo>
                  <a:pt x="1876" y="705"/>
                </a:lnTo>
                <a:lnTo>
                  <a:pt x="1891" y="630"/>
                </a:lnTo>
                <a:lnTo>
                  <a:pt x="1906" y="540"/>
                </a:lnTo>
                <a:lnTo>
                  <a:pt x="1921" y="465"/>
                </a:lnTo>
                <a:lnTo>
                  <a:pt x="1936" y="405"/>
                </a:lnTo>
                <a:lnTo>
                  <a:pt x="1966" y="330"/>
                </a:lnTo>
                <a:lnTo>
                  <a:pt x="1981" y="270"/>
                </a:lnTo>
                <a:lnTo>
                  <a:pt x="1996" y="225"/>
                </a:lnTo>
                <a:lnTo>
                  <a:pt x="2011" y="165"/>
                </a:lnTo>
                <a:lnTo>
                  <a:pt x="2026" y="120"/>
                </a:lnTo>
                <a:lnTo>
                  <a:pt x="2041" y="75"/>
                </a:lnTo>
                <a:lnTo>
                  <a:pt x="2056" y="30"/>
                </a:lnTo>
                <a:lnTo>
                  <a:pt x="2071" y="0"/>
                </a:lnTo>
              </a:path>
            </a:pathLst>
          </a:cu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700"/>
          </a:p>
        </p:txBody>
      </p:sp>
      <p:sp>
        <p:nvSpPr>
          <p:cNvPr id="120" name="Freeform 268"/>
          <p:cNvSpPr>
            <a:spLocks/>
          </p:cNvSpPr>
          <p:nvPr/>
        </p:nvSpPr>
        <p:spPr bwMode="auto">
          <a:xfrm>
            <a:off x="3385272" y="1675263"/>
            <a:ext cx="961869" cy="1138343"/>
          </a:xfrm>
          <a:custGeom>
            <a:avLst/>
            <a:gdLst/>
            <a:ahLst/>
            <a:cxnLst>
              <a:cxn ang="0">
                <a:pos x="15" y="60"/>
              </a:cxn>
              <a:cxn ang="0">
                <a:pos x="45" y="30"/>
              </a:cxn>
              <a:cxn ang="0">
                <a:pos x="90" y="0"/>
              </a:cxn>
              <a:cxn ang="0">
                <a:pos x="120" y="0"/>
              </a:cxn>
              <a:cxn ang="0">
                <a:pos x="150" y="15"/>
              </a:cxn>
              <a:cxn ang="0">
                <a:pos x="180" y="60"/>
              </a:cxn>
              <a:cxn ang="0">
                <a:pos x="210" y="105"/>
              </a:cxn>
              <a:cxn ang="0">
                <a:pos x="240" y="180"/>
              </a:cxn>
              <a:cxn ang="0">
                <a:pos x="285" y="270"/>
              </a:cxn>
              <a:cxn ang="0">
                <a:pos x="315" y="375"/>
              </a:cxn>
              <a:cxn ang="0">
                <a:pos x="345" y="495"/>
              </a:cxn>
              <a:cxn ang="0">
                <a:pos x="375" y="630"/>
              </a:cxn>
              <a:cxn ang="0">
                <a:pos x="405" y="780"/>
              </a:cxn>
              <a:cxn ang="0">
                <a:pos x="435" y="930"/>
              </a:cxn>
              <a:cxn ang="0">
                <a:pos x="480" y="1080"/>
              </a:cxn>
              <a:cxn ang="0">
                <a:pos x="510" y="1245"/>
              </a:cxn>
              <a:cxn ang="0">
                <a:pos x="540" y="1410"/>
              </a:cxn>
              <a:cxn ang="0">
                <a:pos x="570" y="1575"/>
              </a:cxn>
              <a:cxn ang="0">
                <a:pos x="600" y="1725"/>
              </a:cxn>
              <a:cxn ang="0">
                <a:pos x="630" y="1890"/>
              </a:cxn>
              <a:cxn ang="0">
                <a:pos x="675" y="2040"/>
              </a:cxn>
              <a:cxn ang="0">
                <a:pos x="705" y="2190"/>
              </a:cxn>
              <a:cxn ang="0">
                <a:pos x="735" y="2310"/>
              </a:cxn>
              <a:cxn ang="0">
                <a:pos x="765" y="2445"/>
              </a:cxn>
              <a:cxn ang="0">
                <a:pos x="795" y="2550"/>
              </a:cxn>
              <a:cxn ang="0">
                <a:pos x="840" y="2640"/>
              </a:cxn>
              <a:cxn ang="0">
                <a:pos x="870" y="2730"/>
              </a:cxn>
              <a:cxn ang="0">
                <a:pos x="900" y="2791"/>
              </a:cxn>
              <a:cxn ang="0">
                <a:pos x="930" y="2836"/>
              </a:cxn>
              <a:cxn ang="0">
                <a:pos x="960" y="2866"/>
              </a:cxn>
              <a:cxn ang="0">
                <a:pos x="990" y="2881"/>
              </a:cxn>
              <a:cxn ang="0">
                <a:pos x="1035" y="2881"/>
              </a:cxn>
              <a:cxn ang="0">
                <a:pos x="1065" y="2851"/>
              </a:cxn>
              <a:cxn ang="0">
                <a:pos x="1095" y="2806"/>
              </a:cxn>
              <a:cxn ang="0">
                <a:pos x="1125" y="2746"/>
              </a:cxn>
              <a:cxn ang="0">
                <a:pos x="1155" y="2685"/>
              </a:cxn>
              <a:cxn ang="0">
                <a:pos x="1185" y="2595"/>
              </a:cxn>
              <a:cxn ang="0">
                <a:pos x="1230" y="2490"/>
              </a:cxn>
              <a:cxn ang="0">
                <a:pos x="1260" y="2385"/>
              </a:cxn>
              <a:cxn ang="0">
                <a:pos x="1290" y="2250"/>
              </a:cxn>
              <a:cxn ang="0">
                <a:pos x="1320" y="2130"/>
              </a:cxn>
              <a:cxn ang="0">
                <a:pos x="1350" y="1980"/>
              </a:cxn>
              <a:cxn ang="0">
                <a:pos x="1380" y="1845"/>
              </a:cxn>
              <a:cxn ang="0">
                <a:pos x="1425" y="1695"/>
              </a:cxn>
              <a:cxn ang="0">
                <a:pos x="1455" y="1545"/>
              </a:cxn>
              <a:cxn ang="0">
                <a:pos x="1485" y="1395"/>
              </a:cxn>
              <a:cxn ang="0">
                <a:pos x="1515" y="1260"/>
              </a:cxn>
              <a:cxn ang="0">
                <a:pos x="1545" y="1125"/>
              </a:cxn>
            </a:cxnLst>
            <a:rect l="0" t="0" r="r" b="b"/>
            <a:pathLst>
              <a:path w="1560" h="2881">
                <a:moveTo>
                  <a:pt x="0" y="90"/>
                </a:moveTo>
                <a:lnTo>
                  <a:pt x="15" y="60"/>
                </a:lnTo>
                <a:lnTo>
                  <a:pt x="30" y="45"/>
                </a:lnTo>
                <a:lnTo>
                  <a:pt x="45" y="30"/>
                </a:lnTo>
                <a:lnTo>
                  <a:pt x="75" y="15"/>
                </a:lnTo>
                <a:lnTo>
                  <a:pt x="90" y="0"/>
                </a:lnTo>
                <a:lnTo>
                  <a:pt x="105" y="0"/>
                </a:lnTo>
                <a:lnTo>
                  <a:pt x="120" y="0"/>
                </a:lnTo>
                <a:lnTo>
                  <a:pt x="135" y="0"/>
                </a:lnTo>
                <a:lnTo>
                  <a:pt x="150" y="15"/>
                </a:lnTo>
                <a:lnTo>
                  <a:pt x="165" y="30"/>
                </a:lnTo>
                <a:lnTo>
                  <a:pt x="180" y="60"/>
                </a:lnTo>
                <a:lnTo>
                  <a:pt x="195" y="75"/>
                </a:lnTo>
                <a:lnTo>
                  <a:pt x="210" y="105"/>
                </a:lnTo>
                <a:lnTo>
                  <a:pt x="225" y="150"/>
                </a:lnTo>
                <a:lnTo>
                  <a:pt x="240" y="180"/>
                </a:lnTo>
                <a:lnTo>
                  <a:pt x="270" y="225"/>
                </a:lnTo>
                <a:lnTo>
                  <a:pt x="285" y="270"/>
                </a:lnTo>
                <a:lnTo>
                  <a:pt x="300" y="330"/>
                </a:lnTo>
                <a:lnTo>
                  <a:pt x="315" y="375"/>
                </a:lnTo>
                <a:lnTo>
                  <a:pt x="330" y="435"/>
                </a:lnTo>
                <a:lnTo>
                  <a:pt x="345" y="495"/>
                </a:lnTo>
                <a:lnTo>
                  <a:pt x="360" y="570"/>
                </a:lnTo>
                <a:lnTo>
                  <a:pt x="375" y="630"/>
                </a:lnTo>
                <a:lnTo>
                  <a:pt x="390" y="705"/>
                </a:lnTo>
                <a:lnTo>
                  <a:pt x="405" y="780"/>
                </a:lnTo>
                <a:lnTo>
                  <a:pt x="420" y="855"/>
                </a:lnTo>
                <a:lnTo>
                  <a:pt x="435" y="930"/>
                </a:lnTo>
                <a:lnTo>
                  <a:pt x="465" y="1005"/>
                </a:lnTo>
                <a:lnTo>
                  <a:pt x="480" y="1080"/>
                </a:lnTo>
                <a:lnTo>
                  <a:pt x="495" y="1155"/>
                </a:lnTo>
                <a:lnTo>
                  <a:pt x="510" y="1245"/>
                </a:lnTo>
                <a:lnTo>
                  <a:pt x="525" y="1320"/>
                </a:lnTo>
                <a:lnTo>
                  <a:pt x="540" y="1410"/>
                </a:lnTo>
                <a:lnTo>
                  <a:pt x="555" y="1485"/>
                </a:lnTo>
                <a:lnTo>
                  <a:pt x="570" y="1575"/>
                </a:lnTo>
                <a:lnTo>
                  <a:pt x="585" y="1650"/>
                </a:lnTo>
                <a:lnTo>
                  <a:pt x="600" y="1725"/>
                </a:lnTo>
                <a:lnTo>
                  <a:pt x="615" y="1815"/>
                </a:lnTo>
                <a:lnTo>
                  <a:pt x="630" y="1890"/>
                </a:lnTo>
                <a:lnTo>
                  <a:pt x="660" y="1965"/>
                </a:lnTo>
                <a:lnTo>
                  <a:pt x="675" y="2040"/>
                </a:lnTo>
                <a:lnTo>
                  <a:pt x="690" y="2115"/>
                </a:lnTo>
                <a:lnTo>
                  <a:pt x="705" y="2190"/>
                </a:lnTo>
                <a:lnTo>
                  <a:pt x="720" y="2250"/>
                </a:lnTo>
                <a:lnTo>
                  <a:pt x="735" y="2310"/>
                </a:lnTo>
                <a:lnTo>
                  <a:pt x="750" y="2385"/>
                </a:lnTo>
                <a:lnTo>
                  <a:pt x="765" y="2445"/>
                </a:lnTo>
                <a:lnTo>
                  <a:pt x="780" y="2490"/>
                </a:lnTo>
                <a:lnTo>
                  <a:pt x="795" y="2550"/>
                </a:lnTo>
                <a:lnTo>
                  <a:pt x="810" y="2595"/>
                </a:lnTo>
                <a:lnTo>
                  <a:pt x="840" y="2640"/>
                </a:lnTo>
                <a:lnTo>
                  <a:pt x="855" y="2685"/>
                </a:lnTo>
                <a:lnTo>
                  <a:pt x="870" y="2730"/>
                </a:lnTo>
                <a:lnTo>
                  <a:pt x="885" y="2761"/>
                </a:lnTo>
                <a:lnTo>
                  <a:pt x="900" y="2791"/>
                </a:lnTo>
                <a:lnTo>
                  <a:pt x="915" y="2821"/>
                </a:lnTo>
                <a:lnTo>
                  <a:pt x="930" y="2836"/>
                </a:lnTo>
                <a:lnTo>
                  <a:pt x="945" y="2851"/>
                </a:lnTo>
                <a:lnTo>
                  <a:pt x="960" y="2866"/>
                </a:lnTo>
                <a:lnTo>
                  <a:pt x="975" y="2881"/>
                </a:lnTo>
                <a:lnTo>
                  <a:pt x="990" y="2881"/>
                </a:lnTo>
                <a:lnTo>
                  <a:pt x="1005" y="2881"/>
                </a:lnTo>
                <a:lnTo>
                  <a:pt x="1035" y="2881"/>
                </a:lnTo>
                <a:lnTo>
                  <a:pt x="1050" y="2866"/>
                </a:lnTo>
                <a:lnTo>
                  <a:pt x="1065" y="2851"/>
                </a:lnTo>
                <a:lnTo>
                  <a:pt x="1080" y="2836"/>
                </a:lnTo>
                <a:lnTo>
                  <a:pt x="1095" y="2806"/>
                </a:lnTo>
                <a:lnTo>
                  <a:pt x="1110" y="2791"/>
                </a:lnTo>
                <a:lnTo>
                  <a:pt x="1125" y="2746"/>
                </a:lnTo>
                <a:lnTo>
                  <a:pt x="1140" y="2715"/>
                </a:lnTo>
                <a:lnTo>
                  <a:pt x="1155" y="2685"/>
                </a:lnTo>
                <a:lnTo>
                  <a:pt x="1170" y="2640"/>
                </a:lnTo>
                <a:lnTo>
                  <a:pt x="1185" y="2595"/>
                </a:lnTo>
                <a:lnTo>
                  <a:pt x="1200" y="2550"/>
                </a:lnTo>
                <a:lnTo>
                  <a:pt x="1230" y="2490"/>
                </a:lnTo>
                <a:lnTo>
                  <a:pt x="1245" y="2430"/>
                </a:lnTo>
                <a:lnTo>
                  <a:pt x="1260" y="2385"/>
                </a:lnTo>
                <a:lnTo>
                  <a:pt x="1275" y="2325"/>
                </a:lnTo>
                <a:lnTo>
                  <a:pt x="1290" y="2250"/>
                </a:lnTo>
                <a:lnTo>
                  <a:pt x="1305" y="2190"/>
                </a:lnTo>
                <a:lnTo>
                  <a:pt x="1320" y="2130"/>
                </a:lnTo>
                <a:lnTo>
                  <a:pt x="1335" y="2055"/>
                </a:lnTo>
                <a:lnTo>
                  <a:pt x="1350" y="1980"/>
                </a:lnTo>
                <a:lnTo>
                  <a:pt x="1365" y="1920"/>
                </a:lnTo>
                <a:lnTo>
                  <a:pt x="1380" y="1845"/>
                </a:lnTo>
                <a:lnTo>
                  <a:pt x="1395" y="1770"/>
                </a:lnTo>
                <a:lnTo>
                  <a:pt x="1425" y="1695"/>
                </a:lnTo>
                <a:lnTo>
                  <a:pt x="1440" y="1620"/>
                </a:lnTo>
                <a:lnTo>
                  <a:pt x="1455" y="1545"/>
                </a:lnTo>
                <a:lnTo>
                  <a:pt x="1470" y="1470"/>
                </a:lnTo>
                <a:lnTo>
                  <a:pt x="1485" y="1395"/>
                </a:lnTo>
                <a:lnTo>
                  <a:pt x="1500" y="1320"/>
                </a:lnTo>
                <a:lnTo>
                  <a:pt x="1515" y="1260"/>
                </a:lnTo>
                <a:lnTo>
                  <a:pt x="1530" y="1185"/>
                </a:lnTo>
                <a:lnTo>
                  <a:pt x="1545" y="1125"/>
                </a:lnTo>
                <a:lnTo>
                  <a:pt x="1560" y="1050"/>
                </a:lnTo>
              </a:path>
            </a:pathLst>
          </a:custGeom>
          <a:noFill/>
          <a:ln w="12700">
            <a:solidFill>
              <a:srgbClr val="0000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 sz="700"/>
          </a:p>
        </p:txBody>
      </p:sp>
      <p:sp>
        <p:nvSpPr>
          <p:cNvPr id="121" name="Line 269"/>
          <p:cNvSpPr>
            <a:spLocks noChangeShapeType="1"/>
          </p:cNvSpPr>
          <p:nvPr/>
        </p:nvSpPr>
        <p:spPr bwMode="auto">
          <a:xfrm flipH="1">
            <a:off x="4390149" y="2090245"/>
            <a:ext cx="203317" cy="0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122" name="Line 270"/>
          <p:cNvSpPr>
            <a:spLocks noChangeShapeType="1"/>
          </p:cNvSpPr>
          <p:nvPr/>
        </p:nvSpPr>
        <p:spPr bwMode="auto">
          <a:xfrm flipH="1">
            <a:off x="4390149" y="2833852"/>
            <a:ext cx="203317" cy="0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123" name="Line 271"/>
          <p:cNvSpPr>
            <a:spLocks noChangeShapeType="1"/>
          </p:cNvSpPr>
          <p:nvPr/>
        </p:nvSpPr>
        <p:spPr bwMode="auto">
          <a:xfrm flipH="1">
            <a:off x="3036017" y="3160985"/>
            <a:ext cx="276301" cy="0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124" name="Line 272"/>
          <p:cNvSpPr>
            <a:spLocks noChangeShapeType="1"/>
          </p:cNvSpPr>
          <p:nvPr/>
        </p:nvSpPr>
        <p:spPr bwMode="auto">
          <a:xfrm flipH="1">
            <a:off x="2843126" y="3297621"/>
            <a:ext cx="474403" cy="0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125" name="Line 273"/>
          <p:cNvSpPr>
            <a:spLocks noChangeShapeType="1"/>
          </p:cNvSpPr>
          <p:nvPr/>
        </p:nvSpPr>
        <p:spPr bwMode="auto">
          <a:xfrm flipH="1">
            <a:off x="1167077" y="1600200"/>
            <a:ext cx="2850328" cy="0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126" name="Line 274"/>
          <p:cNvSpPr>
            <a:spLocks noChangeShapeType="1"/>
          </p:cNvSpPr>
          <p:nvPr/>
        </p:nvSpPr>
        <p:spPr bwMode="auto">
          <a:xfrm flipH="1">
            <a:off x="3746319" y="1893175"/>
            <a:ext cx="277605" cy="0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127" name="Line 275"/>
          <p:cNvSpPr>
            <a:spLocks noChangeShapeType="1"/>
          </p:cNvSpPr>
          <p:nvPr/>
        </p:nvSpPr>
        <p:spPr bwMode="auto">
          <a:xfrm>
            <a:off x="531064" y="2420007"/>
            <a:ext cx="277605" cy="0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128" name="Line 276"/>
          <p:cNvSpPr>
            <a:spLocks noChangeShapeType="1"/>
          </p:cNvSpPr>
          <p:nvPr/>
        </p:nvSpPr>
        <p:spPr bwMode="auto">
          <a:xfrm>
            <a:off x="533672" y="2530365"/>
            <a:ext cx="277605" cy="0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 type="stealth"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129" name="Line 277"/>
          <p:cNvSpPr>
            <a:spLocks noChangeShapeType="1"/>
          </p:cNvSpPr>
          <p:nvPr/>
        </p:nvSpPr>
        <p:spPr bwMode="auto">
          <a:xfrm>
            <a:off x="4013335" y="1600200"/>
            <a:ext cx="0" cy="292975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/>
          </a:p>
        </p:txBody>
      </p:sp>
      <p:sp>
        <p:nvSpPr>
          <p:cNvPr id="130" name="Line 278"/>
          <p:cNvSpPr>
            <a:spLocks noChangeShapeType="1"/>
          </p:cNvSpPr>
          <p:nvPr/>
        </p:nvSpPr>
        <p:spPr bwMode="auto">
          <a:xfrm>
            <a:off x="4589289" y="2090245"/>
            <a:ext cx="0" cy="746234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/>
          </a:p>
        </p:txBody>
      </p:sp>
      <p:sp>
        <p:nvSpPr>
          <p:cNvPr id="131" name="Line 279"/>
          <p:cNvSpPr>
            <a:spLocks noChangeShapeType="1"/>
          </p:cNvSpPr>
          <p:nvPr/>
        </p:nvSpPr>
        <p:spPr bwMode="auto">
          <a:xfrm>
            <a:off x="3313460" y="3162299"/>
            <a:ext cx="0" cy="135321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sz="700"/>
          </a:p>
        </p:txBody>
      </p:sp>
      <p:sp>
        <p:nvSpPr>
          <p:cNvPr id="132" name="Line 280"/>
          <p:cNvSpPr>
            <a:spLocks noChangeShapeType="1"/>
          </p:cNvSpPr>
          <p:nvPr/>
        </p:nvSpPr>
        <p:spPr bwMode="auto">
          <a:xfrm>
            <a:off x="539046" y="2420007"/>
            <a:ext cx="0" cy="109044"/>
          </a:xfrm>
          <a:prstGeom prst="line">
            <a:avLst/>
          </a:prstGeom>
          <a:noFill/>
          <a:ln w="1905">
            <a:solidFill>
              <a:srgbClr val="000000"/>
            </a:solidFill>
            <a:round/>
            <a:headEnd/>
            <a:tailEnd w="sm" len="sm"/>
          </a:ln>
        </p:spPr>
        <p:txBody>
          <a:bodyPr/>
          <a:lstStyle/>
          <a:p>
            <a:endParaRPr lang="en-US" sz="700"/>
          </a:p>
        </p:txBody>
      </p:sp>
      <p:sp>
        <p:nvSpPr>
          <p:cNvPr id="133" name="Text Box 281"/>
          <p:cNvSpPr txBox="1">
            <a:spLocks noChangeArrowheads="1"/>
          </p:cNvSpPr>
          <p:nvPr/>
        </p:nvSpPr>
        <p:spPr bwMode="auto">
          <a:xfrm>
            <a:off x="511766" y="2133600"/>
            <a:ext cx="250234" cy="2036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r" eaLnBrk="0" hangingPunct="0"/>
            <a:r>
              <a:rPr lang="en-US" dirty="0"/>
              <a:t>A</a:t>
            </a:r>
          </a:p>
        </p:txBody>
      </p:sp>
      <p:sp>
        <p:nvSpPr>
          <p:cNvPr id="134" name="Text Box 282"/>
          <p:cNvSpPr txBox="1">
            <a:spLocks noChangeArrowheads="1"/>
          </p:cNvSpPr>
          <p:nvPr/>
        </p:nvSpPr>
        <p:spPr bwMode="auto">
          <a:xfrm>
            <a:off x="3391725" y="3048000"/>
            <a:ext cx="265875" cy="31531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dirty="0"/>
              <a:t>B</a:t>
            </a:r>
          </a:p>
        </p:txBody>
      </p:sp>
      <p:sp>
        <p:nvSpPr>
          <p:cNvPr id="135" name="Text Box 283"/>
          <p:cNvSpPr txBox="1">
            <a:spLocks noChangeArrowheads="1"/>
          </p:cNvSpPr>
          <p:nvPr/>
        </p:nvSpPr>
        <p:spPr bwMode="auto">
          <a:xfrm>
            <a:off x="4092997" y="1600200"/>
            <a:ext cx="183766" cy="2522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dirty="0"/>
              <a:t>C</a:t>
            </a:r>
          </a:p>
        </p:txBody>
      </p:sp>
      <p:sp>
        <p:nvSpPr>
          <p:cNvPr id="136" name="Text Box 284"/>
          <p:cNvSpPr txBox="1">
            <a:spLocks noChangeArrowheads="1"/>
          </p:cNvSpPr>
          <p:nvPr/>
        </p:nvSpPr>
        <p:spPr bwMode="auto">
          <a:xfrm>
            <a:off x="4642777" y="2162504"/>
            <a:ext cx="187676" cy="29034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eaLnBrk="0" hangingPunct="0"/>
            <a:r>
              <a:rPr lang="en-US" dirty="0"/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43343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Platform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4114800" cy="762000"/>
          </a:xfrm>
        </p:spPr>
        <p:txBody>
          <a:bodyPr/>
          <a:lstStyle/>
          <a:p>
            <a:r>
              <a:rPr lang="en-US" dirty="0" smtClean="0"/>
              <a:t>Xilinx </a:t>
            </a:r>
            <a:r>
              <a:rPr lang="en-US" sz="2800" dirty="0" smtClean="0"/>
              <a:t>EK</a:t>
            </a:r>
            <a:r>
              <a:rPr lang="en-US" sz="2800" dirty="0"/>
              <a:t>-V6-ML605-</a:t>
            </a:r>
            <a:r>
              <a:rPr lang="en-US" sz="2800" dirty="0" smtClean="0"/>
              <a:t>G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5" t="14584" r="6944" b="16667"/>
          <a:stretch/>
        </p:blipFill>
        <p:spPr>
          <a:xfrm>
            <a:off x="173182" y="2209800"/>
            <a:ext cx="3636818" cy="19050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191000" y="1600200"/>
            <a:ext cx="4953000" cy="2743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/>
              <a:t>Microblaze</a:t>
            </a:r>
            <a:r>
              <a:rPr lang="en-US" dirty="0" smtClean="0"/>
              <a:t> Processor</a:t>
            </a:r>
          </a:p>
          <a:p>
            <a:pPr lvl="1"/>
            <a:r>
              <a:rPr lang="en-US" dirty="0" smtClean="0"/>
              <a:t>1 core, 100 MHz</a:t>
            </a:r>
          </a:p>
          <a:p>
            <a:pPr lvl="1"/>
            <a:r>
              <a:rPr lang="en-US" dirty="0" smtClean="0"/>
              <a:t>Integer divider</a:t>
            </a:r>
          </a:p>
          <a:p>
            <a:pPr lvl="1"/>
            <a:r>
              <a:rPr lang="en-US" dirty="0" smtClean="0"/>
              <a:t>64-bit multiplier</a:t>
            </a:r>
          </a:p>
          <a:p>
            <a:pPr lvl="1"/>
            <a:r>
              <a:rPr lang="en-US" dirty="0" smtClean="0"/>
              <a:t>2048-bit branch target cache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Content Placeholder 4" descr="uB_Arch_v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7818" y="4267200"/>
            <a:ext cx="3733800" cy="223935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67200" y="4876800"/>
            <a:ext cx="4648200" cy="1552227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4572000" y="4343400"/>
            <a:ext cx="41148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Cache Configuration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350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ISE I/O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676399"/>
          </a:xfrm>
        </p:spPr>
        <p:txBody>
          <a:bodyPr>
            <a:normAutofit/>
          </a:bodyPr>
          <a:lstStyle/>
          <a:p>
            <a:r>
              <a:rPr lang="en-US" dirty="0" err="1" smtClean="0"/>
              <a:t>MicroBlaze</a:t>
            </a:r>
            <a:r>
              <a:rPr lang="en-US" dirty="0" smtClean="0"/>
              <a:t> operates on 32-bit data</a:t>
            </a:r>
          </a:p>
          <a:p>
            <a:pPr lvl="1"/>
            <a:r>
              <a:rPr lang="en-US" dirty="0" smtClean="0"/>
              <a:t>Double-precision FP / LNS use 64-bit data</a:t>
            </a:r>
          </a:p>
          <a:p>
            <a:pPr lvl="1"/>
            <a:r>
              <a:rPr lang="en-US" dirty="0" smtClean="0"/>
              <a:t>2 cycles to transfer each operand to/from the ISE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942" y="3733800"/>
            <a:ext cx="8114658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3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143000"/>
          </a:xfrm>
        </p:spPr>
        <p:txBody>
          <a:bodyPr/>
          <a:lstStyle/>
          <a:p>
            <a:r>
              <a:rPr lang="en-US" dirty="0" smtClean="0"/>
              <a:t>Software Profile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447799"/>
            <a:ext cx="5410200" cy="22925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69139"/>
            <a:ext cx="2629607" cy="643646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24200" y="4038600"/>
            <a:ext cx="5715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Four instruction set extensions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/>
              <a:t>ISE</a:t>
            </a:r>
            <a:r>
              <a:rPr lang="en-US" sz="2400" dirty="0" smtClean="0"/>
              <a:t>-Norm 	(Normalization)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/>
              <a:t>ISE-DTW 	(DTW)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/>
              <a:t>ISE-ACCUM	(Accumulation)</a:t>
            </a:r>
          </a:p>
          <a:p>
            <a:pPr marL="285750" indent="-285750">
              <a:buFontTx/>
              <a:buChar char="•"/>
            </a:pPr>
            <a:r>
              <a:rPr lang="en-US" sz="2400" dirty="0" smtClean="0"/>
              <a:t>ISE-ED 	(Euclidean Distance)</a:t>
            </a:r>
          </a:p>
          <a:p>
            <a:endParaRPr lang="en-US" sz="2400" dirty="0">
              <a:solidFill>
                <a:srgbClr val="FF6600"/>
              </a:solidFill>
            </a:endParaRPr>
          </a:p>
          <a:p>
            <a:r>
              <a:rPr lang="en-US" sz="2400" dirty="0" smtClean="0">
                <a:solidFill>
                  <a:srgbClr val="FF6600"/>
                </a:solidFill>
              </a:rPr>
              <a:t>[CODES-ISSS 2013]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6593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 vs. LNS Operators and ISEs</a:t>
            </a:r>
            <a:br>
              <a:rPr lang="en-US" dirty="0" smtClean="0"/>
            </a:br>
            <a:r>
              <a:rPr lang="en-US" dirty="0" smtClean="0"/>
              <a:t>Latency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9626761"/>
              </p:ext>
            </p:extLst>
          </p:nvPr>
        </p:nvGraphicFramePr>
        <p:xfrm>
          <a:off x="304800" y="2133600"/>
          <a:ext cx="8534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1066800" y="1676400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66800" y="2362200"/>
            <a:ext cx="457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600200" y="1676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FP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2362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LNS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33400" y="549360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LNS operator latency is dominated by data transfer overhead</a:t>
            </a:r>
          </a:p>
          <a:p>
            <a:r>
              <a:rPr lang="en-US" sz="2400" dirty="0" smtClean="0"/>
              <a:t>FP operator latency is dominated by the operator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685800" y="43434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ADD/SUB</a:t>
            </a:r>
            <a:endParaRPr lang="en-US" sz="1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81200" y="4343401"/>
            <a:ext cx="7620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</a:t>
            </a:r>
            <a:endParaRPr lang="en-US" sz="1400" dirty="0"/>
          </a:p>
        </p:txBody>
      </p:sp>
      <p:sp>
        <p:nvSpPr>
          <p:cNvPr id="14" name="TextBox 13"/>
          <p:cNvSpPr txBox="1"/>
          <p:nvPr/>
        </p:nvSpPr>
        <p:spPr>
          <a:xfrm>
            <a:off x="3124200" y="4343400"/>
            <a:ext cx="7620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DIV</a:t>
            </a:r>
            <a:endParaRPr lang="en-US" sz="1400" dirty="0"/>
          </a:p>
        </p:txBody>
      </p:sp>
      <p:sp>
        <p:nvSpPr>
          <p:cNvPr id="15" name="TextBox 14"/>
          <p:cNvSpPr txBox="1"/>
          <p:nvPr/>
        </p:nvSpPr>
        <p:spPr>
          <a:xfrm>
            <a:off x="1447800" y="46482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ALU Ops</a:t>
            </a:r>
            <a:endParaRPr lang="en-US" sz="2000" dirty="0"/>
          </a:p>
        </p:txBody>
      </p:sp>
      <p:sp>
        <p:nvSpPr>
          <p:cNvPr id="16" name="TextBox 15"/>
          <p:cNvSpPr txBox="1"/>
          <p:nvPr/>
        </p:nvSpPr>
        <p:spPr>
          <a:xfrm>
            <a:off x="4114800" y="43434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ISE-Norm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257800" y="43434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ISE-DTW</a:t>
            </a:r>
            <a:endParaRPr lang="en-US" sz="1400" dirty="0"/>
          </a:p>
        </p:txBody>
      </p:sp>
      <p:sp>
        <p:nvSpPr>
          <p:cNvPr id="18" name="TextBox 17"/>
          <p:cNvSpPr txBox="1"/>
          <p:nvPr/>
        </p:nvSpPr>
        <p:spPr>
          <a:xfrm>
            <a:off x="6400800" y="43434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ISE-</a:t>
            </a:r>
            <a:r>
              <a:rPr lang="en-US" sz="1400" dirty="0" err="1" smtClean="0"/>
              <a:t>Accum</a:t>
            </a:r>
            <a:endParaRPr lang="en-US" sz="1400" dirty="0"/>
          </a:p>
        </p:txBody>
      </p:sp>
      <p:sp>
        <p:nvSpPr>
          <p:cNvPr id="19" name="TextBox 18"/>
          <p:cNvSpPr txBox="1"/>
          <p:nvPr/>
        </p:nvSpPr>
        <p:spPr>
          <a:xfrm>
            <a:off x="7696200" y="4343401"/>
            <a:ext cx="8382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ISE-ED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5486400" y="4643735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14038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5080000" cy="4064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57200" y="5638800"/>
            <a:ext cx="5334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https://gs1.wac.edgecastcdn.net/8019B6/data.tumblr.com/tumblr_loeis9vfDe1qi4jh5o1_400.</a:t>
            </a:r>
            <a:r>
              <a:rPr lang="en-US" dirty="0" smtClean="0">
                <a:hlinkClick r:id="rId3"/>
              </a:rPr>
              <a:t>jpg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638800" y="1600200"/>
            <a:ext cx="3352800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100% fatality rate if left untreated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Influx of fluid raises the heart muscle’s perfusion threshold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Heart starves for oxygen and stops pumping blood</a:t>
            </a:r>
          </a:p>
          <a:p>
            <a:endParaRPr lang="en-US" dirty="0"/>
          </a:p>
          <a:p>
            <a:r>
              <a:rPr lang="en-US" dirty="0" smtClean="0"/>
              <a:t>Easy to treat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Puncture pericardium and drain fluid</a:t>
            </a:r>
          </a:p>
          <a:p>
            <a:pPr marL="285750" indent="-285750">
              <a:buFontTx/>
              <a:buChar char="•"/>
            </a:pPr>
            <a:endParaRPr lang="en-US" dirty="0"/>
          </a:p>
          <a:p>
            <a:r>
              <a:rPr lang="en-US" dirty="0" smtClean="0"/>
              <a:t>Hard to detect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People are not (yet?) born with integrated sensors</a:t>
            </a:r>
          </a:p>
          <a:p>
            <a:pPr marL="285750" indent="-285750">
              <a:buFontTx/>
              <a:buChar char="•"/>
            </a:pPr>
            <a:r>
              <a:rPr lang="en-US" dirty="0" smtClean="0"/>
              <a:t>Stringent real-time constraints between onset and death</a:t>
            </a:r>
          </a:p>
          <a:p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495800" y="5181600"/>
            <a:ext cx="1066800" cy="533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33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FP vs. LNS Operators and ISEs</a:t>
            </a:r>
            <a:br>
              <a:rPr lang="en-US" dirty="0" smtClean="0"/>
            </a:br>
            <a:r>
              <a:rPr lang="en-US" dirty="0" smtClean="0"/>
              <a:t>Area (FPGA Resources)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0724325"/>
              </p:ext>
            </p:extLst>
          </p:nvPr>
        </p:nvGraphicFramePr>
        <p:xfrm>
          <a:off x="228600" y="1976735"/>
          <a:ext cx="89154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>
          <a:xfrm>
            <a:off x="914400" y="5710535"/>
            <a:ext cx="457200" cy="45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3352800" y="5710535"/>
            <a:ext cx="457200" cy="4572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1447800" y="5710535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LUT FFs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886200" y="5710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Slice LUTs</a:t>
            </a:r>
            <a:endParaRPr lang="en-US" sz="2400" dirty="0"/>
          </a:p>
        </p:txBody>
      </p:sp>
      <p:sp>
        <p:nvSpPr>
          <p:cNvPr id="17" name="Rectangle 16"/>
          <p:cNvSpPr/>
          <p:nvPr/>
        </p:nvSpPr>
        <p:spPr>
          <a:xfrm>
            <a:off x="5867400" y="5710535"/>
            <a:ext cx="457200" cy="4572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400800" y="5710535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Slice </a:t>
            </a:r>
            <a:r>
              <a:rPr lang="en-US" sz="2400" dirty="0" err="1" smtClean="0"/>
              <a:t>Regs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762000" y="6172200"/>
            <a:ext cx="800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LNS operators are significantly smaller</a:t>
            </a:r>
            <a:endParaRPr lang="en-US" sz="2400" dirty="0"/>
          </a:p>
        </p:txBody>
      </p:sp>
      <p:sp>
        <p:nvSpPr>
          <p:cNvPr id="24" name="TextBox 23"/>
          <p:cNvSpPr txBox="1"/>
          <p:nvPr/>
        </p:nvSpPr>
        <p:spPr>
          <a:xfrm>
            <a:off x="838200" y="48768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ADD/SUB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2133600" y="4876801"/>
            <a:ext cx="7620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MUL</a:t>
            </a:r>
            <a:endParaRPr lang="en-US" sz="1400" dirty="0"/>
          </a:p>
        </p:txBody>
      </p:sp>
      <p:sp>
        <p:nvSpPr>
          <p:cNvPr id="26" name="TextBox 25"/>
          <p:cNvSpPr txBox="1"/>
          <p:nvPr/>
        </p:nvSpPr>
        <p:spPr>
          <a:xfrm>
            <a:off x="3276600" y="4876800"/>
            <a:ext cx="7620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DIV</a:t>
            </a:r>
            <a:endParaRPr lang="en-US" sz="1400" dirty="0"/>
          </a:p>
        </p:txBody>
      </p:sp>
      <p:sp>
        <p:nvSpPr>
          <p:cNvPr id="27" name="TextBox 26"/>
          <p:cNvSpPr txBox="1"/>
          <p:nvPr/>
        </p:nvSpPr>
        <p:spPr>
          <a:xfrm>
            <a:off x="1600200" y="51816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ALU Ops</a:t>
            </a:r>
            <a:endParaRPr lang="en-US" sz="2000" dirty="0"/>
          </a:p>
        </p:txBody>
      </p:sp>
      <p:sp>
        <p:nvSpPr>
          <p:cNvPr id="28" name="TextBox 27"/>
          <p:cNvSpPr txBox="1"/>
          <p:nvPr/>
        </p:nvSpPr>
        <p:spPr>
          <a:xfrm>
            <a:off x="4343400" y="49530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ISE-Norm</a:t>
            </a:r>
            <a:endParaRPr lang="en-US" sz="1400" dirty="0"/>
          </a:p>
        </p:txBody>
      </p:sp>
      <p:sp>
        <p:nvSpPr>
          <p:cNvPr id="29" name="TextBox 28"/>
          <p:cNvSpPr txBox="1"/>
          <p:nvPr/>
        </p:nvSpPr>
        <p:spPr>
          <a:xfrm>
            <a:off x="5486400" y="49530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ISE-DTW</a:t>
            </a:r>
            <a:endParaRPr lang="en-US" sz="1400" dirty="0"/>
          </a:p>
        </p:txBody>
      </p:sp>
      <p:sp>
        <p:nvSpPr>
          <p:cNvPr id="30" name="TextBox 29"/>
          <p:cNvSpPr txBox="1"/>
          <p:nvPr/>
        </p:nvSpPr>
        <p:spPr>
          <a:xfrm>
            <a:off x="6705600" y="4953000"/>
            <a:ext cx="1066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ISE-</a:t>
            </a:r>
            <a:r>
              <a:rPr lang="en-US" sz="1400" dirty="0" err="1" smtClean="0"/>
              <a:t>Accum</a:t>
            </a:r>
            <a:endParaRPr lang="en-US" sz="1400" dirty="0"/>
          </a:p>
        </p:txBody>
      </p:sp>
      <p:sp>
        <p:nvSpPr>
          <p:cNvPr id="31" name="TextBox 30"/>
          <p:cNvSpPr txBox="1"/>
          <p:nvPr/>
        </p:nvSpPr>
        <p:spPr>
          <a:xfrm>
            <a:off x="7924800" y="4953001"/>
            <a:ext cx="838200" cy="3048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ISE-ED</a:t>
            </a:r>
            <a:endParaRPr lang="en-US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5791200" y="5181600"/>
            <a:ext cx="175260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ISEs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301504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Speedup </a:t>
            </a:r>
            <a:br>
              <a:rPr lang="en-US" dirty="0" smtClean="0"/>
            </a:br>
            <a:r>
              <a:rPr lang="en-US" dirty="0" smtClean="0"/>
              <a:t>(Normalized to Baseline </a:t>
            </a:r>
            <a:r>
              <a:rPr lang="en-US" dirty="0" err="1" smtClean="0"/>
              <a:t>MicroBlaze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19141424"/>
              </p:ext>
            </p:extLst>
          </p:nvPr>
        </p:nvGraphicFramePr>
        <p:xfrm>
          <a:off x="304800" y="1676400"/>
          <a:ext cx="8686800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33400" y="4953000"/>
            <a:ext cx="723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g</a:t>
            </a:r>
            <a:r>
              <a:rPr lang="en-US" sz="2400" dirty="0" err="1" smtClean="0"/>
              <a:t>cc</a:t>
            </a:r>
            <a:r>
              <a:rPr lang="en-US" sz="2400" dirty="0" smtClean="0"/>
              <a:t> at optimization level –O3 used for all experiments</a:t>
            </a:r>
          </a:p>
          <a:p>
            <a:r>
              <a:rPr lang="en-US" sz="2400" dirty="0" smtClean="0"/>
              <a:t>FP ISE operators are pipelined</a:t>
            </a:r>
          </a:p>
          <a:p>
            <a:endParaRPr lang="en-US" sz="2400" dirty="0" smtClean="0"/>
          </a:p>
          <a:p>
            <a:r>
              <a:rPr lang="en-US" sz="2400" dirty="0" smtClean="0"/>
              <a:t>LNS-based ISEs offer higher performance than FP ISEs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321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Consumption (Joules)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403368"/>
              </p:ext>
            </p:extLst>
          </p:nvPr>
        </p:nvGraphicFramePr>
        <p:xfrm>
          <a:off x="381000" y="1600200"/>
          <a:ext cx="83058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47800" y="5562600"/>
            <a:ext cx="914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Baseline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5562600"/>
            <a:ext cx="1295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Baseline + FPU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953000" y="5562600"/>
            <a:ext cx="14478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Baseline + FP ISEs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705600" y="5562600"/>
            <a:ext cx="1676400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Baseline + LNS ISEs</a:t>
            </a:r>
            <a:endParaRPr 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914400" y="6031468"/>
            <a:ext cx="472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gcc</a:t>
            </a:r>
            <a:r>
              <a:rPr lang="en-US" dirty="0"/>
              <a:t> </a:t>
            </a:r>
            <a:r>
              <a:rPr lang="en-US" dirty="0" smtClean="0"/>
              <a:t>–O3 used in all experiments reported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46699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 and 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LNS vs. Floating-point Instruction Set Extensions for DTW Processor</a:t>
            </a:r>
          </a:p>
          <a:p>
            <a:pPr lvl="1"/>
            <a:r>
              <a:rPr lang="en-US" dirty="0" smtClean="0"/>
              <a:t>Faster 			    (8.7x vs. 4.9x)</a:t>
            </a:r>
          </a:p>
          <a:p>
            <a:pPr lvl="1"/>
            <a:r>
              <a:rPr lang="en-US" dirty="0" smtClean="0"/>
              <a:t>More energy efficient 	    (8.5x vs. 4.7x)</a:t>
            </a:r>
          </a:p>
          <a:p>
            <a:pPr lvl="1"/>
            <a:r>
              <a:rPr lang="en-US" dirty="0"/>
              <a:t>Cheaper </a:t>
            </a:r>
            <a:r>
              <a:rPr lang="en-US" dirty="0" smtClean="0"/>
              <a:t>		    (FP ISEs are 3.6x larger than LNS)</a:t>
            </a:r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Future Work</a:t>
            </a:r>
            <a:endParaRPr lang="en-US" dirty="0"/>
          </a:p>
          <a:p>
            <a:pPr lvl="1"/>
            <a:r>
              <a:rPr lang="en-US" dirty="0" smtClean="0"/>
              <a:t>Vary the precision of arithmetic operators</a:t>
            </a:r>
          </a:p>
          <a:p>
            <a:pPr lvl="1"/>
            <a:r>
              <a:rPr lang="en-US" dirty="0" smtClean="0"/>
              <a:t>Scale up the system</a:t>
            </a:r>
          </a:p>
          <a:p>
            <a:pPr lvl="2"/>
            <a:r>
              <a:rPr lang="en-US" dirty="0" smtClean="0"/>
              <a:t>More candidates</a:t>
            </a:r>
          </a:p>
          <a:p>
            <a:pPr lvl="2"/>
            <a:r>
              <a:rPr lang="en-US" dirty="0" smtClean="0"/>
              <a:t>More queries</a:t>
            </a:r>
          </a:p>
          <a:p>
            <a:pPr lvl="2"/>
            <a:r>
              <a:rPr lang="en-US" dirty="0"/>
              <a:t>More </a:t>
            </a:r>
            <a:r>
              <a:rPr lang="en-US" dirty="0" smtClean="0"/>
              <a:t>cores (more ISEs? shared ISEs? Etc.)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481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Pulsus</a:t>
            </a:r>
            <a:r>
              <a:rPr lang="en-US" dirty="0" smtClean="0"/>
              <a:t> </a:t>
            </a:r>
            <a:r>
              <a:rPr lang="en-US" dirty="0" err="1" smtClean="0"/>
              <a:t>Paradoxus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11"/>
          <p:cNvGrpSpPr>
            <a:grpSpLocks noChangeAspect="1"/>
          </p:cNvGrpSpPr>
          <p:nvPr/>
        </p:nvGrpSpPr>
        <p:grpSpPr>
          <a:xfrm>
            <a:off x="609599" y="1600200"/>
            <a:ext cx="8186269" cy="1143000"/>
            <a:chOff x="1619471" y="1981200"/>
            <a:chExt cx="6024342" cy="841143"/>
          </a:xfrm>
        </p:grpSpPr>
        <p:grpSp>
          <p:nvGrpSpPr>
            <p:cNvPr id="10" name="Group 9"/>
            <p:cNvGrpSpPr/>
            <p:nvPr/>
          </p:nvGrpSpPr>
          <p:grpSpPr>
            <a:xfrm>
              <a:off x="1619471" y="1981200"/>
              <a:ext cx="4727989" cy="841143"/>
              <a:chOff x="1615998" y="1981200"/>
              <a:chExt cx="5761115" cy="1024943"/>
            </a:xfrm>
          </p:grpSpPr>
          <p:pic>
            <p:nvPicPr>
              <p:cNvPr id="12" name="Picture 2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 l="298"/>
              <a:stretch>
                <a:fillRect/>
              </a:stretch>
            </p:blipFill>
            <p:spPr bwMode="auto">
              <a:xfrm>
                <a:off x="2590801" y="2047875"/>
                <a:ext cx="4786312" cy="95826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2800350" y="1981200"/>
                <a:ext cx="898717" cy="196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Normal</a:t>
                </a:r>
                <a:endParaRPr 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614988" y="1981200"/>
                <a:ext cx="1455718" cy="196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1050" dirty="0" smtClean="0">
                    <a:latin typeface="Times New Roman" pitchFamily="18" charset="0"/>
                    <a:cs typeface="Times New Roman" pitchFamily="18" charset="0"/>
                  </a:rPr>
                  <a:t>Pulsus Paradoxus</a:t>
                </a:r>
                <a:endParaRPr lang="en-US" sz="1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1768680" y="2119312"/>
                <a:ext cx="793031" cy="20626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1100" dirty="0" smtClean="0">
                    <a:solidFill>
                      <a:srgbClr val="003399"/>
                    </a:solidFill>
                    <a:cs typeface="Times New Roman" pitchFamily="18" charset="0"/>
                  </a:rPr>
                  <a:t>Respiration</a:t>
                </a:r>
                <a:endParaRPr lang="en-US" sz="1000" dirty="0">
                  <a:solidFill>
                    <a:srgbClr val="003399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615998" y="2443162"/>
                <a:ext cx="966874" cy="31877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en-US" sz="1100" dirty="0" smtClean="0">
                    <a:solidFill>
                      <a:srgbClr val="7030A0"/>
                    </a:solidFill>
                  </a:rPr>
                  <a:t>PPG</a:t>
                </a:r>
              </a:p>
              <a:p>
                <a:pPr algn="ctr"/>
                <a:r>
                  <a:rPr lang="en-US" sz="600" dirty="0" smtClean="0">
                    <a:solidFill>
                      <a:srgbClr val="7030A0"/>
                    </a:solidFill>
                  </a:rPr>
                  <a:t>(</a:t>
                </a:r>
                <a:r>
                  <a:rPr lang="en-US" sz="600" dirty="0" err="1" smtClean="0">
                    <a:solidFill>
                      <a:srgbClr val="7030A0"/>
                    </a:solidFill>
                  </a:rPr>
                  <a:t>Photoplethysmographic</a:t>
                </a:r>
                <a:r>
                  <a:rPr lang="en-US" sz="600" dirty="0" smtClean="0">
                    <a:solidFill>
                      <a:srgbClr val="7030A0"/>
                    </a:solidFill>
                  </a:rPr>
                  <a:t>)</a:t>
                </a:r>
                <a:endParaRPr lang="en-US" sz="300" dirty="0">
                  <a:solidFill>
                    <a:srgbClr val="7030A0"/>
                  </a:solidFill>
                  <a:cs typeface="Times New Roman" pitchFamily="18" charset="0"/>
                </a:endParaRPr>
              </a:p>
            </p:txBody>
          </p:sp>
        </p:grpSp>
        <p:pic>
          <p:nvPicPr>
            <p:cNvPr id="11" name="Picture 5" descr="http://venturebeat.files.wordpress.com/2009/09/corventis_bandage.jpg"/>
            <p:cNvPicPr>
              <a:picLocks noChangeAspect="1" noChangeArrowheads="1"/>
            </p:cNvPicPr>
            <p:nvPr/>
          </p:nvPicPr>
          <p:blipFill>
            <a:blip r:embed="rId3" cstate="print"/>
            <a:srcRect l="23862"/>
            <a:stretch>
              <a:fillRect/>
            </a:stretch>
          </p:blipFill>
          <p:spPr bwMode="auto">
            <a:xfrm>
              <a:off x="6424363" y="2030113"/>
              <a:ext cx="1219450" cy="694038"/>
            </a:xfrm>
            <a:prstGeom prst="rect">
              <a:avLst/>
            </a:prstGeom>
            <a:noFill/>
          </p:spPr>
        </p:pic>
      </p:grpSp>
      <p:sp>
        <p:nvSpPr>
          <p:cNvPr id="5" name="TextBox 4"/>
          <p:cNvSpPr txBox="1"/>
          <p:nvPr/>
        </p:nvSpPr>
        <p:spPr>
          <a:xfrm>
            <a:off x="457200" y="2895600"/>
            <a:ext cx="822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•"/>
            </a:pPr>
            <a:r>
              <a:rPr lang="en-US" sz="2400" dirty="0" smtClean="0"/>
              <a:t>Pulse shows interference from respiration</a:t>
            </a:r>
          </a:p>
          <a:p>
            <a:pPr marL="285750" indent="-285750">
              <a:buFontTx/>
              <a:buChar char="•"/>
            </a:pPr>
            <a:endParaRPr lang="en-US" sz="2400" dirty="0" smtClean="0"/>
          </a:p>
          <a:p>
            <a:pPr marL="285750" indent="-285750">
              <a:buFontTx/>
              <a:buChar char="•"/>
            </a:pPr>
            <a:r>
              <a:rPr lang="en-US" sz="2400" dirty="0" smtClean="0"/>
              <a:t>Under pericardial </a:t>
            </a:r>
            <a:r>
              <a:rPr lang="en-US" sz="2400" dirty="0" err="1" smtClean="0"/>
              <a:t>tamponade</a:t>
            </a:r>
            <a:r>
              <a:rPr lang="en-US" sz="2400" dirty="0" smtClean="0"/>
              <a:t>, inhalation reduces the heart’s ability to pump blood</a:t>
            </a:r>
          </a:p>
          <a:p>
            <a:pPr marL="285750" indent="-285750">
              <a:buFontTx/>
              <a:buChar char="•"/>
            </a:pPr>
            <a:endParaRPr lang="en-US" sz="2400" dirty="0" smtClean="0"/>
          </a:p>
          <a:p>
            <a:pPr marL="285750" indent="-285750">
              <a:buFontTx/>
              <a:buChar char="•"/>
            </a:pPr>
            <a:r>
              <a:rPr lang="en-US" sz="2400" dirty="0" smtClean="0"/>
              <a:t>Real-time detection is computationally tractable on a bedside device at the hospital</a:t>
            </a:r>
          </a:p>
          <a:p>
            <a:pPr marL="285750" indent="-285750">
              <a:buFontTx/>
              <a:buChar char="•"/>
            </a:pPr>
            <a:endParaRPr lang="en-US" sz="2400" dirty="0"/>
          </a:p>
          <a:p>
            <a:pPr marL="285750" indent="-285750">
              <a:buFontTx/>
              <a:buChar char="•"/>
            </a:pPr>
            <a:r>
              <a:rPr lang="en-US" sz="2400" dirty="0" smtClean="0"/>
              <a:t>We need more efficient solutions for real-time monitoring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436182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(Formal Definition)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382000" cy="2438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Ordered sequence of data points</a:t>
            </a:r>
          </a:p>
          <a:p>
            <a:pPr lvl="1"/>
            <a:r>
              <a:rPr lang="en-US" dirty="0" smtClean="0"/>
              <a:t>T </a:t>
            </a:r>
            <a:r>
              <a:rPr lang="en-US" dirty="0"/>
              <a:t>= </a:t>
            </a:r>
            <a:r>
              <a:rPr lang="en-US" dirty="0" smtClean="0"/>
              <a:t>(t</a:t>
            </a:r>
            <a:r>
              <a:rPr lang="en-US" baseline="-25000" dirty="0" smtClean="0"/>
              <a:t>1</a:t>
            </a:r>
            <a:r>
              <a:rPr lang="en-US" dirty="0"/>
              <a:t>, t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dirty="0" smtClean="0"/>
              <a:t>t</a:t>
            </a:r>
            <a:r>
              <a:rPr lang="en-US" baseline="-25000" dirty="0" smtClean="0"/>
              <a:t>m</a:t>
            </a:r>
            <a:r>
              <a:rPr lang="en-US" dirty="0" smtClean="0"/>
              <a:t>) </a:t>
            </a:r>
          </a:p>
          <a:p>
            <a:endParaRPr lang="en-US" dirty="0" smtClean="0"/>
          </a:p>
          <a:p>
            <a:r>
              <a:rPr lang="en-US" dirty="0" smtClean="0"/>
              <a:t>In the online context, consider a subsequence</a:t>
            </a:r>
          </a:p>
          <a:p>
            <a:pPr lvl="1"/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baseline="-25000" dirty="0" err="1"/>
              <a:t>,k</a:t>
            </a:r>
            <a:r>
              <a:rPr lang="en-US" dirty="0"/>
              <a:t> = </a:t>
            </a:r>
            <a:r>
              <a:rPr lang="en-US" dirty="0" smtClean="0"/>
              <a:t>(</a:t>
            </a:r>
            <a:r>
              <a:rPr lang="en-US" dirty="0" err="1" smtClean="0"/>
              <a:t>t</a:t>
            </a:r>
            <a:r>
              <a:rPr lang="en-US" baseline="-25000" dirty="0" err="1" smtClean="0"/>
              <a:t>i</a:t>
            </a:r>
            <a:r>
              <a:rPr lang="en-US" dirty="0"/>
              <a:t>, t</a:t>
            </a:r>
            <a:r>
              <a:rPr lang="en-US" baseline="-25000" dirty="0"/>
              <a:t>i+1</a:t>
            </a:r>
            <a:r>
              <a:rPr lang="en-US" dirty="0"/>
              <a:t>, …, </a:t>
            </a:r>
            <a:r>
              <a:rPr lang="en-US" dirty="0" err="1"/>
              <a:t>t</a:t>
            </a:r>
            <a:r>
              <a:rPr lang="en-US" baseline="-25000" dirty="0" err="1"/>
              <a:t>i+</a:t>
            </a:r>
            <a:r>
              <a:rPr lang="en-US" baseline="-25000" dirty="0" err="1" smtClean="0"/>
              <a:t>k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4</a:t>
            </a:fld>
            <a:endParaRPr lang="en-US"/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608215" y="4876800"/>
            <a:ext cx="7761085" cy="1549400"/>
            <a:chOff x="1371600" y="5029200"/>
            <a:chExt cx="6997700" cy="139700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1600" y="5105400"/>
              <a:ext cx="6997700" cy="132080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1828800" y="5029200"/>
              <a:ext cx="2286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91200" y="4884003"/>
            <a:ext cx="19812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Candidate</a:t>
            </a:r>
          </a:p>
          <a:p>
            <a:r>
              <a:rPr lang="en-US" sz="2400" dirty="0" smtClean="0"/>
              <a:t>C = </a:t>
            </a:r>
            <a:r>
              <a:rPr lang="en-US" sz="2400" dirty="0" err="1" smtClean="0"/>
              <a:t>T</a:t>
            </a:r>
            <a:r>
              <a:rPr lang="en-US" sz="2400" baseline="-25000" dirty="0" err="1" smtClean="0"/>
              <a:t>i,k</a:t>
            </a:r>
            <a:endParaRPr lang="en-US" sz="2400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609600" y="5558135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/>
              <a:t>T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1905000" y="5100935"/>
            <a:ext cx="4572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/>
              <a:t>Q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00200" y="472440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Query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4482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Series Similarity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 descr="adam_ecg.jpg"/>
          <p:cNvPicPr>
            <a:picLocks noChangeAspect="1"/>
          </p:cNvPicPr>
          <p:nvPr/>
        </p:nvPicPr>
        <p:blipFill>
          <a:blip r:embed="rId2"/>
          <a:srcRect b="9091"/>
          <a:stretch>
            <a:fillRect/>
          </a:stretch>
        </p:blipFill>
        <p:spPr>
          <a:xfrm>
            <a:off x="457200" y="3809999"/>
            <a:ext cx="3733800" cy="2715491"/>
          </a:xfrm>
          <a:prstGeom prst="rect">
            <a:avLst/>
          </a:prstGeom>
        </p:spPr>
      </p:pic>
      <p:pic>
        <p:nvPicPr>
          <p:cNvPr id="7" name="Picture 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76399"/>
            <a:ext cx="3581400" cy="2088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1590020"/>
            <a:ext cx="3733800" cy="1890835"/>
          </a:xfrm>
          <a:prstGeom prst="rect">
            <a:avLst/>
          </a:prstGeom>
          <a:noFill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4114800"/>
            <a:ext cx="3745283" cy="175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724400" y="1219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Euclidean Distance (ED) </a:t>
            </a:r>
            <a:endParaRPr lang="en-US" sz="2800" dirty="0"/>
          </a:p>
        </p:txBody>
      </p:sp>
      <p:sp>
        <p:nvSpPr>
          <p:cNvPr id="22" name="TextBox 21"/>
          <p:cNvSpPr txBox="1"/>
          <p:nvPr/>
        </p:nvSpPr>
        <p:spPr>
          <a:xfrm>
            <a:off x="4267200" y="3667780"/>
            <a:ext cx="464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Dynamic Time Warping (DTW)</a:t>
            </a:r>
            <a:endParaRPr lang="en-US" sz="2800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3000" y="2514600"/>
            <a:ext cx="3187700" cy="4191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29200" y="5867400"/>
            <a:ext cx="2819400" cy="887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065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DTW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6</a:t>
            </a:fld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228600" y="6248400"/>
            <a:ext cx="7112000" cy="508000"/>
            <a:chOff x="3276600" y="5715000"/>
            <a:chExt cx="4978400" cy="355600"/>
          </a:xfrm>
        </p:grpSpPr>
        <p:pic>
          <p:nvPicPr>
            <p:cNvPr id="1097" name="Picture 1096"/>
            <p:cNvPicPr>
              <a:picLocks noChangeAspect="1"/>
            </p:cNvPicPr>
            <p:nvPr/>
          </p:nvPicPr>
          <p:blipFill rotWithShape="1">
            <a:blip r:embed="rId3"/>
            <a:srcRect l="8975" t="68430"/>
            <a:stretch/>
          </p:blipFill>
          <p:spPr>
            <a:xfrm>
              <a:off x="4648200" y="5791200"/>
              <a:ext cx="3606800" cy="205074"/>
            </a:xfrm>
            <a:prstGeom prst="rect">
              <a:avLst/>
            </a:prstGeom>
          </p:spPr>
        </p:pic>
        <p:pic>
          <p:nvPicPr>
            <p:cNvPr id="4209" name="Picture 4208"/>
            <p:cNvPicPr>
              <a:picLocks noChangeAspect="1"/>
            </p:cNvPicPr>
            <p:nvPr/>
          </p:nvPicPr>
          <p:blipFill rotWithShape="1">
            <a:blip r:embed="rId3"/>
            <a:srcRect r="62821" b="45256"/>
            <a:stretch/>
          </p:blipFill>
          <p:spPr>
            <a:xfrm>
              <a:off x="3276600" y="5715000"/>
              <a:ext cx="1473200" cy="355600"/>
            </a:xfrm>
            <a:prstGeom prst="rect">
              <a:avLst/>
            </a:prstGeom>
          </p:spPr>
        </p:pic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780823"/>
            <a:ext cx="2667000" cy="1657578"/>
          </a:xfrm>
          <a:prstGeom prst="rect">
            <a:avLst/>
          </a:prstGeom>
        </p:spPr>
      </p:pic>
      <p:sp>
        <p:nvSpPr>
          <p:cNvPr id="1096" name="TextBox 1095"/>
          <p:cNvSpPr txBox="1"/>
          <p:nvPr/>
        </p:nvSpPr>
        <p:spPr>
          <a:xfrm>
            <a:off x="3733800" y="1384280"/>
            <a:ext cx="5410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/>
              <a:t>Conceptual Idea</a:t>
            </a:r>
            <a:r>
              <a:rPr lang="en-US" sz="2400" dirty="0" smtClean="0"/>
              <a:t>: 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/>
              <a:t>Enumerate all possible warping paths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/>
              <a:t>Choose the one of minimum cost</a:t>
            </a:r>
          </a:p>
          <a:p>
            <a:endParaRPr lang="en-US" sz="2400" dirty="0"/>
          </a:p>
          <a:p>
            <a:endParaRPr lang="en-US" sz="2400" u="sng" dirty="0" smtClean="0"/>
          </a:p>
          <a:p>
            <a:r>
              <a:rPr lang="en-US" sz="2400" u="sng" dirty="0" smtClean="0"/>
              <a:t>Implementation</a:t>
            </a:r>
            <a:r>
              <a:rPr lang="en-US" sz="2400" dirty="0" smtClean="0"/>
              <a:t>:</a:t>
            </a:r>
          </a:p>
          <a:p>
            <a:pPr marL="342900" indent="-342900">
              <a:buFontTx/>
              <a:buChar char="•"/>
            </a:pPr>
            <a:r>
              <a:rPr lang="en-US" sz="2400" dirty="0" smtClean="0"/>
              <a:t>Dynamic programming computes an optimal solution in quadratic time</a:t>
            </a:r>
          </a:p>
          <a:p>
            <a:pPr marL="342900" indent="-342900">
              <a:buFontTx/>
              <a:buChar char="•"/>
            </a:pPr>
            <a:endParaRPr lang="en-US" sz="2400" dirty="0"/>
          </a:p>
        </p:txBody>
      </p:sp>
      <p:grpSp>
        <p:nvGrpSpPr>
          <p:cNvPr id="1099" name="Group 1098"/>
          <p:cNvGrpSpPr>
            <a:grpSpLocks noChangeAspect="1"/>
          </p:cNvGrpSpPr>
          <p:nvPr/>
        </p:nvGrpSpPr>
        <p:grpSpPr>
          <a:xfrm>
            <a:off x="304800" y="2514600"/>
            <a:ext cx="3276600" cy="3405921"/>
            <a:chOff x="4975225" y="2422525"/>
            <a:chExt cx="3700463" cy="3846513"/>
          </a:xfrm>
        </p:grpSpPr>
        <p:grpSp>
          <p:nvGrpSpPr>
            <p:cNvPr id="1100" name="Group 1027"/>
            <p:cNvGrpSpPr>
              <a:grpSpLocks/>
            </p:cNvGrpSpPr>
            <p:nvPr/>
          </p:nvGrpSpPr>
          <p:grpSpPr bwMode="auto">
            <a:xfrm>
              <a:off x="5743575" y="3338513"/>
              <a:ext cx="2925763" cy="2925762"/>
              <a:chOff x="390" y="1699"/>
              <a:chExt cx="1843" cy="1843"/>
            </a:xfrm>
          </p:grpSpPr>
          <p:sp>
            <p:nvSpPr>
              <p:cNvPr id="1148" name="Rectangle 1028"/>
              <p:cNvSpPr>
                <a:spLocks noChangeArrowheads="1"/>
              </p:cNvSpPr>
              <p:nvPr/>
            </p:nvSpPr>
            <p:spPr bwMode="auto">
              <a:xfrm>
                <a:off x="390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Rectangle 1029"/>
              <p:cNvSpPr>
                <a:spLocks noChangeArrowheads="1"/>
              </p:cNvSpPr>
              <p:nvPr/>
            </p:nvSpPr>
            <p:spPr bwMode="auto">
              <a:xfrm>
                <a:off x="448" y="169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Rectangle 1030"/>
              <p:cNvSpPr>
                <a:spLocks noChangeArrowheads="1"/>
              </p:cNvSpPr>
              <p:nvPr/>
            </p:nvSpPr>
            <p:spPr bwMode="auto">
              <a:xfrm>
                <a:off x="505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Rectangle 1031"/>
              <p:cNvSpPr>
                <a:spLocks noChangeArrowheads="1"/>
              </p:cNvSpPr>
              <p:nvPr/>
            </p:nvSpPr>
            <p:spPr bwMode="auto">
              <a:xfrm>
                <a:off x="563" y="169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Rectangle 1032"/>
              <p:cNvSpPr>
                <a:spLocks noChangeArrowheads="1"/>
              </p:cNvSpPr>
              <p:nvPr/>
            </p:nvSpPr>
            <p:spPr bwMode="auto">
              <a:xfrm>
                <a:off x="620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Rectangle 1033"/>
              <p:cNvSpPr>
                <a:spLocks noChangeArrowheads="1"/>
              </p:cNvSpPr>
              <p:nvPr/>
            </p:nvSpPr>
            <p:spPr bwMode="auto">
              <a:xfrm>
                <a:off x="678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Rectangle 1034"/>
              <p:cNvSpPr>
                <a:spLocks noChangeArrowheads="1"/>
              </p:cNvSpPr>
              <p:nvPr/>
            </p:nvSpPr>
            <p:spPr bwMode="auto">
              <a:xfrm>
                <a:off x="736" y="169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Rectangle 1035"/>
              <p:cNvSpPr>
                <a:spLocks noChangeArrowheads="1"/>
              </p:cNvSpPr>
              <p:nvPr/>
            </p:nvSpPr>
            <p:spPr bwMode="auto">
              <a:xfrm>
                <a:off x="793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Rectangle 1036"/>
              <p:cNvSpPr>
                <a:spLocks noChangeArrowheads="1"/>
              </p:cNvSpPr>
              <p:nvPr/>
            </p:nvSpPr>
            <p:spPr bwMode="auto">
              <a:xfrm>
                <a:off x="851" y="169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Rectangle 1037"/>
              <p:cNvSpPr>
                <a:spLocks noChangeArrowheads="1"/>
              </p:cNvSpPr>
              <p:nvPr/>
            </p:nvSpPr>
            <p:spPr bwMode="auto">
              <a:xfrm>
                <a:off x="908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Rectangle 1038"/>
              <p:cNvSpPr>
                <a:spLocks noChangeArrowheads="1"/>
              </p:cNvSpPr>
              <p:nvPr/>
            </p:nvSpPr>
            <p:spPr bwMode="auto">
              <a:xfrm>
                <a:off x="966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Rectangle 1039"/>
              <p:cNvSpPr>
                <a:spLocks noChangeArrowheads="1"/>
              </p:cNvSpPr>
              <p:nvPr/>
            </p:nvSpPr>
            <p:spPr bwMode="auto">
              <a:xfrm>
                <a:off x="1024" y="169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Rectangle 1040"/>
              <p:cNvSpPr>
                <a:spLocks noChangeArrowheads="1"/>
              </p:cNvSpPr>
              <p:nvPr/>
            </p:nvSpPr>
            <p:spPr bwMode="auto">
              <a:xfrm>
                <a:off x="1081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Rectangle 1041"/>
              <p:cNvSpPr>
                <a:spLocks noChangeArrowheads="1"/>
              </p:cNvSpPr>
              <p:nvPr/>
            </p:nvSpPr>
            <p:spPr bwMode="auto">
              <a:xfrm>
                <a:off x="1139" y="169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Rectangle 1042"/>
              <p:cNvSpPr>
                <a:spLocks noChangeArrowheads="1"/>
              </p:cNvSpPr>
              <p:nvPr/>
            </p:nvSpPr>
            <p:spPr bwMode="auto">
              <a:xfrm>
                <a:off x="1196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Rectangle 1043"/>
              <p:cNvSpPr>
                <a:spLocks noChangeArrowheads="1"/>
              </p:cNvSpPr>
              <p:nvPr/>
            </p:nvSpPr>
            <p:spPr bwMode="auto">
              <a:xfrm>
                <a:off x="1254" y="169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Rectangle 1044"/>
              <p:cNvSpPr>
                <a:spLocks noChangeArrowheads="1"/>
              </p:cNvSpPr>
              <p:nvPr/>
            </p:nvSpPr>
            <p:spPr bwMode="auto">
              <a:xfrm>
                <a:off x="1312" y="169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Rectangle 1045"/>
              <p:cNvSpPr>
                <a:spLocks noChangeArrowheads="1"/>
              </p:cNvSpPr>
              <p:nvPr/>
            </p:nvSpPr>
            <p:spPr bwMode="auto">
              <a:xfrm>
                <a:off x="1369" y="169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Rectangle 1046"/>
              <p:cNvSpPr>
                <a:spLocks noChangeArrowheads="1"/>
              </p:cNvSpPr>
              <p:nvPr/>
            </p:nvSpPr>
            <p:spPr bwMode="auto">
              <a:xfrm>
                <a:off x="1427" y="169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Rectangle 1047"/>
              <p:cNvSpPr>
                <a:spLocks noChangeArrowheads="1"/>
              </p:cNvSpPr>
              <p:nvPr/>
            </p:nvSpPr>
            <p:spPr bwMode="auto">
              <a:xfrm>
                <a:off x="1484" y="169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Rectangle 1048"/>
              <p:cNvSpPr>
                <a:spLocks noChangeArrowheads="1"/>
              </p:cNvSpPr>
              <p:nvPr/>
            </p:nvSpPr>
            <p:spPr bwMode="auto">
              <a:xfrm>
                <a:off x="1542" y="169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Rectangle 1049"/>
              <p:cNvSpPr>
                <a:spLocks noChangeArrowheads="1"/>
              </p:cNvSpPr>
              <p:nvPr/>
            </p:nvSpPr>
            <p:spPr bwMode="auto">
              <a:xfrm>
                <a:off x="1599" y="169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Rectangle 1050"/>
              <p:cNvSpPr>
                <a:spLocks noChangeArrowheads="1"/>
              </p:cNvSpPr>
              <p:nvPr/>
            </p:nvSpPr>
            <p:spPr bwMode="auto">
              <a:xfrm>
                <a:off x="1657" y="169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Rectangle 1051"/>
              <p:cNvSpPr>
                <a:spLocks noChangeArrowheads="1"/>
              </p:cNvSpPr>
              <p:nvPr/>
            </p:nvSpPr>
            <p:spPr bwMode="auto">
              <a:xfrm>
                <a:off x="1715" y="169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Rectangle 1052"/>
              <p:cNvSpPr>
                <a:spLocks noChangeArrowheads="1"/>
              </p:cNvSpPr>
              <p:nvPr/>
            </p:nvSpPr>
            <p:spPr bwMode="auto">
              <a:xfrm>
                <a:off x="1772" y="169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Rectangle 1053"/>
              <p:cNvSpPr>
                <a:spLocks noChangeArrowheads="1"/>
              </p:cNvSpPr>
              <p:nvPr/>
            </p:nvSpPr>
            <p:spPr bwMode="auto">
              <a:xfrm>
                <a:off x="1830" y="169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Rectangle 1054"/>
              <p:cNvSpPr>
                <a:spLocks noChangeArrowheads="1"/>
              </p:cNvSpPr>
              <p:nvPr/>
            </p:nvSpPr>
            <p:spPr bwMode="auto">
              <a:xfrm>
                <a:off x="1887" y="169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Rectangle 1055"/>
              <p:cNvSpPr>
                <a:spLocks noChangeArrowheads="1"/>
              </p:cNvSpPr>
              <p:nvPr/>
            </p:nvSpPr>
            <p:spPr bwMode="auto">
              <a:xfrm>
                <a:off x="1945" y="169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Rectangle 1056"/>
              <p:cNvSpPr>
                <a:spLocks noChangeArrowheads="1"/>
              </p:cNvSpPr>
              <p:nvPr/>
            </p:nvSpPr>
            <p:spPr bwMode="auto">
              <a:xfrm>
                <a:off x="2003" y="169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Rectangle 1057"/>
              <p:cNvSpPr>
                <a:spLocks noChangeArrowheads="1"/>
              </p:cNvSpPr>
              <p:nvPr/>
            </p:nvSpPr>
            <p:spPr bwMode="auto">
              <a:xfrm>
                <a:off x="2060" y="169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Rectangle 1058"/>
              <p:cNvSpPr>
                <a:spLocks noChangeArrowheads="1"/>
              </p:cNvSpPr>
              <p:nvPr/>
            </p:nvSpPr>
            <p:spPr bwMode="auto">
              <a:xfrm>
                <a:off x="2118" y="169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Rectangle 1059"/>
              <p:cNvSpPr>
                <a:spLocks noChangeArrowheads="1"/>
              </p:cNvSpPr>
              <p:nvPr/>
            </p:nvSpPr>
            <p:spPr bwMode="auto">
              <a:xfrm>
                <a:off x="2175" y="169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Rectangle 1060"/>
              <p:cNvSpPr>
                <a:spLocks noChangeArrowheads="1"/>
              </p:cNvSpPr>
              <p:nvPr/>
            </p:nvSpPr>
            <p:spPr bwMode="auto">
              <a:xfrm>
                <a:off x="390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Rectangle 1061"/>
              <p:cNvSpPr>
                <a:spLocks noChangeArrowheads="1"/>
              </p:cNvSpPr>
              <p:nvPr/>
            </p:nvSpPr>
            <p:spPr bwMode="auto">
              <a:xfrm>
                <a:off x="448" y="175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Rectangle 1062"/>
              <p:cNvSpPr>
                <a:spLocks noChangeArrowheads="1"/>
              </p:cNvSpPr>
              <p:nvPr/>
            </p:nvSpPr>
            <p:spPr bwMode="auto">
              <a:xfrm>
                <a:off x="505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Rectangle 1063"/>
              <p:cNvSpPr>
                <a:spLocks noChangeArrowheads="1"/>
              </p:cNvSpPr>
              <p:nvPr/>
            </p:nvSpPr>
            <p:spPr bwMode="auto">
              <a:xfrm>
                <a:off x="563" y="175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Rectangle 1064"/>
              <p:cNvSpPr>
                <a:spLocks noChangeArrowheads="1"/>
              </p:cNvSpPr>
              <p:nvPr/>
            </p:nvSpPr>
            <p:spPr bwMode="auto">
              <a:xfrm>
                <a:off x="620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Rectangle 1065"/>
              <p:cNvSpPr>
                <a:spLocks noChangeArrowheads="1"/>
              </p:cNvSpPr>
              <p:nvPr/>
            </p:nvSpPr>
            <p:spPr bwMode="auto">
              <a:xfrm>
                <a:off x="678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Rectangle 1066"/>
              <p:cNvSpPr>
                <a:spLocks noChangeArrowheads="1"/>
              </p:cNvSpPr>
              <p:nvPr/>
            </p:nvSpPr>
            <p:spPr bwMode="auto">
              <a:xfrm>
                <a:off x="736" y="175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Rectangle 1067"/>
              <p:cNvSpPr>
                <a:spLocks noChangeArrowheads="1"/>
              </p:cNvSpPr>
              <p:nvPr/>
            </p:nvSpPr>
            <p:spPr bwMode="auto">
              <a:xfrm>
                <a:off x="793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Rectangle 1068"/>
              <p:cNvSpPr>
                <a:spLocks noChangeArrowheads="1"/>
              </p:cNvSpPr>
              <p:nvPr/>
            </p:nvSpPr>
            <p:spPr bwMode="auto">
              <a:xfrm>
                <a:off x="851" y="175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Rectangle 1069"/>
              <p:cNvSpPr>
                <a:spLocks noChangeArrowheads="1"/>
              </p:cNvSpPr>
              <p:nvPr/>
            </p:nvSpPr>
            <p:spPr bwMode="auto">
              <a:xfrm>
                <a:off x="908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Rectangle 1070"/>
              <p:cNvSpPr>
                <a:spLocks noChangeArrowheads="1"/>
              </p:cNvSpPr>
              <p:nvPr/>
            </p:nvSpPr>
            <p:spPr bwMode="auto">
              <a:xfrm>
                <a:off x="966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Rectangle 1071"/>
              <p:cNvSpPr>
                <a:spLocks noChangeArrowheads="1"/>
              </p:cNvSpPr>
              <p:nvPr/>
            </p:nvSpPr>
            <p:spPr bwMode="auto">
              <a:xfrm>
                <a:off x="1024" y="175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Rectangle 1072"/>
              <p:cNvSpPr>
                <a:spLocks noChangeArrowheads="1"/>
              </p:cNvSpPr>
              <p:nvPr/>
            </p:nvSpPr>
            <p:spPr bwMode="auto">
              <a:xfrm>
                <a:off x="1081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Rectangle 1073"/>
              <p:cNvSpPr>
                <a:spLocks noChangeArrowheads="1"/>
              </p:cNvSpPr>
              <p:nvPr/>
            </p:nvSpPr>
            <p:spPr bwMode="auto">
              <a:xfrm>
                <a:off x="1139" y="175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Rectangle 1074"/>
              <p:cNvSpPr>
                <a:spLocks noChangeArrowheads="1"/>
              </p:cNvSpPr>
              <p:nvPr/>
            </p:nvSpPr>
            <p:spPr bwMode="auto">
              <a:xfrm>
                <a:off x="1196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Rectangle 1075"/>
              <p:cNvSpPr>
                <a:spLocks noChangeArrowheads="1"/>
              </p:cNvSpPr>
              <p:nvPr/>
            </p:nvSpPr>
            <p:spPr bwMode="auto">
              <a:xfrm>
                <a:off x="1254" y="175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Rectangle 1076"/>
              <p:cNvSpPr>
                <a:spLocks noChangeArrowheads="1"/>
              </p:cNvSpPr>
              <p:nvPr/>
            </p:nvSpPr>
            <p:spPr bwMode="auto">
              <a:xfrm>
                <a:off x="1312" y="175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Rectangle 1077"/>
              <p:cNvSpPr>
                <a:spLocks noChangeArrowheads="1"/>
              </p:cNvSpPr>
              <p:nvPr/>
            </p:nvSpPr>
            <p:spPr bwMode="auto">
              <a:xfrm>
                <a:off x="1369" y="175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Rectangle 1078"/>
              <p:cNvSpPr>
                <a:spLocks noChangeArrowheads="1"/>
              </p:cNvSpPr>
              <p:nvPr/>
            </p:nvSpPr>
            <p:spPr bwMode="auto">
              <a:xfrm>
                <a:off x="1427" y="175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Rectangle 1079"/>
              <p:cNvSpPr>
                <a:spLocks noChangeArrowheads="1"/>
              </p:cNvSpPr>
              <p:nvPr/>
            </p:nvSpPr>
            <p:spPr bwMode="auto">
              <a:xfrm>
                <a:off x="1484" y="175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Rectangle 1080"/>
              <p:cNvSpPr>
                <a:spLocks noChangeArrowheads="1"/>
              </p:cNvSpPr>
              <p:nvPr/>
            </p:nvSpPr>
            <p:spPr bwMode="auto">
              <a:xfrm>
                <a:off x="1542" y="175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Rectangle 1081"/>
              <p:cNvSpPr>
                <a:spLocks noChangeArrowheads="1"/>
              </p:cNvSpPr>
              <p:nvPr/>
            </p:nvSpPr>
            <p:spPr bwMode="auto">
              <a:xfrm>
                <a:off x="1599" y="175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Rectangle 1082"/>
              <p:cNvSpPr>
                <a:spLocks noChangeArrowheads="1"/>
              </p:cNvSpPr>
              <p:nvPr/>
            </p:nvSpPr>
            <p:spPr bwMode="auto">
              <a:xfrm>
                <a:off x="1657" y="175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Rectangle 1083"/>
              <p:cNvSpPr>
                <a:spLocks noChangeArrowheads="1"/>
              </p:cNvSpPr>
              <p:nvPr/>
            </p:nvSpPr>
            <p:spPr bwMode="auto">
              <a:xfrm>
                <a:off x="1715" y="175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Rectangle 1084"/>
              <p:cNvSpPr>
                <a:spLocks noChangeArrowheads="1"/>
              </p:cNvSpPr>
              <p:nvPr/>
            </p:nvSpPr>
            <p:spPr bwMode="auto">
              <a:xfrm>
                <a:off x="1772" y="175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Rectangle 1085"/>
              <p:cNvSpPr>
                <a:spLocks noChangeArrowheads="1"/>
              </p:cNvSpPr>
              <p:nvPr/>
            </p:nvSpPr>
            <p:spPr bwMode="auto">
              <a:xfrm>
                <a:off x="1830" y="175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Rectangle 1086"/>
              <p:cNvSpPr>
                <a:spLocks noChangeArrowheads="1"/>
              </p:cNvSpPr>
              <p:nvPr/>
            </p:nvSpPr>
            <p:spPr bwMode="auto">
              <a:xfrm>
                <a:off x="1887" y="175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Rectangle 1087"/>
              <p:cNvSpPr>
                <a:spLocks noChangeArrowheads="1"/>
              </p:cNvSpPr>
              <p:nvPr/>
            </p:nvSpPr>
            <p:spPr bwMode="auto">
              <a:xfrm>
                <a:off x="1945" y="175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Rectangle 1088"/>
              <p:cNvSpPr>
                <a:spLocks noChangeArrowheads="1"/>
              </p:cNvSpPr>
              <p:nvPr/>
            </p:nvSpPr>
            <p:spPr bwMode="auto">
              <a:xfrm>
                <a:off x="2003" y="175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Rectangle 1089"/>
              <p:cNvSpPr>
                <a:spLocks noChangeArrowheads="1"/>
              </p:cNvSpPr>
              <p:nvPr/>
            </p:nvSpPr>
            <p:spPr bwMode="auto">
              <a:xfrm>
                <a:off x="2060" y="175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Rectangle 1090"/>
              <p:cNvSpPr>
                <a:spLocks noChangeArrowheads="1"/>
              </p:cNvSpPr>
              <p:nvPr/>
            </p:nvSpPr>
            <p:spPr bwMode="auto">
              <a:xfrm>
                <a:off x="2118" y="175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Rectangle 1091"/>
              <p:cNvSpPr>
                <a:spLocks noChangeArrowheads="1"/>
              </p:cNvSpPr>
              <p:nvPr/>
            </p:nvSpPr>
            <p:spPr bwMode="auto">
              <a:xfrm>
                <a:off x="2175" y="175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Rectangle 1092"/>
              <p:cNvSpPr>
                <a:spLocks noChangeArrowheads="1"/>
              </p:cNvSpPr>
              <p:nvPr/>
            </p:nvSpPr>
            <p:spPr bwMode="auto">
              <a:xfrm>
                <a:off x="390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Rectangle 1093"/>
              <p:cNvSpPr>
                <a:spLocks noChangeArrowheads="1"/>
              </p:cNvSpPr>
              <p:nvPr/>
            </p:nvSpPr>
            <p:spPr bwMode="auto">
              <a:xfrm>
                <a:off x="448" y="181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Rectangle 1094"/>
              <p:cNvSpPr>
                <a:spLocks noChangeArrowheads="1"/>
              </p:cNvSpPr>
              <p:nvPr/>
            </p:nvSpPr>
            <p:spPr bwMode="auto">
              <a:xfrm>
                <a:off x="505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Rectangle 1095"/>
              <p:cNvSpPr>
                <a:spLocks noChangeArrowheads="1"/>
              </p:cNvSpPr>
              <p:nvPr/>
            </p:nvSpPr>
            <p:spPr bwMode="auto">
              <a:xfrm>
                <a:off x="563" y="181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Rectangle 1096"/>
              <p:cNvSpPr>
                <a:spLocks noChangeArrowheads="1"/>
              </p:cNvSpPr>
              <p:nvPr/>
            </p:nvSpPr>
            <p:spPr bwMode="auto">
              <a:xfrm>
                <a:off x="620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Rectangle 1097"/>
              <p:cNvSpPr>
                <a:spLocks noChangeArrowheads="1"/>
              </p:cNvSpPr>
              <p:nvPr/>
            </p:nvSpPr>
            <p:spPr bwMode="auto">
              <a:xfrm>
                <a:off x="678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Rectangle 1098"/>
              <p:cNvSpPr>
                <a:spLocks noChangeArrowheads="1"/>
              </p:cNvSpPr>
              <p:nvPr/>
            </p:nvSpPr>
            <p:spPr bwMode="auto">
              <a:xfrm>
                <a:off x="736" y="181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Rectangle 1099"/>
              <p:cNvSpPr>
                <a:spLocks noChangeArrowheads="1"/>
              </p:cNvSpPr>
              <p:nvPr/>
            </p:nvSpPr>
            <p:spPr bwMode="auto">
              <a:xfrm>
                <a:off x="793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Rectangle 1100"/>
              <p:cNvSpPr>
                <a:spLocks noChangeArrowheads="1"/>
              </p:cNvSpPr>
              <p:nvPr/>
            </p:nvSpPr>
            <p:spPr bwMode="auto">
              <a:xfrm>
                <a:off x="851" y="181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Rectangle 1101"/>
              <p:cNvSpPr>
                <a:spLocks noChangeArrowheads="1"/>
              </p:cNvSpPr>
              <p:nvPr/>
            </p:nvSpPr>
            <p:spPr bwMode="auto">
              <a:xfrm>
                <a:off x="908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Rectangle 1102"/>
              <p:cNvSpPr>
                <a:spLocks noChangeArrowheads="1"/>
              </p:cNvSpPr>
              <p:nvPr/>
            </p:nvSpPr>
            <p:spPr bwMode="auto">
              <a:xfrm>
                <a:off x="966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Rectangle 1103"/>
              <p:cNvSpPr>
                <a:spLocks noChangeArrowheads="1"/>
              </p:cNvSpPr>
              <p:nvPr/>
            </p:nvSpPr>
            <p:spPr bwMode="auto">
              <a:xfrm>
                <a:off x="1024" y="181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Rectangle 1104"/>
              <p:cNvSpPr>
                <a:spLocks noChangeArrowheads="1"/>
              </p:cNvSpPr>
              <p:nvPr/>
            </p:nvSpPr>
            <p:spPr bwMode="auto">
              <a:xfrm>
                <a:off x="1081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Rectangle 1105"/>
              <p:cNvSpPr>
                <a:spLocks noChangeArrowheads="1"/>
              </p:cNvSpPr>
              <p:nvPr/>
            </p:nvSpPr>
            <p:spPr bwMode="auto">
              <a:xfrm>
                <a:off x="1139" y="181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Rectangle 1106"/>
              <p:cNvSpPr>
                <a:spLocks noChangeArrowheads="1"/>
              </p:cNvSpPr>
              <p:nvPr/>
            </p:nvSpPr>
            <p:spPr bwMode="auto">
              <a:xfrm>
                <a:off x="1196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Rectangle 1107"/>
              <p:cNvSpPr>
                <a:spLocks noChangeArrowheads="1"/>
              </p:cNvSpPr>
              <p:nvPr/>
            </p:nvSpPr>
            <p:spPr bwMode="auto">
              <a:xfrm>
                <a:off x="1254" y="181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Rectangle 1108"/>
              <p:cNvSpPr>
                <a:spLocks noChangeArrowheads="1"/>
              </p:cNvSpPr>
              <p:nvPr/>
            </p:nvSpPr>
            <p:spPr bwMode="auto">
              <a:xfrm>
                <a:off x="1312" y="181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Rectangle 1109"/>
              <p:cNvSpPr>
                <a:spLocks noChangeArrowheads="1"/>
              </p:cNvSpPr>
              <p:nvPr/>
            </p:nvSpPr>
            <p:spPr bwMode="auto">
              <a:xfrm>
                <a:off x="1369" y="181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Rectangle 1110"/>
              <p:cNvSpPr>
                <a:spLocks noChangeArrowheads="1"/>
              </p:cNvSpPr>
              <p:nvPr/>
            </p:nvSpPr>
            <p:spPr bwMode="auto">
              <a:xfrm>
                <a:off x="1427" y="181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Rectangle 1111"/>
              <p:cNvSpPr>
                <a:spLocks noChangeArrowheads="1"/>
              </p:cNvSpPr>
              <p:nvPr/>
            </p:nvSpPr>
            <p:spPr bwMode="auto">
              <a:xfrm>
                <a:off x="1484" y="181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Rectangle 1112"/>
              <p:cNvSpPr>
                <a:spLocks noChangeArrowheads="1"/>
              </p:cNvSpPr>
              <p:nvPr/>
            </p:nvSpPr>
            <p:spPr bwMode="auto">
              <a:xfrm>
                <a:off x="1542" y="181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Rectangle 1113"/>
              <p:cNvSpPr>
                <a:spLocks noChangeArrowheads="1"/>
              </p:cNvSpPr>
              <p:nvPr/>
            </p:nvSpPr>
            <p:spPr bwMode="auto">
              <a:xfrm>
                <a:off x="1599" y="181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Rectangle 1114"/>
              <p:cNvSpPr>
                <a:spLocks noChangeArrowheads="1"/>
              </p:cNvSpPr>
              <p:nvPr/>
            </p:nvSpPr>
            <p:spPr bwMode="auto">
              <a:xfrm>
                <a:off x="1657" y="181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Rectangle 1115"/>
              <p:cNvSpPr>
                <a:spLocks noChangeArrowheads="1"/>
              </p:cNvSpPr>
              <p:nvPr/>
            </p:nvSpPr>
            <p:spPr bwMode="auto">
              <a:xfrm>
                <a:off x="1715" y="181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Rectangle 1116"/>
              <p:cNvSpPr>
                <a:spLocks noChangeArrowheads="1"/>
              </p:cNvSpPr>
              <p:nvPr/>
            </p:nvSpPr>
            <p:spPr bwMode="auto">
              <a:xfrm>
                <a:off x="1772" y="181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7" name="Rectangle 1117"/>
              <p:cNvSpPr>
                <a:spLocks noChangeArrowheads="1"/>
              </p:cNvSpPr>
              <p:nvPr/>
            </p:nvSpPr>
            <p:spPr bwMode="auto">
              <a:xfrm>
                <a:off x="1830" y="181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8" name="Rectangle 1118"/>
              <p:cNvSpPr>
                <a:spLocks noChangeArrowheads="1"/>
              </p:cNvSpPr>
              <p:nvPr/>
            </p:nvSpPr>
            <p:spPr bwMode="auto">
              <a:xfrm>
                <a:off x="1887" y="181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9" name="Rectangle 1119"/>
              <p:cNvSpPr>
                <a:spLocks noChangeArrowheads="1"/>
              </p:cNvSpPr>
              <p:nvPr/>
            </p:nvSpPr>
            <p:spPr bwMode="auto">
              <a:xfrm>
                <a:off x="1945" y="181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0" name="Rectangle 1120"/>
              <p:cNvSpPr>
                <a:spLocks noChangeArrowheads="1"/>
              </p:cNvSpPr>
              <p:nvPr/>
            </p:nvSpPr>
            <p:spPr bwMode="auto">
              <a:xfrm>
                <a:off x="2003" y="181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1" name="Rectangle 1121"/>
              <p:cNvSpPr>
                <a:spLocks noChangeArrowheads="1"/>
              </p:cNvSpPr>
              <p:nvPr/>
            </p:nvSpPr>
            <p:spPr bwMode="auto">
              <a:xfrm>
                <a:off x="2060" y="181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2" name="Rectangle 1122"/>
              <p:cNvSpPr>
                <a:spLocks noChangeArrowheads="1"/>
              </p:cNvSpPr>
              <p:nvPr/>
            </p:nvSpPr>
            <p:spPr bwMode="auto">
              <a:xfrm>
                <a:off x="2118" y="181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3" name="Rectangle 1123"/>
              <p:cNvSpPr>
                <a:spLocks noChangeArrowheads="1"/>
              </p:cNvSpPr>
              <p:nvPr/>
            </p:nvSpPr>
            <p:spPr bwMode="auto">
              <a:xfrm>
                <a:off x="2175" y="181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4" name="Rectangle 1124"/>
              <p:cNvSpPr>
                <a:spLocks noChangeArrowheads="1"/>
              </p:cNvSpPr>
              <p:nvPr/>
            </p:nvSpPr>
            <p:spPr bwMode="auto">
              <a:xfrm>
                <a:off x="390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5" name="Rectangle 1125"/>
              <p:cNvSpPr>
                <a:spLocks noChangeArrowheads="1"/>
              </p:cNvSpPr>
              <p:nvPr/>
            </p:nvSpPr>
            <p:spPr bwMode="auto">
              <a:xfrm>
                <a:off x="448" y="187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6" name="Rectangle 1126"/>
              <p:cNvSpPr>
                <a:spLocks noChangeArrowheads="1"/>
              </p:cNvSpPr>
              <p:nvPr/>
            </p:nvSpPr>
            <p:spPr bwMode="auto">
              <a:xfrm>
                <a:off x="505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7" name="Rectangle 1127"/>
              <p:cNvSpPr>
                <a:spLocks noChangeArrowheads="1"/>
              </p:cNvSpPr>
              <p:nvPr/>
            </p:nvSpPr>
            <p:spPr bwMode="auto">
              <a:xfrm>
                <a:off x="563" y="187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8" name="Rectangle 1128"/>
              <p:cNvSpPr>
                <a:spLocks noChangeArrowheads="1"/>
              </p:cNvSpPr>
              <p:nvPr/>
            </p:nvSpPr>
            <p:spPr bwMode="auto">
              <a:xfrm>
                <a:off x="620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9" name="Rectangle 1129"/>
              <p:cNvSpPr>
                <a:spLocks noChangeArrowheads="1"/>
              </p:cNvSpPr>
              <p:nvPr/>
            </p:nvSpPr>
            <p:spPr bwMode="auto">
              <a:xfrm>
                <a:off x="678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0" name="Rectangle 1130"/>
              <p:cNvSpPr>
                <a:spLocks noChangeArrowheads="1"/>
              </p:cNvSpPr>
              <p:nvPr/>
            </p:nvSpPr>
            <p:spPr bwMode="auto">
              <a:xfrm>
                <a:off x="736" y="187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1" name="Rectangle 1131"/>
              <p:cNvSpPr>
                <a:spLocks noChangeArrowheads="1"/>
              </p:cNvSpPr>
              <p:nvPr/>
            </p:nvSpPr>
            <p:spPr bwMode="auto">
              <a:xfrm>
                <a:off x="793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2" name="Rectangle 1132"/>
              <p:cNvSpPr>
                <a:spLocks noChangeArrowheads="1"/>
              </p:cNvSpPr>
              <p:nvPr/>
            </p:nvSpPr>
            <p:spPr bwMode="auto">
              <a:xfrm>
                <a:off x="851" y="187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3" name="Rectangle 1133"/>
              <p:cNvSpPr>
                <a:spLocks noChangeArrowheads="1"/>
              </p:cNvSpPr>
              <p:nvPr/>
            </p:nvSpPr>
            <p:spPr bwMode="auto">
              <a:xfrm>
                <a:off x="908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4" name="Rectangle 1134"/>
              <p:cNvSpPr>
                <a:spLocks noChangeArrowheads="1"/>
              </p:cNvSpPr>
              <p:nvPr/>
            </p:nvSpPr>
            <p:spPr bwMode="auto">
              <a:xfrm>
                <a:off x="966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5" name="Rectangle 1135"/>
              <p:cNvSpPr>
                <a:spLocks noChangeArrowheads="1"/>
              </p:cNvSpPr>
              <p:nvPr/>
            </p:nvSpPr>
            <p:spPr bwMode="auto">
              <a:xfrm>
                <a:off x="1024" y="187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6" name="Rectangle 1136"/>
              <p:cNvSpPr>
                <a:spLocks noChangeArrowheads="1"/>
              </p:cNvSpPr>
              <p:nvPr/>
            </p:nvSpPr>
            <p:spPr bwMode="auto">
              <a:xfrm>
                <a:off x="1081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7" name="Rectangle 1137"/>
              <p:cNvSpPr>
                <a:spLocks noChangeArrowheads="1"/>
              </p:cNvSpPr>
              <p:nvPr/>
            </p:nvSpPr>
            <p:spPr bwMode="auto">
              <a:xfrm>
                <a:off x="1139" y="187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8" name="Rectangle 1138"/>
              <p:cNvSpPr>
                <a:spLocks noChangeArrowheads="1"/>
              </p:cNvSpPr>
              <p:nvPr/>
            </p:nvSpPr>
            <p:spPr bwMode="auto">
              <a:xfrm>
                <a:off x="1196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59" name="Rectangle 1139"/>
              <p:cNvSpPr>
                <a:spLocks noChangeArrowheads="1"/>
              </p:cNvSpPr>
              <p:nvPr/>
            </p:nvSpPr>
            <p:spPr bwMode="auto">
              <a:xfrm>
                <a:off x="1254" y="187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0" name="Rectangle 1140"/>
              <p:cNvSpPr>
                <a:spLocks noChangeArrowheads="1"/>
              </p:cNvSpPr>
              <p:nvPr/>
            </p:nvSpPr>
            <p:spPr bwMode="auto">
              <a:xfrm>
                <a:off x="1312" y="187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1" name="Rectangle 1141"/>
              <p:cNvSpPr>
                <a:spLocks noChangeArrowheads="1"/>
              </p:cNvSpPr>
              <p:nvPr/>
            </p:nvSpPr>
            <p:spPr bwMode="auto">
              <a:xfrm>
                <a:off x="1369" y="187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2" name="Rectangle 1142"/>
              <p:cNvSpPr>
                <a:spLocks noChangeArrowheads="1"/>
              </p:cNvSpPr>
              <p:nvPr/>
            </p:nvSpPr>
            <p:spPr bwMode="auto">
              <a:xfrm>
                <a:off x="1427" y="187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3" name="Rectangle 1143"/>
              <p:cNvSpPr>
                <a:spLocks noChangeArrowheads="1"/>
              </p:cNvSpPr>
              <p:nvPr/>
            </p:nvSpPr>
            <p:spPr bwMode="auto">
              <a:xfrm>
                <a:off x="1484" y="187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4" name="Rectangle 1144"/>
              <p:cNvSpPr>
                <a:spLocks noChangeArrowheads="1"/>
              </p:cNvSpPr>
              <p:nvPr/>
            </p:nvSpPr>
            <p:spPr bwMode="auto">
              <a:xfrm>
                <a:off x="1542" y="187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5" name="Rectangle 1145"/>
              <p:cNvSpPr>
                <a:spLocks noChangeArrowheads="1"/>
              </p:cNvSpPr>
              <p:nvPr/>
            </p:nvSpPr>
            <p:spPr bwMode="auto">
              <a:xfrm>
                <a:off x="1599" y="187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6" name="Rectangle 1146"/>
              <p:cNvSpPr>
                <a:spLocks noChangeArrowheads="1"/>
              </p:cNvSpPr>
              <p:nvPr/>
            </p:nvSpPr>
            <p:spPr bwMode="auto">
              <a:xfrm>
                <a:off x="1657" y="187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7" name="Rectangle 1147"/>
              <p:cNvSpPr>
                <a:spLocks noChangeArrowheads="1"/>
              </p:cNvSpPr>
              <p:nvPr/>
            </p:nvSpPr>
            <p:spPr bwMode="auto">
              <a:xfrm>
                <a:off x="1715" y="187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8" name="Rectangle 1148"/>
              <p:cNvSpPr>
                <a:spLocks noChangeArrowheads="1"/>
              </p:cNvSpPr>
              <p:nvPr/>
            </p:nvSpPr>
            <p:spPr bwMode="auto">
              <a:xfrm>
                <a:off x="1772" y="187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69" name="Rectangle 1149"/>
              <p:cNvSpPr>
                <a:spLocks noChangeArrowheads="1"/>
              </p:cNvSpPr>
              <p:nvPr/>
            </p:nvSpPr>
            <p:spPr bwMode="auto">
              <a:xfrm>
                <a:off x="1830" y="187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0" name="Rectangle 1150"/>
              <p:cNvSpPr>
                <a:spLocks noChangeArrowheads="1"/>
              </p:cNvSpPr>
              <p:nvPr/>
            </p:nvSpPr>
            <p:spPr bwMode="auto">
              <a:xfrm>
                <a:off x="1887" y="187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1" name="Rectangle 1151"/>
              <p:cNvSpPr>
                <a:spLocks noChangeArrowheads="1"/>
              </p:cNvSpPr>
              <p:nvPr/>
            </p:nvSpPr>
            <p:spPr bwMode="auto">
              <a:xfrm>
                <a:off x="1945" y="187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2" name="Rectangle 1152"/>
              <p:cNvSpPr>
                <a:spLocks noChangeArrowheads="1"/>
              </p:cNvSpPr>
              <p:nvPr/>
            </p:nvSpPr>
            <p:spPr bwMode="auto">
              <a:xfrm>
                <a:off x="2003" y="187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3" name="Rectangle 1153"/>
              <p:cNvSpPr>
                <a:spLocks noChangeArrowheads="1"/>
              </p:cNvSpPr>
              <p:nvPr/>
            </p:nvSpPr>
            <p:spPr bwMode="auto">
              <a:xfrm>
                <a:off x="2060" y="187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4" name="Rectangle 1154"/>
              <p:cNvSpPr>
                <a:spLocks noChangeArrowheads="1"/>
              </p:cNvSpPr>
              <p:nvPr/>
            </p:nvSpPr>
            <p:spPr bwMode="auto">
              <a:xfrm>
                <a:off x="2118" y="187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5" name="Rectangle 1155"/>
              <p:cNvSpPr>
                <a:spLocks noChangeArrowheads="1"/>
              </p:cNvSpPr>
              <p:nvPr/>
            </p:nvSpPr>
            <p:spPr bwMode="auto">
              <a:xfrm>
                <a:off x="2175" y="187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6" name="Rectangle 1156"/>
              <p:cNvSpPr>
                <a:spLocks noChangeArrowheads="1"/>
              </p:cNvSpPr>
              <p:nvPr/>
            </p:nvSpPr>
            <p:spPr bwMode="auto">
              <a:xfrm>
                <a:off x="390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7" name="Rectangle 1157"/>
              <p:cNvSpPr>
                <a:spLocks noChangeArrowheads="1"/>
              </p:cNvSpPr>
              <p:nvPr/>
            </p:nvSpPr>
            <p:spPr bwMode="auto">
              <a:xfrm>
                <a:off x="448" y="192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8" name="Rectangle 1158"/>
              <p:cNvSpPr>
                <a:spLocks noChangeArrowheads="1"/>
              </p:cNvSpPr>
              <p:nvPr/>
            </p:nvSpPr>
            <p:spPr bwMode="auto">
              <a:xfrm>
                <a:off x="505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79" name="Rectangle 1159"/>
              <p:cNvSpPr>
                <a:spLocks noChangeArrowheads="1"/>
              </p:cNvSpPr>
              <p:nvPr/>
            </p:nvSpPr>
            <p:spPr bwMode="auto">
              <a:xfrm>
                <a:off x="563" y="192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0" name="Rectangle 1160"/>
              <p:cNvSpPr>
                <a:spLocks noChangeArrowheads="1"/>
              </p:cNvSpPr>
              <p:nvPr/>
            </p:nvSpPr>
            <p:spPr bwMode="auto">
              <a:xfrm>
                <a:off x="620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1" name="Rectangle 1161"/>
              <p:cNvSpPr>
                <a:spLocks noChangeArrowheads="1"/>
              </p:cNvSpPr>
              <p:nvPr/>
            </p:nvSpPr>
            <p:spPr bwMode="auto">
              <a:xfrm>
                <a:off x="678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2" name="Rectangle 1162"/>
              <p:cNvSpPr>
                <a:spLocks noChangeArrowheads="1"/>
              </p:cNvSpPr>
              <p:nvPr/>
            </p:nvSpPr>
            <p:spPr bwMode="auto">
              <a:xfrm>
                <a:off x="736" y="192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" name="Rectangle 1163"/>
              <p:cNvSpPr>
                <a:spLocks noChangeArrowheads="1"/>
              </p:cNvSpPr>
              <p:nvPr/>
            </p:nvSpPr>
            <p:spPr bwMode="auto">
              <a:xfrm>
                <a:off x="793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4" name="Rectangle 1164"/>
              <p:cNvSpPr>
                <a:spLocks noChangeArrowheads="1"/>
              </p:cNvSpPr>
              <p:nvPr/>
            </p:nvSpPr>
            <p:spPr bwMode="auto">
              <a:xfrm>
                <a:off x="851" y="192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5" name="Rectangle 1165"/>
              <p:cNvSpPr>
                <a:spLocks noChangeArrowheads="1"/>
              </p:cNvSpPr>
              <p:nvPr/>
            </p:nvSpPr>
            <p:spPr bwMode="auto">
              <a:xfrm>
                <a:off x="908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6" name="Rectangle 1166"/>
              <p:cNvSpPr>
                <a:spLocks noChangeArrowheads="1"/>
              </p:cNvSpPr>
              <p:nvPr/>
            </p:nvSpPr>
            <p:spPr bwMode="auto">
              <a:xfrm>
                <a:off x="966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7" name="Rectangle 1167"/>
              <p:cNvSpPr>
                <a:spLocks noChangeArrowheads="1"/>
              </p:cNvSpPr>
              <p:nvPr/>
            </p:nvSpPr>
            <p:spPr bwMode="auto">
              <a:xfrm>
                <a:off x="1024" y="192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8" name="Rectangle 1168"/>
              <p:cNvSpPr>
                <a:spLocks noChangeArrowheads="1"/>
              </p:cNvSpPr>
              <p:nvPr/>
            </p:nvSpPr>
            <p:spPr bwMode="auto">
              <a:xfrm>
                <a:off x="1081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9" name="Rectangle 1169"/>
              <p:cNvSpPr>
                <a:spLocks noChangeArrowheads="1"/>
              </p:cNvSpPr>
              <p:nvPr/>
            </p:nvSpPr>
            <p:spPr bwMode="auto">
              <a:xfrm>
                <a:off x="1139" y="192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0" name="Rectangle 1170"/>
              <p:cNvSpPr>
                <a:spLocks noChangeArrowheads="1"/>
              </p:cNvSpPr>
              <p:nvPr/>
            </p:nvSpPr>
            <p:spPr bwMode="auto">
              <a:xfrm>
                <a:off x="1196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1" name="Rectangle 1171"/>
              <p:cNvSpPr>
                <a:spLocks noChangeArrowheads="1"/>
              </p:cNvSpPr>
              <p:nvPr/>
            </p:nvSpPr>
            <p:spPr bwMode="auto">
              <a:xfrm>
                <a:off x="1254" y="192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2" name="Rectangle 1172"/>
              <p:cNvSpPr>
                <a:spLocks noChangeArrowheads="1"/>
              </p:cNvSpPr>
              <p:nvPr/>
            </p:nvSpPr>
            <p:spPr bwMode="auto">
              <a:xfrm>
                <a:off x="1312" y="192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3" name="Rectangle 1173"/>
              <p:cNvSpPr>
                <a:spLocks noChangeArrowheads="1"/>
              </p:cNvSpPr>
              <p:nvPr/>
            </p:nvSpPr>
            <p:spPr bwMode="auto">
              <a:xfrm>
                <a:off x="1369" y="192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4" name="Rectangle 1174"/>
              <p:cNvSpPr>
                <a:spLocks noChangeArrowheads="1"/>
              </p:cNvSpPr>
              <p:nvPr/>
            </p:nvSpPr>
            <p:spPr bwMode="auto">
              <a:xfrm>
                <a:off x="1427" y="192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5" name="Rectangle 1175"/>
              <p:cNvSpPr>
                <a:spLocks noChangeArrowheads="1"/>
              </p:cNvSpPr>
              <p:nvPr/>
            </p:nvSpPr>
            <p:spPr bwMode="auto">
              <a:xfrm>
                <a:off x="1484" y="192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6" name="Rectangle 1176"/>
              <p:cNvSpPr>
                <a:spLocks noChangeArrowheads="1"/>
              </p:cNvSpPr>
              <p:nvPr/>
            </p:nvSpPr>
            <p:spPr bwMode="auto">
              <a:xfrm>
                <a:off x="1542" y="192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7" name="Rectangle 1177"/>
              <p:cNvSpPr>
                <a:spLocks noChangeArrowheads="1"/>
              </p:cNvSpPr>
              <p:nvPr/>
            </p:nvSpPr>
            <p:spPr bwMode="auto">
              <a:xfrm>
                <a:off x="1599" y="192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8" name="Rectangle 1178"/>
              <p:cNvSpPr>
                <a:spLocks noChangeArrowheads="1"/>
              </p:cNvSpPr>
              <p:nvPr/>
            </p:nvSpPr>
            <p:spPr bwMode="auto">
              <a:xfrm>
                <a:off x="1657" y="192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99" name="Rectangle 1179"/>
              <p:cNvSpPr>
                <a:spLocks noChangeArrowheads="1"/>
              </p:cNvSpPr>
              <p:nvPr/>
            </p:nvSpPr>
            <p:spPr bwMode="auto">
              <a:xfrm>
                <a:off x="1715" y="192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0" name="Rectangle 1180"/>
              <p:cNvSpPr>
                <a:spLocks noChangeArrowheads="1"/>
              </p:cNvSpPr>
              <p:nvPr/>
            </p:nvSpPr>
            <p:spPr bwMode="auto">
              <a:xfrm>
                <a:off x="1772" y="192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1" name="Rectangle 1181"/>
              <p:cNvSpPr>
                <a:spLocks noChangeArrowheads="1"/>
              </p:cNvSpPr>
              <p:nvPr/>
            </p:nvSpPr>
            <p:spPr bwMode="auto">
              <a:xfrm>
                <a:off x="1830" y="192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2" name="Rectangle 1182"/>
              <p:cNvSpPr>
                <a:spLocks noChangeArrowheads="1"/>
              </p:cNvSpPr>
              <p:nvPr/>
            </p:nvSpPr>
            <p:spPr bwMode="auto">
              <a:xfrm>
                <a:off x="1887" y="192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3" name="Rectangle 1183"/>
              <p:cNvSpPr>
                <a:spLocks noChangeArrowheads="1"/>
              </p:cNvSpPr>
              <p:nvPr/>
            </p:nvSpPr>
            <p:spPr bwMode="auto">
              <a:xfrm>
                <a:off x="1945" y="192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4" name="Rectangle 1184"/>
              <p:cNvSpPr>
                <a:spLocks noChangeArrowheads="1"/>
              </p:cNvSpPr>
              <p:nvPr/>
            </p:nvSpPr>
            <p:spPr bwMode="auto">
              <a:xfrm>
                <a:off x="2003" y="192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5" name="Rectangle 1185"/>
              <p:cNvSpPr>
                <a:spLocks noChangeArrowheads="1"/>
              </p:cNvSpPr>
              <p:nvPr/>
            </p:nvSpPr>
            <p:spPr bwMode="auto">
              <a:xfrm>
                <a:off x="2060" y="192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6" name="Rectangle 1186"/>
              <p:cNvSpPr>
                <a:spLocks noChangeArrowheads="1"/>
              </p:cNvSpPr>
              <p:nvPr/>
            </p:nvSpPr>
            <p:spPr bwMode="auto">
              <a:xfrm>
                <a:off x="2118" y="192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7" name="Rectangle 1187"/>
              <p:cNvSpPr>
                <a:spLocks noChangeArrowheads="1"/>
              </p:cNvSpPr>
              <p:nvPr/>
            </p:nvSpPr>
            <p:spPr bwMode="auto">
              <a:xfrm>
                <a:off x="2175" y="192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8" name="Rectangle 1188"/>
              <p:cNvSpPr>
                <a:spLocks noChangeArrowheads="1"/>
              </p:cNvSpPr>
              <p:nvPr/>
            </p:nvSpPr>
            <p:spPr bwMode="auto">
              <a:xfrm>
                <a:off x="390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09" name="Rectangle 1189"/>
              <p:cNvSpPr>
                <a:spLocks noChangeArrowheads="1"/>
              </p:cNvSpPr>
              <p:nvPr/>
            </p:nvSpPr>
            <p:spPr bwMode="auto">
              <a:xfrm>
                <a:off x="448" y="1987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0" name="Rectangle 1190"/>
              <p:cNvSpPr>
                <a:spLocks noChangeArrowheads="1"/>
              </p:cNvSpPr>
              <p:nvPr/>
            </p:nvSpPr>
            <p:spPr bwMode="auto">
              <a:xfrm>
                <a:off x="505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" name="Rectangle 1191"/>
              <p:cNvSpPr>
                <a:spLocks noChangeArrowheads="1"/>
              </p:cNvSpPr>
              <p:nvPr/>
            </p:nvSpPr>
            <p:spPr bwMode="auto">
              <a:xfrm>
                <a:off x="563" y="1987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2" name="Rectangle 1192"/>
              <p:cNvSpPr>
                <a:spLocks noChangeArrowheads="1"/>
              </p:cNvSpPr>
              <p:nvPr/>
            </p:nvSpPr>
            <p:spPr bwMode="auto">
              <a:xfrm>
                <a:off x="620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3" name="Rectangle 1193"/>
              <p:cNvSpPr>
                <a:spLocks noChangeArrowheads="1"/>
              </p:cNvSpPr>
              <p:nvPr/>
            </p:nvSpPr>
            <p:spPr bwMode="auto">
              <a:xfrm>
                <a:off x="678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4" name="Rectangle 1194"/>
              <p:cNvSpPr>
                <a:spLocks noChangeArrowheads="1"/>
              </p:cNvSpPr>
              <p:nvPr/>
            </p:nvSpPr>
            <p:spPr bwMode="auto">
              <a:xfrm>
                <a:off x="736" y="1987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5" name="Rectangle 1195"/>
              <p:cNvSpPr>
                <a:spLocks noChangeArrowheads="1"/>
              </p:cNvSpPr>
              <p:nvPr/>
            </p:nvSpPr>
            <p:spPr bwMode="auto">
              <a:xfrm>
                <a:off x="793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6" name="Rectangle 1196"/>
              <p:cNvSpPr>
                <a:spLocks noChangeArrowheads="1"/>
              </p:cNvSpPr>
              <p:nvPr/>
            </p:nvSpPr>
            <p:spPr bwMode="auto">
              <a:xfrm>
                <a:off x="851" y="1987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7" name="Rectangle 1197"/>
              <p:cNvSpPr>
                <a:spLocks noChangeArrowheads="1"/>
              </p:cNvSpPr>
              <p:nvPr/>
            </p:nvSpPr>
            <p:spPr bwMode="auto">
              <a:xfrm>
                <a:off x="908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8" name="Rectangle 1198"/>
              <p:cNvSpPr>
                <a:spLocks noChangeArrowheads="1"/>
              </p:cNvSpPr>
              <p:nvPr/>
            </p:nvSpPr>
            <p:spPr bwMode="auto">
              <a:xfrm>
                <a:off x="966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9" name="Rectangle 1199"/>
              <p:cNvSpPr>
                <a:spLocks noChangeArrowheads="1"/>
              </p:cNvSpPr>
              <p:nvPr/>
            </p:nvSpPr>
            <p:spPr bwMode="auto">
              <a:xfrm>
                <a:off x="1024" y="1987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0" name="Rectangle 1200"/>
              <p:cNvSpPr>
                <a:spLocks noChangeArrowheads="1"/>
              </p:cNvSpPr>
              <p:nvPr/>
            </p:nvSpPr>
            <p:spPr bwMode="auto">
              <a:xfrm>
                <a:off x="1081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1" name="Rectangle 1201"/>
              <p:cNvSpPr>
                <a:spLocks noChangeArrowheads="1"/>
              </p:cNvSpPr>
              <p:nvPr/>
            </p:nvSpPr>
            <p:spPr bwMode="auto">
              <a:xfrm>
                <a:off x="1139" y="1987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2" name="Rectangle 1202"/>
              <p:cNvSpPr>
                <a:spLocks noChangeArrowheads="1"/>
              </p:cNvSpPr>
              <p:nvPr/>
            </p:nvSpPr>
            <p:spPr bwMode="auto">
              <a:xfrm>
                <a:off x="1196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3" name="Rectangle 1203"/>
              <p:cNvSpPr>
                <a:spLocks noChangeArrowheads="1"/>
              </p:cNvSpPr>
              <p:nvPr/>
            </p:nvSpPr>
            <p:spPr bwMode="auto">
              <a:xfrm>
                <a:off x="1254" y="1987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4" name="Rectangle 1204"/>
              <p:cNvSpPr>
                <a:spLocks noChangeArrowheads="1"/>
              </p:cNvSpPr>
              <p:nvPr/>
            </p:nvSpPr>
            <p:spPr bwMode="auto">
              <a:xfrm>
                <a:off x="1312" y="198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5" name="Rectangle 1205"/>
              <p:cNvSpPr>
                <a:spLocks noChangeArrowheads="1"/>
              </p:cNvSpPr>
              <p:nvPr/>
            </p:nvSpPr>
            <p:spPr bwMode="auto">
              <a:xfrm>
                <a:off x="1369" y="198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6" name="Rectangle 1206"/>
              <p:cNvSpPr>
                <a:spLocks noChangeArrowheads="1"/>
              </p:cNvSpPr>
              <p:nvPr/>
            </p:nvSpPr>
            <p:spPr bwMode="auto">
              <a:xfrm>
                <a:off x="1427" y="198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7" name="Rectangle 1207"/>
              <p:cNvSpPr>
                <a:spLocks noChangeArrowheads="1"/>
              </p:cNvSpPr>
              <p:nvPr/>
            </p:nvSpPr>
            <p:spPr bwMode="auto">
              <a:xfrm>
                <a:off x="1484" y="198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8" name="Rectangle 1208"/>
              <p:cNvSpPr>
                <a:spLocks noChangeArrowheads="1"/>
              </p:cNvSpPr>
              <p:nvPr/>
            </p:nvSpPr>
            <p:spPr bwMode="auto">
              <a:xfrm>
                <a:off x="1542" y="198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29" name="Rectangle 1209"/>
              <p:cNvSpPr>
                <a:spLocks noChangeArrowheads="1"/>
              </p:cNvSpPr>
              <p:nvPr/>
            </p:nvSpPr>
            <p:spPr bwMode="auto">
              <a:xfrm>
                <a:off x="1599" y="198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0" name="Rectangle 1210"/>
              <p:cNvSpPr>
                <a:spLocks noChangeArrowheads="1"/>
              </p:cNvSpPr>
              <p:nvPr/>
            </p:nvSpPr>
            <p:spPr bwMode="auto">
              <a:xfrm>
                <a:off x="1657" y="198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1" name="Rectangle 1211"/>
              <p:cNvSpPr>
                <a:spLocks noChangeArrowheads="1"/>
              </p:cNvSpPr>
              <p:nvPr/>
            </p:nvSpPr>
            <p:spPr bwMode="auto">
              <a:xfrm>
                <a:off x="1715" y="198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2" name="Rectangle 1212"/>
              <p:cNvSpPr>
                <a:spLocks noChangeArrowheads="1"/>
              </p:cNvSpPr>
              <p:nvPr/>
            </p:nvSpPr>
            <p:spPr bwMode="auto">
              <a:xfrm>
                <a:off x="1772" y="198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" name="Rectangle 1213"/>
              <p:cNvSpPr>
                <a:spLocks noChangeArrowheads="1"/>
              </p:cNvSpPr>
              <p:nvPr/>
            </p:nvSpPr>
            <p:spPr bwMode="auto">
              <a:xfrm>
                <a:off x="1830" y="198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4" name="Rectangle 1214"/>
              <p:cNvSpPr>
                <a:spLocks noChangeArrowheads="1"/>
              </p:cNvSpPr>
              <p:nvPr/>
            </p:nvSpPr>
            <p:spPr bwMode="auto">
              <a:xfrm>
                <a:off x="1887" y="198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5" name="Rectangle 1215"/>
              <p:cNvSpPr>
                <a:spLocks noChangeArrowheads="1"/>
              </p:cNvSpPr>
              <p:nvPr/>
            </p:nvSpPr>
            <p:spPr bwMode="auto">
              <a:xfrm>
                <a:off x="1945" y="198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" name="Rectangle 1216"/>
              <p:cNvSpPr>
                <a:spLocks noChangeArrowheads="1"/>
              </p:cNvSpPr>
              <p:nvPr/>
            </p:nvSpPr>
            <p:spPr bwMode="auto">
              <a:xfrm>
                <a:off x="2003" y="198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7" name="Rectangle 1217"/>
              <p:cNvSpPr>
                <a:spLocks noChangeArrowheads="1"/>
              </p:cNvSpPr>
              <p:nvPr/>
            </p:nvSpPr>
            <p:spPr bwMode="auto">
              <a:xfrm>
                <a:off x="2060" y="198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8" name="Rectangle 1218"/>
              <p:cNvSpPr>
                <a:spLocks noChangeArrowheads="1"/>
              </p:cNvSpPr>
              <p:nvPr/>
            </p:nvSpPr>
            <p:spPr bwMode="auto">
              <a:xfrm>
                <a:off x="2118" y="198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9" name="Rectangle 1219"/>
              <p:cNvSpPr>
                <a:spLocks noChangeArrowheads="1"/>
              </p:cNvSpPr>
              <p:nvPr/>
            </p:nvSpPr>
            <p:spPr bwMode="auto">
              <a:xfrm>
                <a:off x="2175" y="198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0" name="Rectangle 1220"/>
              <p:cNvSpPr>
                <a:spLocks noChangeArrowheads="1"/>
              </p:cNvSpPr>
              <p:nvPr/>
            </p:nvSpPr>
            <p:spPr bwMode="auto">
              <a:xfrm>
                <a:off x="390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1" name="Rectangle 1221"/>
              <p:cNvSpPr>
                <a:spLocks noChangeArrowheads="1"/>
              </p:cNvSpPr>
              <p:nvPr/>
            </p:nvSpPr>
            <p:spPr bwMode="auto">
              <a:xfrm>
                <a:off x="448" y="2045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2" name="Rectangle 1222"/>
              <p:cNvSpPr>
                <a:spLocks noChangeArrowheads="1"/>
              </p:cNvSpPr>
              <p:nvPr/>
            </p:nvSpPr>
            <p:spPr bwMode="auto">
              <a:xfrm>
                <a:off x="505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3" name="Rectangle 1223"/>
              <p:cNvSpPr>
                <a:spLocks noChangeArrowheads="1"/>
              </p:cNvSpPr>
              <p:nvPr/>
            </p:nvSpPr>
            <p:spPr bwMode="auto">
              <a:xfrm>
                <a:off x="563" y="2045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4" name="Rectangle 1224"/>
              <p:cNvSpPr>
                <a:spLocks noChangeArrowheads="1"/>
              </p:cNvSpPr>
              <p:nvPr/>
            </p:nvSpPr>
            <p:spPr bwMode="auto">
              <a:xfrm>
                <a:off x="620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5" name="Rectangle 1225"/>
              <p:cNvSpPr>
                <a:spLocks noChangeArrowheads="1"/>
              </p:cNvSpPr>
              <p:nvPr/>
            </p:nvSpPr>
            <p:spPr bwMode="auto">
              <a:xfrm>
                <a:off x="678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6" name="Rectangle 1226"/>
              <p:cNvSpPr>
                <a:spLocks noChangeArrowheads="1"/>
              </p:cNvSpPr>
              <p:nvPr/>
            </p:nvSpPr>
            <p:spPr bwMode="auto">
              <a:xfrm>
                <a:off x="736" y="2045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7" name="Rectangle 1227"/>
              <p:cNvSpPr>
                <a:spLocks noChangeArrowheads="1"/>
              </p:cNvSpPr>
              <p:nvPr/>
            </p:nvSpPr>
            <p:spPr bwMode="auto">
              <a:xfrm>
                <a:off x="793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8" name="Rectangle 1228"/>
              <p:cNvSpPr>
                <a:spLocks noChangeArrowheads="1"/>
              </p:cNvSpPr>
              <p:nvPr/>
            </p:nvSpPr>
            <p:spPr bwMode="auto">
              <a:xfrm>
                <a:off x="851" y="2045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49" name="Rectangle 1229"/>
              <p:cNvSpPr>
                <a:spLocks noChangeArrowheads="1"/>
              </p:cNvSpPr>
              <p:nvPr/>
            </p:nvSpPr>
            <p:spPr bwMode="auto">
              <a:xfrm>
                <a:off x="908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0" name="Rectangle 1230"/>
              <p:cNvSpPr>
                <a:spLocks noChangeArrowheads="1"/>
              </p:cNvSpPr>
              <p:nvPr/>
            </p:nvSpPr>
            <p:spPr bwMode="auto">
              <a:xfrm>
                <a:off x="966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1" name="Rectangle 1231"/>
              <p:cNvSpPr>
                <a:spLocks noChangeArrowheads="1"/>
              </p:cNvSpPr>
              <p:nvPr/>
            </p:nvSpPr>
            <p:spPr bwMode="auto">
              <a:xfrm>
                <a:off x="1024" y="2045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2" name="Rectangle 1232"/>
              <p:cNvSpPr>
                <a:spLocks noChangeArrowheads="1"/>
              </p:cNvSpPr>
              <p:nvPr/>
            </p:nvSpPr>
            <p:spPr bwMode="auto">
              <a:xfrm>
                <a:off x="1081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3" name="Rectangle 1233"/>
              <p:cNvSpPr>
                <a:spLocks noChangeArrowheads="1"/>
              </p:cNvSpPr>
              <p:nvPr/>
            </p:nvSpPr>
            <p:spPr bwMode="auto">
              <a:xfrm>
                <a:off x="1139" y="2045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4" name="Rectangle 1234"/>
              <p:cNvSpPr>
                <a:spLocks noChangeArrowheads="1"/>
              </p:cNvSpPr>
              <p:nvPr/>
            </p:nvSpPr>
            <p:spPr bwMode="auto">
              <a:xfrm>
                <a:off x="1196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5" name="Rectangle 1235"/>
              <p:cNvSpPr>
                <a:spLocks noChangeArrowheads="1"/>
              </p:cNvSpPr>
              <p:nvPr/>
            </p:nvSpPr>
            <p:spPr bwMode="auto">
              <a:xfrm>
                <a:off x="1254" y="2045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6" name="Rectangle 1236"/>
              <p:cNvSpPr>
                <a:spLocks noChangeArrowheads="1"/>
              </p:cNvSpPr>
              <p:nvPr/>
            </p:nvSpPr>
            <p:spPr bwMode="auto">
              <a:xfrm>
                <a:off x="1312" y="2045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7" name="Rectangle 1237"/>
              <p:cNvSpPr>
                <a:spLocks noChangeArrowheads="1"/>
              </p:cNvSpPr>
              <p:nvPr/>
            </p:nvSpPr>
            <p:spPr bwMode="auto">
              <a:xfrm>
                <a:off x="1369" y="2045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8" name="Rectangle 1238"/>
              <p:cNvSpPr>
                <a:spLocks noChangeArrowheads="1"/>
              </p:cNvSpPr>
              <p:nvPr/>
            </p:nvSpPr>
            <p:spPr bwMode="auto">
              <a:xfrm>
                <a:off x="1427" y="2045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59" name="Rectangle 1239"/>
              <p:cNvSpPr>
                <a:spLocks noChangeArrowheads="1"/>
              </p:cNvSpPr>
              <p:nvPr/>
            </p:nvSpPr>
            <p:spPr bwMode="auto">
              <a:xfrm>
                <a:off x="1484" y="2045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0" name="Rectangle 1240"/>
              <p:cNvSpPr>
                <a:spLocks noChangeArrowheads="1"/>
              </p:cNvSpPr>
              <p:nvPr/>
            </p:nvSpPr>
            <p:spPr bwMode="auto">
              <a:xfrm>
                <a:off x="1542" y="2045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1" name="Rectangle 1241"/>
              <p:cNvSpPr>
                <a:spLocks noChangeArrowheads="1"/>
              </p:cNvSpPr>
              <p:nvPr/>
            </p:nvSpPr>
            <p:spPr bwMode="auto">
              <a:xfrm>
                <a:off x="1599" y="2045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2" name="Rectangle 1242"/>
              <p:cNvSpPr>
                <a:spLocks noChangeArrowheads="1"/>
              </p:cNvSpPr>
              <p:nvPr/>
            </p:nvSpPr>
            <p:spPr bwMode="auto">
              <a:xfrm>
                <a:off x="1657" y="2045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3" name="Rectangle 1243"/>
              <p:cNvSpPr>
                <a:spLocks noChangeArrowheads="1"/>
              </p:cNvSpPr>
              <p:nvPr/>
            </p:nvSpPr>
            <p:spPr bwMode="auto">
              <a:xfrm>
                <a:off x="1715" y="2045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4" name="Rectangle 1244"/>
              <p:cNvSpPr>
                <a:spLocks noChangeArrowheads="1"/>
              </p:cNvSpPr>
              <p:nvPr/>
            </p:nvSpPr>
            <p:spPr bwMode="auto">
              <a:xfrm>
                <a:off x="1772" y="2045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5" name="Rectangle 1245"/>
              <p:cNvSpPr>
                <a:spLocks noChangeArrowheads="1"/>
              </p:cNvSpPr>
              <p:nvPr/>
            </p:nvSpPr>
            <p:spPr bwMode="auto">
              <a:xfrm>
                <a:off x="1830" y="2045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6" name="Rectangle 1246"/>
              <p:cNvSpPr>
                <a:spLocks noChangeArrowheads="1"/>
              </p:cNvSpPr>
              <p:nvPr/>
            </p:nvSpPr>
            <p:spPr bwMode="auto">
              <a:xfrm>
                <a:off x="1887" y="2045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7" name="Rectangle 1247"/>
              <p:cNvSpPr>
                <a:spLocks noChangeArrowheads="1"/>
              </p:cNvSpPr>
              <p:nvPr/>
            </p:nvSpPr>
            <p:spPr bwMode="auto">
              <a:xfrm>
                <a:off x="1945" y="2045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8" name="Rectangle 1248"/>
              <p:cNvSpPr>
                <a:spLocks noChangeArrowheads="1"/>
              </p:cNvSpPr>
              <p:nvPr/>
            </p:nvSpPr>
            <p:spPr bwMode="auto">
              <a:xfrm>
                <a:off x="2003" y="2045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69" name="Rectangle 1249"/>
              <p:cNvSpPr>
                <a:spLocks noChangeArrowheads="1"/>
              </p:cNvSpPr>
              <p:nvPr/>
            </p:nvSpPr>
            <p:spPr bwMode="auto">
              <a:xfrm>
                <a:off x="2060" y="2045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0" name="Rectangle 1250"/>
              <p:cNvSpPr>
                <a:spLocks noChangeArrowheads="1"/>
              </p:cNvSpPr>
              <p:nvPr/>
            </p:nvSpPr>
            <p:spPr bwMode="auto">
              <a:xfrm>
                <a:off x="2118" y="2045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1" name="Rectangle 1251"/>
              <p:cNvSpPr>
                <a:spLocks noChangeArrowheads="1"/>
              </p:cNvSpPr>
              <p:nvPr/>
            </p:nvSpPr>
            <p:spPr bwMode="auto">
              <a:xfrm>
                <a:off x="2175" y="2045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2" name="Rectangle 1252"/>
              <p:cNvSpPr>
                <a:spLocks noChangeArrowheads="1"/>
              </p:cNvSpPr>
              <p:nvPr/>
            </p:nvSpPr>
            <p:spPr bwMode="auto">
              <a:xfrm>
                <a:off x="390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3" name="Rectangle 1253"/>
              <p:cNvSpPr>
                <a:spLocks noChangeArrowheads="1"/>
              </p:cNvSpPr>
              <p:nvPr/>
            </p:nvSpPr>
            <p:spPr bwMode="auto">
              <a:xfrm>
                <a:off x="448" y="2102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4" name="Rectangle 1254"/>
              <p:cNvSpPr>
                <a:spLocks noChangeArrowheads="1"/>
              </p:cNvSpPr>
              <p:nvPr/>
            </p:nvSpPr>
            <p:spPr bwMode="auto">
              <a:xfrm>
                <a:off x="505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5" name="Rectangle 1255"/>
              <p:cNvSpPr>
                <a:spLocks noChangeArrowheads="1"/>
              </p:cNvSpPr>
              <p:nvPr/>
            </p:nvSpPr>
            <p:spPr bwMode="auto">
              <a:xfrm>
                <a:off x="563" y="2102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6" name="Rectangle 1256"/>
              <p:cNvSpPr>
                <a:spLocks noChangeArrowheads="1"/>
              </p:cNvSpPr>
              <p:nvPr/>
            </p:nvSpPr>
            <p:spPr bwMode="auto">
              <a:xfrm>
                <a:off x="620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7" name="Rectangle 1257"/>
              <p:cNvSpPr>
                <a:spLocks noChangeArrowheads="1"/>
              </p:cNvSpPr>
              <p:nvPr/>
            </p:nvSpPr>
            <p:spPr bwMode="auto">
              <a:xfrm>
                <a:off x="678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8" name="Rectangle 1258"/>
              <p:cNvSpPr>
                <a:spLocks noChangeArrowheads="1"/>
              </p:cNvSpPr>
              <p:nvPr/>
            </p:nvSpPr>
            <p:spPr bwMode="auto">
              <a:xfrm>
                <a:off x="736" y="2102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79" name="Rectangle 1259"/>
              <p:cNvSpPr>
                <a:spLocks noChangeArrowheads="1"/>
              </p:cNvSpPr>
              <p:nvPr/>
            </p:nvSpPr>
            <p:spPr bwMode="auto">
              <a:xfrm>
                <a:off x="793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0" name="Rectangle 1260"/>
              <p:cNvSpPr>
                <a:spLocks noChangeArrowheads="1"/>
              </p:cNvSpPr>
              <p:nvPr/>
            </p:nvSpPr>
            <p:spPr bwMode="auto">
              <a:xfrm>
                <a:off x="851" y="2102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1" name="Rectangle 1261"/>
              <p:cNvSpPr>
                <a:spLocks noChangeArrowheads="1"/>
              </p:cNvSpPr>
              <p:nvPr/>
            </p:nvSpPr>
            <p:spPr bwMode="auto">
              <a:xfrm>
                <a:off x="908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2" name="Rectangle 1262"/>
              <p:cNvSpPr>
                <a:spLocks noChangeArrowheads="1"/>
              </p:cNvSpPr>
              <p:nvPr/>
            </p:nvSpPr>
            <p:spPr bwMode="auto">
              <a:xfrm>
                <a:off x="966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3" name="Rectangle 1263"/>
              <p:cNvSpPr>
                <a:spLocks noChangeArrowheads="1"/>
              </p:cNvSpPr>
              <p:nvPr/>
            </p:nvSpPr>
            <p:spPr bwMode="auto">
              <a:xfrm>
                <a:off x="1024" y="2102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4" name="Rectangle 1264"/>
              <p:cNvSpPr>
                <a:spLocks noChangeArrowheads="1"/>
              </p:cNvSpPr>
              <p:nvPr/>
            </p:nvSpPr>
            <p:spPr bwMode="auto">
              <a:xfrm>
                <a:off x="1081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5" name="Rectangle 1265"/>
              <p:cNvSpPr>
                <a:spLocks noChangeArrowheads="1"/>
              </p:cNvSpPr>
              <p:nvPr/>
            </p:nvSpPr>
            <p:spPr bwMode="auto">
              <a:xfrm>
                <a:off x="1139" y="2102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6" name="Rectangle 1266"/>
              <p:cNvSpPr>
                <a:spLocks noChangeArrowheads="1"/>
              </p:cNvSpPr>
              <p:nvPr/>
            </p:nvSpPr>
            <p:spPr bwMode="auto">
              <a:xfrm>
                <a:off x="1196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7" name="Rectangle 1267"/>
              <p:cNvSpPr>
                <a:spLocks noChangeArrowheads="1"/>
              </p:cNvSpPr>
              <p:nvPr/>
            </p:nvSpPr>
            <p:spPr bwMode="auto">
              <a:xfrm>
                <a:off x="1254" y="2102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8" name="Rectangle 1268"/>
              <p:cNvSpPr>
                <a:spLocks noChangeArrowheads="1"/>
              </p:cNvSpPr>
              <p:nvPr/>
            </p:nvSpPr>
            <p:spPr bwMode="auto">
              <a:xfrm>
                <a:off x="1312" y="2102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89" name="Rectangle 1269"/>
              <p:cNvSpPr>
                <a:spLocks noChangeArrowheads="1"/>
              </p:cNvSpPr>
              <p:nvPr/>
            </p:nvSpPr>
            <p:spPr bwMode="auto">
              <a:xfrm>
                <a:off x="1369" y="2102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0" name="Rectangle 1270"/>
              <p:cNvSpPr>
                <a:spLocks noChangeArrowheads="1"/>
              </p:cNvSpPr>
              <p:nvPr/>
            </p:nvSpPr>
            <p:spPr bwMode="auto">
              <a:xfrm>
                <a:off x="1427" y="2102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1" name="Rectangle 1271"/>
              <p:cNvSpPr>
                <a:spLocks noChangeArrowheads="1"/>
              </p:cNvSpPr>
              <p:nvPr/>
            </p:nvSpPr>
            <p:spPr bwMode="auto">
              <a:xfrm>
                <a:off x="1484" y="2102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2" name="Rectangle 1272"/>
              <p:cNvSpPr>
                <a:spLocks noChangeArrowheads="1"/>
              </p:cNvSpPr>
              <p:nvPr/>
            </p:nvSpPr>
            <p:spPr bwMode="auto">
              <a:xfrm>
                <a:off x="1542" y="2102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3" name="Rectangle 1273"/>
              <p:cNvSpPr>
                <a:spLocks noChangeArrowheads="1"/>
              </p:cNvSpPr>
              <p:nvPr/>
            </p:nvSpPr>
            <p:spPr bwMode="auto">
              <a:xfrm>
                <a:off x="1599" y="2102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4" name="Rectangle 1274"/>
              <p:cNvSpPr>
                <a:spLocks noChangeArrowheads="1"/>
              </p:cNvSpPr>
              <p:nvPr/>
            </p:nvSpPr>
            <p:spPr bwMode="auto">
              <a:xfrm>
                <a:off x="1657" y="2102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5" name="Rectangle 1275"/>
              <p:cNvSpPr>
                <a:spLocks noChangeArrowheads="1"/>
              </p:cNvSpPr>
              <p:nvPr/>
            </p:nvSpPr>
            <p:spPr bwMode="auto">
              <a:xfrm>
                <a:off x="1715" y="2102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6" name="Rectangle 1276"/>
              <p:cNvSpPr>
                <a:spLocks noChangeArrowheads="1"/>
              </p:cNvSpPr>
              <p:nvPr/>
            </p:nvSpPr>
            <p:spPr bwMode="auto">
              <a:xfrm>
                <a:off x="1772" y="2102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7" name="Rectangle 1277"/>
              <p:cNvSpPr>
                <a:spLocks noChangeArrowheads="1"/>
              </p:cNvSpPr>
              <p:nvPr/>
            </p:nvSpPr>
            <p:spPr bwMode="auto">
              <a:xfrm>
                <a:off x="1830" y="2102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8" name="Rectangle 1278"/>
              <p:cNvSpPr>
                <a:spLocks noChangeArrowheads="1"/>
              </p:cNvSpPr>
              <p:nvPr/>
            </p:nvSpPr>
            <p:spPr bwMode="auto">
              <a:xfrm>
                <a:off x="1887" y="2102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99" name="Rectangle 1279"/>
              <p:cNvSpPr>
                <a:spLocks noChangeArrowheads="1"/>
              </p:cNvSpPr>
              <p:nvPr/>
            </p:nvSpPr>
            <p:spPr bwMode="auto">
              <a:xfrm>
                <a:off x="1945" y="2102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0" name="Rectangle 1280"/>
              <p:cNvSpPr>
                <a:spLocks noChangeArrowheads="1"/>
              </p:cNvSpPr>
              <p:nvPr/>
            </p:nvSpPr>
            <p:spPr bwMode="auto">
              <a:xfrm>
                <a:off x="2003" y="2102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1" name="Rectangle 1281"/>
              <p:cNvSpPr>
                <a:spLocks noChangeArrowheads="1"/>
              </p:cNvSpPr>
              <p:nvPr/>
            </p:nvSpPr>
            <p:spPr bwMode="auto">
              <a:xfrm>
                <a:off x="2060" y="2102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2" name="Rectangle 1282"/>
              <p:cNvSpPr>
                <a:spLocks noChangeArrowheads="1"/>
              </p:cNvSpPr>
              <p:nvPr/>
            </p:nvSpPr>
            <p:spPr bwMode="auto">
              <a:xfrm>
                <a:off x="2118" y="2102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3" name="Rectangle 1283"/>
              <p:cNvSpPr>
                <a:spLocks noChangeArrowheads="1"/>
              </p:cNvSpPr>
              <p:nvPr/>
            </p:nvSpPr>
            <p:spPr bwMode="auto">
              <a:xfrm>
                <a:off x="2175" y="2102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4" name="Rectangle 1284"/>
              <p:cNvSpPr>
                <a:spLocks noChangeArrowheads="1"/>
              </p:cNvSpPr>
              <p:nvPr/>
            </p:nvSpPr>
            <p:spPr bwMode="auto">
              <a:xfrm>
                <a:off x="390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5" name="Rectangle 1285"/>
              <p:cNvSpPr>
                <a:spLocks noChangeArrowheads="1"/>
              </p:cNvSpPr>
              <p:nvPr/>
            </p:nvSpPr>
            <p:spPr bwMode="auto">
              <a:xfrm>
                <a:off x="448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6" name="Rectangle 1286"/>
              <p:cNvSpPr>
                <a:spLocks noChangeArrowheads="1"/>
              </p:cNvSpPr>
              <p:nvPr/>
            </p:nvSpPr>
            <p:spPr bwMode="auto">
              <a:xfrm>
                <a:off x="505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7" name="Rectangle 1287"/>
              <p:cNvSpPr>
                <a:spLocks noChangeArrowheads="1"/>
              </p:cNvSpPr>
              <p:nvPr/>
            </p:nvSpPr>
            <p:spPr bwMode="auto">
              <a:xfrm>
                <a:off x="563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8" name="Rectangle 1288"/>
              <p:cNvSpPr>
                <a:spLocks noChangeArrowheads="1"/>
              </p:cNvSpPr>
              <p:nvPr/>
            </p:nvSpPr>
            <p:spPr bwMode="auto">
              <a:xfrm>
                <a:off x="620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09" name="Rectangle 1289"/>
              <p:cNvSpPr>
                <a:spLocks noChangeArrowheads="1"/>
              </p:cNvSpPr>
              <p:nvPr/>
            </p:nvSpPr>
            <p:spPr bwMode="auto">
              <a:xfrm>
                <a:off x="678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0" name="Rectangle 1290"/>
              <p:cNvSpPr>
                <a:spLocks noChangeArrowheads="1"/>
              </p:cNvSpPr>
              <p:nvPr/>
            </p:nvSpPr>
            <p:spPr bwMode="auto">
              <a:xfrm>
                <a:off x="736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1" name="Rectangle 1291"/>
              <p:cNvSpPr>
                <a:spLocks noChangeArrowheads="1"/>
              </p:cNvSpPr>
              <p:nvPr/>
            </p:nvSpPr>
            <p:spPr bwMode="auto">
              <a:xfrm>
                <a:off x="793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2" name="Rectangle 1292"/>
              <p:cNvSpPr>
                <a:spLocks noChangeArrowheads="1"/>
              </p:cNvSpPr>
              <p:nvPr/>
            </p:nvSpPr>
            <p:spPr bwMode="auto">
              <a:xfrm>
                <a:off x="851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3" name="Rectangle 1293"/>
              <p:cNvSpPr>
                <a:spLocks noChangeArrowheads="1"/>
              </p:cNvSpPr>
              <p:nvPr/>
            </p:nvSpPr>
            <p:spPr bwMode="auto">
              <a:xfrm>
                <a:off x="908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4" name="Rectangle 1294"/>
              <p:cNvSpPr>
                <a:spLocks noChangeArrowheads="1"/>
              </p:cNvSpPr>
              <p:nvPr/>
            </p:nvSpPr>
            <p:spPr bwMode="auto">
              <a:xfrm>
                <a:off x="966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5" name="Rectangle 1295"/>
              <p:cNvSpPr>
                <a:spLocks noChangeArrowheads="1"/>
              </p:cNvSpPr>
              <p:nvPr/>
            </p:nvSpPr>
            <p:spPr bwMode="auto">
              <a:xfrm>
                <a:off x="1024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6" name="Rectangle 1296"/>
              <p:cNvSpPr>
                <a:spLocks noChangeArrowheads="1"/>
              </p:cNvSpPr>
              <p:nvPr/>
            </p:nvSpPr>
            <p:spPr bwMode="auto">
              <a:xfrm>
                <a:off x="1081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7" name="Rectangle 1297"/>
              <p:cNvSpPr>
                <a:spLocks noChangeArrowheads="1"/>
              </p:cNvSpPr>
              <p:nvPr/>
            </p:nvSpPr>
            <p:spPr bwMode="auto">
              <a:xfrm>
                <a:off x="1139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8" name="Rectangle 1298"/>
              <p:cNvSpPr>
                <a:spLocks noChangeArrowheads="1"/>
              </p:cNvSpPr>
              <p:nvPr/>
            </p:nvSpPr>
            <p:spPr bwMode="auto">
              <a:xfrm>
                <a:off x="1196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19" name="Rectangle 1299"/>
              <p:cNvSpPr>
                <a:spLocks noChangeArrowheads="1"/>
              </p:cNvSpPr>
              <p:nvPr/>
            </p:nvSpPr>
            <p:spPr bwMode="auto">
              <a:xfrm>
                <a:off x="1254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0" name="Rectangle 1300"/>
              <p:cNvSpPr>
                <a:spLocks noChangeArrowheads="1"/>
              </p:cNvSpPr>
              <p:nvPr/>
            </p:nvSpPr>
            <p:spPr bwMode="auto">
              <a:xfrm>
                <a:off x="1312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1" name="Rectangle 1301"/>
              <p:cNvSpPr>
                <a:spLocks noChangeArrowheads="1"/>
              </p:cNvSpPr>
              <p:nvPr/>
            </p:nvSpPr>
            <p:spPr bwMode="auto">
              <a:xfrm>
                <a:off x="1369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2" name="Rectangle 1302"/>
              <p:cNvSpPr>
                <a:spLocks noChangeArrowheads="1"/>
              </p:cNvSpPr>
              <p:nvPr/>
            </p:nvSpPr>
            <p:spPr bwMode="auto">
              <a:xfrm>
                <a:off x="1427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3" name="Rectangle 1303"/>
              <p:cNvSpPr>
                <a:spLocks noChangeArrowheads="1"/>
              </p:cNvSpPr>
              <p:nvPr/>
            </p:nvSpPr>
            <p:spPr bwMode="auto">
              <a:xfrm>
                <a:off x="1484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4" name="Rectangle 1304"/>
              <p:cNvSpPr>
                <a:spLocks noChangeArrowheads="1"/>
              </p:cNvSpPr>
              <p:nvPr/>
            </p:nvSpPr>
            <p:spPr bwMode="auto">
              <a:xfrm>
                <a:off x="1542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5" name="Rectangle 1305"/>
              <p:cNvSpPr>
                <a:spLocks noChangeArrowheads="1"/>
              </p:cNvSpPr>
              <p:nvPr/>
            </p:nvSpPr>
            <p:spPr bwMode="auto">
              <a:xfrm>
                <a:off x="1599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6" name="Rectangle 1306"/>
              <p:cNvSpPr>
                <a:spLocks noChangeArrowheads="1"/>
              </p:cNvSpPr>
              <p:nvPr/>
            </p:nvSpPr>
            <p:spPr bwMode="auto">
              <a:xfrm>
                <a:off x="1657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7" name="Rectangle 1307"/>
              <p:cNvSpPr>
                <a:spLocks noChangeArrowheads="1"/>
              </p:cNvSpPr>
              <p:nvPr/>
            </p:nvSpPr>
            <p:spPr bwMode="auto">
              <a:xfrm>
                <a:off x="1715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8" name="Rectangle 1308"/>
              <p:cNvSpPr>
                <a:spLocks noChangeArrowheads="1"/>
              </p:cNvSpPr>
              <p:nvPr/>
            </p:nvSpPr>
            <p:spPr bwMode="auto">
              <a:xfrm>
                <a:off x="1772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29" name="Rectangle 1309"/>
              <p:cNvSpPr>
                <a:spLocks noChangeArrowheads="1"/>
              </p:cNvSpPr>
              <p:nvPr/>
            </p:nvSpPr>
            <p:spPr bwMode="auto">
              <a:xfrm>
                <a:off x="1830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0" name="Rectangle 1310"/>
              <p:cNvSpPr>
                <a:spLocks noChangeArrowheads="1"/>
              </p:cNvSpPr>
              <p:nvPr/>
            </p:nvSpPr>
            <p:spPr bwMode="auto">
              <a:xfrm>
                <a:off x="1887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1" name="Rectangle 1311"/>
              <p:cNvSpPr>
                <a:spLocks noChangeArrowheads="1"/>
              </p:cNvSpPr>
              <p:nvPr/>
            </p:nvSpPr>
            <p:spPr bwMode="auto">
              <a:xfrm>
                <a:off x="1945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2" name="Rectangle 1312"/>
              <p:cNvSpPr>
                <a:spLocks noChangeArrowheads="1"/>
              </p:cNvSpPr>
              <p:nvPr/>
            </p:nvSpPr>
            <p:spPr bwMode="auto">
              <a:xfrm>
                <a:off x="2003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3" name="Rectangle 1313"/>
              <p:cNvSpPr>
                <a:spLocks noChangeArrowheads="1"/>
              </p:cNvSpPr>
              <p:nvPr/>
            </p:nvSpPr>
            <p:spPr bwMode="auto">
              <a:xfrm>
                <a:off x="2060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4" name="Rectangle 1314"/>
              <p:cNvSpPr>
                <a:spLocks noChangeArrowheads="1"/>
              </p:cNvSpPr>
              <p:nvPr/>
            </p:nvSpPr>
            <p:spPr bwMode="auto">
              <a:xfrm>
                <a:off x="2118" y="2160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" name="Rectangle 1315"/>
              <p:cNvSpPr>
                <a:spLocks noChangeArrowheads="1"/>
              </p:cNvSpPr>
              <p:nvPr/>
            </p:nvSpPr>
            <p:spPr bwMode="auto">
              <a:xfrm>
                <a:off x="2175" y="2160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" name="Rectangle 1316"/>
              <p:cNvSpPr>
                <a:spLocks noChangeArrowheads="1"/>
              </p:cNvSpPr>
              <p:nvPr/>
            </p:nvSpPr>
            <p:spPr bwMode="auto">
              <a:xfrm>
                <a:off x="390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7" name="Rectangle 1317"/>
              <p:cNvSpPr>
                <a:spLocks noChangeArrowheads="1"/>
              </p:cNvSpPr>
              <p:nvPr/>
            </p:nvSpPr>
            <p:spPr bwMode="auto">
              <a:xfrm>
                <a:off x="448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8" name="Rectangle 1318"/>
              <p:cNvSpPr>
                <a:spLocks noChangeArrowheads="1"/>
              </p:cNvSpPr>
              <p:nvPr/>
            </p:nvSpPr>
            <p:spPr bwMode="auto">
              <a:xfrm>
                <a:off x="505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" name="Rectangle 1319"/>
              <p:cNvSpPr>
                <a:spLocks noChangeArrowheads="1"/>
              </p:cNvSpPr>
              <p:nvPr/>
            </p:nvSpPr>
            <p:spPr bwMode="auto">
              <a:xfrm>
                <a:off x="563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0" name="Rectangle 1320"/>
              <p:cNvSpPr>
                <a:spLocks noChangeArrowheads="1"/>
              </p:cNvSpPr>
              <p:nvPr/>
            </p:nvSpPr>
            <p:spPr bwMode="auto">
              <a:xfrm>
                <a:off x="620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1" name="Rectangle 1321"/>
              <p:cNvSpPr>
                <a:spLocks noChangeArrowheads="1"/>
              </p:cNvSpPr>
              <p:nvPr/>
            </p:nvSpPr>
            <p:spPr bwMode="auto">
              <a:xfrm>
                <a:off x="678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2" name="Rectangle 1322"/>
              <p:cNvSpPr>
                <a:spLocks noChangeArrowheads="1"/>
              </p:cNvSpPr>
              <p:nvPr/>
            </p:nvSpPr>
            <p:spPr bwMode="auto">
              <a:xfrm>
                <a:off x="736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3" name="Rectangle 1323"/>
              <p:cNvSpPr>
                <a:spLocks noChangeArrowheads="1"/>
              </p:cNvSpPr>
              <p:nvPr/>
            </p:nvSpPr>
            <p:spPr bwMode="auto">
              <a:xfrm>
                <a:off x="793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4" name="Rectangle 1324"/>
              <p:cNvSpPr>
                <a:spLocks noChangeArrowheads="1"/>
              </p:cNvSpPr>
              <p:nvPr/>
            </p:nvSpPr>
            <p:spPr bwMode="auto">
              <a:xfrm>
                <a:off x="851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5" name="Rectangle 1325"/>
              <p:cNvSpPr>
                <a:spLocks noChangeArrowheads="1"/>
              </p:cNvSpPr>
              <p:nvPr/>
            </p:nvSpPr>
            <p:spPr bwMode="auto">
              <a:xfrm>
                <a:off x="908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6" name="Rectangle 1326"/>
              <p:cNvSpPr>
                <a:spLocks noChangeArrowheads="1"/>
              </p:cNvSpPr>
              <p:nvPr/>
            </p:nvSpPr>
            <p:spPr bwMode="auto">
              <a:xfrm>
                <a:off x="966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7" name="Rectangle 1327"/>
              <p:cNvSpPr>
                <a:spLocks noChangeArrowheads="1"/>
              </p:cNvSpPr>
              <p:nvPr/>
            </p:nvSpPr>
            <p:spPr bwMode="auto">
              <a:xfrm>
                <a:off x="1024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8" name="Rectangle 1328"/>
              <p:cNvSpPr>
                <a:spLocks noChangeArrowheads="1"/>
              </p:cNvSpPr>
              <p:nvPr/>
            </p:nvSpPr>
            <p:spPr bwMode="auto">
              <a:xfrm>
                <a:off x="1081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49" name="Rectangle 1329"/>
              <p:cNvSpPr>
                <a:spLocks noChangeArrowheads="1"/>
              </p:cNvSpPr>
              <p:nvPr/>
            </p:nvSpPr>
            <p:spPr bwMode="auto">
              <a:xfrm>
                <a:off x="1139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0" name="Rectangle 1330"/>
              <p:cNvSpPr>
                <a:spLocks noChangeArrowheads="1"/>
              </p:cNvSpPr>
              <p:nvPr/>
            </p:nvSpPr>
            <p:spPr bwMode="auto">
              <a:xfrm>
                <a:off x="1196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1" name="Rectangle 1331"/>
              <p:cNvSpPr>
                <a:spLocks noChangeArrowheads="1"/>
              </p:cNvSpPr>
              <p:nvPr/>
            </p:nvSpPr>
            <p:spPr bwMode="auto">
              <a:xfrm>
                <a:off x="1254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2" name="Rectangle 1332"/>
              <p:cNvSpPr>
                <a:spLocks noChangeArrowheads="1"/>
              </p:cNvSpPr>
              <p:nvPr/>
            </p:nvSpPr>
            <p:spPr bwMode="auto">
              <a:xfrm>
                <a:off x="1312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3" name="Rectangle 1333"/>
              <p:cNvSpPr>
                <a:spLocks noChangeArrowheads="1"/>
              </p:cNvSpPr>
              <p:nvPr/>
            </p:nvSpPr>
            <p:spPr bwMode="auto">
              <a:xfrm>
                <a:off x="1369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4" name="Rectangle 1334"/>
              <p:cNvSpPr>
                <a:spLocks noChangeArrowheads="1"/>
              </p:cNvSpPr>
              <p:nvPr/>
            </p:nvSpPr>
            <p:spPr bwMode="auto">
              <a:xfrm>
                <a:off x="1427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5" name="Rectangle 1335"/>
              <p:cNvSpPr>
                <a:spLocks noChangeArrowheads="1"/>
              </p:cNvSpPr>
              <p:nvPr/>
            </p:nvSpPr>
            <p:spPr bwMode="auto">
              <a:xfrm>
                <a:off x="1484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6" name="Rectangle 1336"/>
              <p:cNvSpPr>
                <a:spLocks noChangeArrowheads="1"/>
              </p:cNvSpPr>
              <p:nvPr/>
            </p:nvSpPr>
            <p:spPr bwMode="auto">
              <a:xfrm>
                <a:off x="1542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7" name="Rectangle 1337"/>
              <p:cNvSpPr>
                <a:spLocks noChangeArrowheads="1"/>
              </p:cNvSpPr>
              <p:nvPr/>
            </p:nvSpPr>
            <p:spPr bwMode="auto">
              <a:xfrm>
                <a:off x="1599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8" name="Rectangle 1338"/>
              <p:cNvSpPr>
                <a:spLocks noChangeArrowheads="1"/>
              </p:cNvSpPr>
              <p:nvPr/>
            </p:nvSpPr>
            <p:spPr bwMode="auto">
              <a:xfrm>
                <a:off x="1657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59" name="Rectangle 1339"/>
              <p:cNvSpPr>
                <a:spLocks noChangeArrowheads="1"/>
              </p:cNvSpPr>
              <p:nvPr/>
            </p:nvSpPr>
            <p:spPr bwMode="auto">
              <a:xfrm>
                <a:off x="1715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0" name="Rectangle 1340"/>
              <p:cNvSpPr>
                <a:spLocks noChangeArrowheads="1"/>
              </p:cNvSpPr>
              <p:nvPr/>
            </p:nvSpPr>
            <p:spPr bwMode="auto">
              <a:xfrm>
                <a:off x="1772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1" name="Rectangle 1341"/>
              <p:cNvSpPr>
                <a:spLocks noChangeArrowheads="1"/>
              </p:cNvSpPr>
              <p:nvPr/>
            </p:nvSpPr>
            <p:spPr bwMode="auto">
              <a:xfrm>
                <a:off x="1830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2" name="Rectangle 1342"/>
              <p:cNvSpPr>
                <a:spLocks noChangeArrowheads="1"/>
              </p:cNvSpPr>
              <p:nvPr/>
            </p:nvSpPr>
            <p:spPr bwMode="auto">
              <a:xfrm>
                <a:off x="1887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3" name="Rectangle 1343"/>
              <p:cNvSpPr>
                <a:spLocks noChangeArrowheads="1"/>
              </p:cNvSpPr>
              <p:nvPr/>
            </p:nvSpPr>
            <p:spPr bwMode="auto">
              <a:xfrm>
                <a:off x="1945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4" name="Rectangle 1344"/>
              <p:cNvSpPr>
                <a:spLocks noChangeArrowheads="1"/>
              </p:cNvSpPr>
              <p:nvPr/>
            </p:nvSpPr>
            <p:spPr bwMode="auto">
              <a:xfrm>
                <a:off x="2003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5" name="Rectangle 1345"/>
              <p:cNvSpPr>
                <a:spLocks noChangeArrowheads="1"/>
              </p:cNvSpPr>
              <p:nvPr/>
            </p:nvSpPr>
            <p:spPr bwMode="auto">
              <a:xfrm>
                <a:off x="2060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6" name="Rectangle 1346"/>
              <p:cNvSpPr>
                <a:spLocks noChangeArrowheads="1"/>
              </p:cNvSpPr>
              <p:nvPr/>
            </p:nvSpPr>
            <p:spPr bwMode="auto">
              <a:xfrm>
                <a:off x="2118" y="2217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7" name="Rectangle 1347"/>
              <p:cNvSpPr>
                <a:spLocks noChangeArrowheads="1"/>
              </p:cNvSpPr>
              <p:nvPr/>
            </p:nvSpPr>
            <p:spPr bwMode="auto">
              <a:xfrm>
                <a:off x="2175" y="2217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8" name="Rectangle 1348"/>
              <p:cNvSpPr>
                <a:spLocks noChangeArrowheads="1"/>
              </p:cNvSpPr>
              <p:nvPr/>
            </p:nvSpPr>
            <p:spPr bwMode="auto">
              <a:xfrm>
                <a:off x="390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69" name="Rectangle 1349"/>
              <p:cNvSpPr>
                <a:spLocks noChangeArrowheads="1"/>
              </p:cNvSpPr>
              <p:nvPr/>
            </p:nvSpPr>
            <p:spPr bwMode="auto">
              <a:xfrm>
                <a:off x="448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0" name="Rectangle 1350"/>
              <p:cNvSpPr>
                <a:spLocks noChangeArrowheads="1"/>
              </p:cNvSpPr>
              <p:nvPr/>
            </p:nvSpPr>
            <p:spPr bwMode="auto">
              <a:xfrm>
                <a:off x="505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1" name="Rectangle 1351"/>
              <p:cNvSpPr>
                <a:spLocks noChangeArrowheads="1"/>
              </p:cNvSpPr>
              <p:nvPr/>
            </p:nvSpPr>
            <p:spPr bwMode="auto">
              <a:xfrm>
                <a:off x="563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2" name="Rectangle 1352"/>
              <p:cNvSpPr>
                <a:spLocks noChangeArrowheads="1"/>
              </p:cNvSpPr>
              <p:nvPr/>
            </p:nvSpPr>
            <p:spPr bwMode="auto">
              <a:xfrm>
                <a:off x="620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3" name="Rectangle 1353"/>
              <p:cNvSpPr>
                <a:spLocks noChangeArrowheads="1"/>
              </p:cNvSpPr>
              <p:nvPr/>
            </p:nvSpPr>
            <p:spPr bwMode="auto">
              <a:xfrm>
                <a:off x="678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4" name="Rectangle 1354"/>
              <p:cNvSpPr>
                <a:spLocks noChangeArrowheads="1"/>
              </p:cNvSpPr>
              <p:nvPr/>
            </p:nvSpPr>
            <p:spPr bwMode="auto">
              <a:xfrm>
                <a:off x="736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5" name="Rectangle 1355"/>
              <p:cNvSpPr>
                <a:spLocks noChangeArrowheads="1"/>
              </p:cNvSpPr>
              <p:nvPr/>
            </p:nvSpPr>
            <p:spPr bwMode="auto">
              <a:xfrm>
                <a:off x="793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6" name="Rectangle 1356"/>
              <p:cNvSpPr>
                <a:spLocks noChangeArrowheads="1"/>
              </p:cNvSpPr>
              <p:nvPr/>
            </p:nvSpPr>
            <p:spPr bwMode="auto">
              <a:xfrm>
                <a:off x="851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7" name="Rectangle 1357"/>
              <p:cNvSpPr>
                <a:spLocks noChangeArrowheads="1"/>
              </p:cNvSpPr>
              <p:nvPr/>
            </p:nvSpPr>
            <p:spPr bwMode="auto">
              <a:xfrm>
                <a:off x="908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8" name="Rectangle 1358"/>
              <p:cNvSpPr>
                <a:spLocks noChangeArrowheads="1"/>
              </p:cNvSpPr>
              <p:nvPr/>
            </p:nvSpPr>
            <p:spPr bwMode="auto">
              <a:xfrm>
                <a:off x="966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79" name="Rectangle 1359"/>
              <p:cNvSpPr>
                <a:spLocks noChangeArrowheads="1"/>
              </p:cNvSpPr>
              <p:nvPr/>
            </p:nvSpPr>
            <p:spPr bwMode="auto">
              <a:xfrm>
                <a:off x="1024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0" name="Rectangle 1360"/>
              <p:cNvSpPr>
                <a:spLocks noChangeArrowheads="1"/>
              </p:cNvSpPr>
              <p:nvPr/>
            </p:nvSpPr>
            <p:spPr bwMode="auto">
              <a:xfrm>
                <a:off x="1081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1" name="Rectangle 1361"/>
              <p:cNvSpPr>
                <a:spLocks noChangeArrowheads="1"/>
              </p:cNvSpPr>
              <p:nvPr/>
            </p:nvSpPr>
            <p:spPr bwMode="auto">
              <a:xfrm>
                <a:off x="1139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2" name="Rectangle 1362"/>
              <p:cNvSpPr>
                <a:spLocks noChangeArrowheads="1"/>
              </p:cNvSpPr>
              <p:nvPr/>
            </p:nvSpPr>
            <p:spPr bwMode="auto">
              <a:xfrm>
                <a:off x="1196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3" name="Rectangle 1363"/>
              <p:cNvSpPr>
                <a:spLocks noChangeArrowheads="1"/>
              </p:cNvSpPr>
              <p:nvPr/>
            </p:nvSpPr>
            <p:spPr bwMode="auto">
              <a:xfrm>
                <a:off x="1254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4" name="Rectangle 1364"/>
              <p:cNvSpPr>
                <a:spLocks noChangeArrowheads="1"/>
              </p:cNvSpPr>
              <p:nvPr/>
            </p:nvSpPr>
            <p:spPr bwMode="auto">
              <a:xfrm>
                <a:off x="1312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5" name="Rectangle 1365"/>
              <p:cNvSpPr>
                <a:spLocks noChangeArrowheads="1"/>
              </p:cNvSpPr>
              <p:nvPr/>
            </p:nvSpPr>
            <p:spPr bwMode="auto">
              <a:xfrm>
                <a:off x="1369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6" name="Rectangle 1366"/>
              <p:cNvSpPr>
                <a:spLocks noChangeArrowheads="1"/>
              </p:cNvSpPr>
              <p:nvPr/>
            </p:nvSpPr>
            <p:spPr bwMode="auto">
              <a:xfrm>
                <a:off x="1427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7" name="Rectangle 1367"/>
              <p:cNvSpPr>
                <a:spLocks noChangeArrowheads="1"/>
              </p:cNvSpPr>
              <p:nvPr/>
            </p:nvSpPr>
            <p:spPr bwMode="auto">
              <a:xfrm>
                <a:off x="1484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8" name="Rectangle 1368"/>
              <p:cNvSpPr>
                <a:spLocks noChangeArrowheads="1"/>
              </p:cNvSpPr>
              <p:nvPr/>
            </p:nvSpPr>
            <p:spPr bwMode="auto">
              <a:xfrm>
                <a:off x="1542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89" name="Rectangle 1369"/>
              <p:cNvSpPr>
                <a:spLocks noChangeArrowheads="1"/>
              </p:cNvSpPr>
              <p:nvPr/>
            </p:nvSpPr>
            <p:spPr bwMode="auto">
              <a:xfrm>
                <a:off x="1599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0" name="Rectangle 1370"/>
              <p:cNvSpPr>
                <a:spLocks noChangeArrowheads="1"/>
              </p:cNvSpPr>
              <p:nvPr/>
            </p:nvSpPr>
            <p:spPr bwMode="auto">
              <a:xfrm>
                <a:off x="1657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1" name="Rectangle 1371"/>
              <p:cNvSpPr>
                <a:spLocks noChangeArrowheads="1"/>
              </p:cNvSpPr>
              <p:nvPr/>
            </p:nvSpPr>
            <p:spPr bwMode="auto">
              <a:xfrm>
                <a:off x="1715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2" name="Rectangle 1372"/>
              <p:cNvSpPr>
                <a:spLocks noChangeArrowheads="1"/>
              </p:cNvSpPr>
              <p:nvPr/>
            </p:nvSpPr>
            <p:spPr bwMode="auto">
              <a:xfrm>
                <a:off x="1772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3" name="Rectangle 1373"/>
              <p:cNvSpPr>
                <a:spLocks noChangeArrowheads="1"/>
              </p:cNvSpPr>
              <p:nvPr/>
            </p:nvSpPr>
            <p:spPr bwMode="auto">
              <a:xfrm>
                <a:off x="1830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4" name="Rectangle 1374"/>
              <p:cNvSpPr>
                <a:spLocks noChangeArrowheads="1"/>
              </p:cNvSpPr>
              <p:nvPr/>
            </p:nvSpPr>
            <p:spPr bwMode="auto">
              <a:xfrm>
                <a:off x="1887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5" name="Rectangle 1375"/>
              <p:cNvSpPr>
                <a:spLocks noChangeArrowheads="1"/>
              </p:cNvSpPr>
              <p:nvPr/>
            </p:nvSpPr>
            <p:spPr bwMode="auto">
              <a:xfrm>
                <a:off x="1945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6" name="Rectangle 1376"/>
              <p:cNvSpPr>
                <a:spLocks noChangeArrowheads="1"/>
              </p:cNvSpPr>
              <p:nvPr/>
            </p:nvSpPr>
            <p:spPr bwMode="auto">
              <a:xfrm>
                <a:off x="2003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7" name="Rectangle 1377"/>
              <p:cNvSpPr>
                <a:spLocks noChangeArrowheads="1"/>
              </p:cNvSpPr>
              <p:nvPr/>
            </p:nvSpPr>
            <p:spPr bwMode="auto">
              <a:xfrm>
                <a:off x="2060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8" name="Rectangle 1378"/>
              <p:cNvSpPr>
                <a:spLocks noChangeArrowheads="1"/>
              </p:cNvSpPr>
              <p:nvPr/>
            </p:nvSpPr>
            <p:spPr bwMode="auto">
              <a:xfrm>
                <a:off x="2118" y="227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99" name="Rectangle 1379"/>
              <p:cNvSpPr>
                <a:spLocks noChangeArrowheads="1"/>
              </p:cNvSpPr>
              <p:nvPr/>
            </p:nvSpPr>
            <p:spPr bwMode="auto">
              <a:xfrm>
                <a:off x="2175" y="227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0" name="Rectangle 1380"/>
              <p:cNvSpPr>
                <a:spLocks noChangeArrowheads="1"/>
              </p:cNvSpPr>
              <p:nvPr/>
            </p:nvSpPr>
            <p:spPr bwMode="auto">
              <a:xfrm>
                <a:off x="390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1" name="Rectangle 1381"/>
              <p:cNvSpPr>
                <a:spLocks noChangeArrowheads="1"/>
              </p:cNvSpPr>
              <p:nvPr/>
            </p:nvSpPr>
            <p:spPr bwMode="auto">
              <a:xfrm>
                <a:off x="448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2" name="Rectangle 1382"/>
              <p:cNvSpPr>
                <a:spLocks noChangeArrowheads="1"/>
              </p:cNvSpPr>
              <p:nvPr/>
            </p:nvSpPr>
            <p:spPr bwMode="auto">
              <a:xfrm>
                <a:off x="505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3" name="Rectangle 1383"/>
              <p:cNvSpPr>
                <a:spLocks noChangeArrowheads="1"/>
              </p:cNvSpPr>
              <p:nvPr/>
            </p:nvSpPr>
            <p:spPr bwMode="auto">
              <a:xfrm>
                <a:off x="563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4" name="Rectangle 1384"/>
              <p:cNvSpPr>
                <a:spLocks noChangeArrowheads="1"/>
              </p:cNvSpPr>
              <p:nvPr/>
            </p:nvSpPr>
            <p:spPr bwMode="auto">
              <a:xfrm>
                <a:off x="620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5" name="Rectangle 1385"/>
              <p:cNvSpPr>
                <a:spLocks noChangeArrowheads="1"/>
              </p:cNvSpPr>
              <p:nvPr/>
            </p:nvSpPr>
            <p:spPr bwMode="auto">
              <a:xfrm>
                <a:off x="678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6" name="Rectangle 1386"/>
              <p:cNvSpPr>
                <a:spLocks noChangeArrowheads="1"/>
              </p:cNvSpPr>
              <p:nvPr/>
            </p:nvSpPr>
            <p:spPr bwMode="auto">
              <a:xfrm>
                <a:off x="736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7" name="Rectangle 1387"/>
              <p:cNvSpPr>
                <a:spLocks noChangeArrowheads="1"/>
              </p:cNvSpPr>
              <p:nvPr/>
            </p:nvSpPr>
            <p:spPr bwMode="auto">
              <a:xfrm>
                <a:off x="793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8" name="Rectangle 1388"/>
              <p:cNvSpPr>
                <a:spLocks noChangeArrowheads="1"/>
              </p:cNvSpPr>
              <p:nvPr/>
            </p:nvSpPr>
            <p:spPr bwMode="auto">
              <a:xfrm>
                <a:off x="851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09" name="Rectangle 1389"/>
              <p:cNvSpPr>
                <a:spLocks noChangeArrowheads="1"/>
              </p:cNvSpPr>
              <p:nvPr/>
            </p:nvSpPr>
            <p:spPr bwMode="auto">
              <a:xfrm>
                <a:off x="908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0" name="Rectangle 1390"/>
              <p:cNvSpPr>
                <a:spLocks noChangeArrowheads="1"/>
              </p:cNvSpPr>
              <p:nvPr/>
            </p:nvSpPr>
            <p:spPr bwMode="auto">
              <a:xfrm>
                <a:off x="966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1" name="Rectangle 1391"/>
              <p:cNvSpPr>
                <a:spLocks noChangeArrowheads="1"/>
              </p:cNvSpPr>
              <p:nvPr/>
            </p:nvSpPr>
            <p:spPr bwMode="auto">
              <a:xfrm>
                <a:off x="1024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2" name="Rectangle 1392"/>
              <p:cNvSpPr>
                <a:spLocks noChangeArrowheads="1"/>
              </p:cNvSpPr>
              <p:nvPr/>
            </p:nvSpPr>
            <p:spPr bwMode="auto">
              <a:xfrm>
                <a:off x="1081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3" name="Rectangle 1393"/>
              <p:cNvSpPr>
                <a:spLocks noChangeArrowheads="1"/>
              </p:cNvSpPr>
              <p:nvPr/>
            </p:nvSpPr>
            <p:spPr bwMode="auto">
              <a:xfrm>
                <a:off x="1139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4" name="Rectangle 1394"/>
              <p:cNvSpPr>
                <a:spLocks noChangeArrowheads="1"/>
              </p:cNvSpPr>
              <p:nvPr/>
            </p:nvSpPr>
            <p:spPr bwMode="auto">
              <a:xfrm>
                <a:off x="1196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5" name="Rectangle 1395"/>
              <p:cNvSpPr>
                <a:spLocks noChangeArrowheads="1"/>
              </p:cNvSpPr>
              <p:nvPr/>
            </p:nvSpPr>
            <p:spPr bwMode="auto">
              <a:xfrm>
                <a:off x="1254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6" name="Rectangle 1396"/>
              <p:cNvSpPr>
                <a:spLocks noChangeArrowheads="1"/>
              </p:cNvSpPr>
              <p:nvPr/>
            </p:nvSpPr>
            <p:spPr bwMode="auto">
              <a:xfrm>
                <a:off x="1312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7" name="Rectangle 1397"/>
              <p:cNvSpPr>
                <a:spLocks noChangeArrowheads="1"/>
              </p:cNvSpPr>
              <p:nvPr/>
            </p:nvSpPr>
            <p:spPr bwMode="auto">
              <a:xfrm>
                <a:off x="1369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8" name="Rectangle 1398"/>
              <p:cNvSpPr>
                <a:spLocks noChangeArrowheads="1"/>
              </p:cNvSpPr>
              <p:nvPr/>
            </p:nvSpPr>
            <p:spPr bwMode="auto">
              <a:xfrm>
                <a:off x="1427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19" name="Rectangle 1399"/>
              <p:cNvSpPr>
                <a:spLocks noChangeArrowheads="1"/>
              </p:cNvSpPr>
              <p:nvPr/>
            </p:nvSpPr>
            <p:spPr bwMode="auto">
              <a:xfrm>
                <a:off x="1484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0" name="Rectangle 1400"/>
              <p:cNvSpPr>
                <a:spLocks noChangeArrowheads="1"/>
              </p:cNvSpPr>
              <p:nvPr/>
            </p:nvSpPr>
            <p:spPr bwMode="auto">
              <a:xfrm>
                <a:off x="1542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1" name="Rectangle 1401"/>
              <p:cNvSpPr>
                <a:spLocks noChangeArrowheads="1"/>
              </p:cNvSpPr>
              <p:nvPr/>
            </p:nvSpPr>
            <p:spPr bwMode="auto">
              <a:xfrm>
                <a:off x="1599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2" name="Rectangle 1402"/>
              <p:cNvSpPr>
                <a:spLocks noChangeArrowheads="1"/>
              </p:cNvSpPr>
              <p:nvPr/>
            </p:nvSpPr>
            <p:spPr bwMode="auto">
              <a:xfrm>
                <a:off x="1657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3" name="Rectangle 1403"/>
              <p:cNvSpPr>
                <a:spLocks noChangeArrowheads="1"/>
              </p:cNvSpPr>
              <p:nvPr/>
            </p:nvSpPr>
            <p:spPr bwMode="auto">
              <a:xfrm>
                <a:off x="1715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4" name="Rectangle 1404"/>
              <p:cNvSpPr>
                <a:spLocks noChangeArrowheads="1"/>
              </p:cNvSpPr>
              <p:nvPr/>
            </p:nvSpPr>
            <p:spPr bwMode="auto">
              <a:xfrm>
                <a:off x="1772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5" name="Rectangle 1405"/>
              <p:cNvSpPr>
                <a:spLocks noChangeArrowheads="1"/>
              </p:cNvSpPr>
              <p:nvPr/>
            </p:nvSpPr>
            <p:spPr bwMode="auto">
              <a:xfrm>
                <a:off x="1830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6" name="Rectangle 1406"/>
              <p:cNvSpPr>
                <a:spLocks noChangeArrowheads="1"/>
              </p:cNvSpPr>
              <p:nvPr/>
            </p:nvSpPr>
            <p:spPr bwMode="auto">
              <a:xfrm>
                <a:off x="1887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7" name="Rectangle 1407"/>
              <p:cNvSpPr>
                <a:spLocks noChangeArrowheads="1"/>
              </p:cNvSpPr>
              <p:nvPr/>
            </p:nvSpPr>
            <p:spPr bwMode="auto">
              <a:xfrm>
                <a:off x="1945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8" name="Rectangle 1408"/>
              <p:cNvSpPr>
                <a:spLocks noChangeArrowheads="1"/>
              </p:cNvSpPr>
              <p:nvPr/>
            </p:nvSpPr>
            <p:spPr bwMode="auto">
              <a:xfrm>
                <a:off x="2003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29" name="Rectangle 1409"/>
              <p:cNvSpPr>
                <a:spLocks noChangeArrowheads="1"/>
              </p:cNvSpPr>
              <p:nvPr/>
            </p:nvSpPr>
            <p:spPr bwMode="auto">
              <a:xfrm>
                <a:off x="2060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0" name="Rectangle 1410"/>
              <p:cNvSpPr>
                <a:spLocks noChangeArrowheads="1"/>
              </p:cNvSpPr>
              <p:nvPr/>
            </p:nvSpPr>
            <p:spPr bwMode="auto">
              <a:xfrm>
                <a:off x="2118" y="2333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1" name="Rectangle 1411"/>
              <p:cNvSpPr>
                <a:spLocks noChangeArrowheads="1"/>
              </p:cNvSpPr>
              <p:nvPr/>
            </p:nvSpPr>
            <p:spPr bwMode="auto">
              <a:xfrm>
                <a:off x="2175" y="2333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2" name="Rectangle 1412"/>
              <p:cNvSpPr>
                <a:spLocks noChangeArrowheads="1"/>
              </p:cNvSpPr>
              <p:nvPr/>
            </p:nvSpPr>
            <p:spPr bwMode="auto">
              <a:xfrm>
                <a:off x="390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3" name="Rectangle 1413"/>
              <p:cNvSpPr>
                <a:spLocks noChangeArrowheads="1"/>
              </p:cNvSpPr>
              <p:nvPr/>
            </p:nvSpPr>
            <p:spPr bwMode="auto">
              <a:xfrm>
                <a:off x="448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4" name="Rectangle 1414"/>
              <p:cNvSpPr>
                <a:spLocks noChangeArrowheads="1"/>
              </p:cNvSpPr>
              <p:nvPr/>
            </p:nvSpPr>
            <p:spPr bwMode="auto">
              <a:xfrm>
                <a:off x="505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5" name="Rectangle 1415"/>
              <p:cNvSpPr>
                <a:spLocks noChangeArrowheads="1"/>
              </p:cNvSpPr>
              <p:nvPr/>
            </p:nvSpPr>
            <p:spPr bwMode="auto">
              <a:xfrm>
                <a:off x="563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6" name="Rectangle 1416"/>
              <p:cNvSpPr>
                <a:spLocks noChangeArrowheads="1"/>
              </p:cNvSpPr>
              <p:nvPr/>
            </p:nvSpPr>
            <p:spPr bwMode="auto">
              <a:xfrm>
                <a:off x="620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" name="Rectangle 1417"/>
              <p:cNvSpPr>
                <a:spLocks noChangeArrowheads="1"/>
              </p:cNvSpPr>
              <p:nvPr/>
            </p:nvSpPr>
            <p:spPr bwMode="auto">
              <a:xfrm>
                <a:off x="678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" name="Rectangle 1418"/>
              <p:cNvSpPr>
                <a:spLocks noChangeArrowheads="1"/>
              </p:cNvSpPr>
              <p:nvPr/>
            </p:nvSpPr>
            <p:spPr bwMode="auto">
              <a:xfrm>
                <a:off x="736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" name="Rectangle 1419"/>
              <p:cNvSpPr>
                <a:spLocks noChangeArrowheads="1"/>
              </p:cNvSpPr>
              <p:nvPr/>
            </p:nvSpPr>
            <p:spPr bwMode="auto">
              <a:xfrm>
                <a:off x="793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0" name="Rectangle 1420"/>
              <p:cNvSpPr>
                <a:spLocks noChangeArrowheads="1"/>
              </p:cNvSpPr>
              <p:nvPr/>
            </p:nvSpPr>
            <p:spPr bwMode="auto">
              <a:xfrm>
                <a:off x="851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" name="Rectangle 1421"/>
              <p:cNvSpPr>
                <a:spLocks noChangeArrowheads="1"/>
              </p:cNvSpPr>
              <p:nvPr/>
            </p:nvSpPr>
            <p:spPr bwMode="auto">
              <a:xfrm>
                <a:off x="908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" name="Rectangle 1422"/>
              <p:cNvSpPr>
                <a:spLocks noChangeArrowheads="1"/>
              </p:cNvSpPr>
              <p:nvPr/>
            </p:nvSpPr>
            <p:spPr bwMode="auto">
              <a:xfrm>
                <a:off x="966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" name="Rectangle 1423"/>
              <p:cNvSpPr>
                <a:spLocks noChangeArrowheads="1"/>
              </p:cNvSpPr>
              <p:nvPr/>
            </p:nvSpPr>
            <p:spPr bwMode="auto">
              <a:xfrm>
                <a:off x="1024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4" name="Rectangle 1424"/>
              <p:cNvSpPr>
                <a:spLocks noChangeArrowheads="1"/>
              </p:cNvSpPr>
              <p:nvPr/>
            </p:nvSpPr>
            <p:spPr bwMode="auto">
              <a:xfrm>
                <a:off x="1081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5" name="Rectangle 1425"/>
              <p:cNvSpPr>
                <a:spLocks noChangeArrowheads="1"/>
              </p:cNvSpPr>
              <p:nvPr/>
            </p:nvSpPr>
            <p:spPr bwMode="auto">
              <a:xfrm>
                <a:off x="1139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6" name="Rectangle 1426"/>
              <p:cNvSpPr>
                <a:spLocks noChangeArrowheads="1"/>
              </p:cNvSpPr>
              <p:nvPr/>
            </p:nvSpPr>
            <p:spPr bwMode="auto">
              <a:xfrm>
                <a:off x="1196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7" name="Rectangle 1427"/>
              <p:cNvSpPr>
                <a:spLocks noChangeArrowheads="1"/>
              </p:cNvSpPr>
              <p:nvPr/>
            </p:nvSpPr>
            <p:spPr bwMode="auto">
              <a:xfrm>
                <a:off x="1254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8" name="Rectangle 1428"/>
              <p:cNvSpPr>
                <a:spLocks noChangeArrowheads="1"/>
              </p:cNvSpPr>
              <p:nvPr/>
            </p:nvSpPr>
            <p:spPr bwMode="auto">
              <a:xfrm>
                <a:off x="1312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9" name="Rectangle 1429"/>
              <p:cNvSpPr>
                <a:spLocks noChangeArrowheads="1"/>
              </p:cNvSpPr>
              <p:nvPr/>
            </p:nvSpPr>
            <p:spPr bwMode="auto">
              <a:xfrm>
                <a:off x="1369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0" name="Rectangle 1430"/>
              <p:cNvSpPr>
                <a:spLocks noChangeArrowheads="1"/>
              </p:cNvSpPr>
              <p:nvPr/>
            </p:nvSpPr>
            <p:spPr bwMode="auto">
              <a:xfrm>
                <a:off x="1427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1" name="Rectangle 1431"/>
              <p:cNvSpPr>
                <a:spLocks noChangeArrowheads="1"/>
              </p:cNvSpPr>
              <p:nvPr/>
            </p:nvSpPr>
            <p:spPr bwMode="auto">
              <a:xfrm>
                <a:off x="1484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2" name="Rectangle 1432"/>
              <p:cNvSpPr>
                <a:spLocks noChangeArrowheads="1"/>
              </p:cNvSpPr>
              <p:nvPr/>
            </p:nvSpPr>
            <p:spPr bwMode="auto">
              <a:xfrm>
                <a:off x="1542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3" name="Rectangle 1433"/>
              <p:cNvSpPr>
                <a:spLocks noChangeArrowheads="1"/>
              </p:cNvSpPr>
              <p:nvPr/>
            </p:nvSpPr>
            <p:spPr bwMode="auto">
              <a:xfrm>
                <a:off x="1599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4" name="Rectangle 1434"/>
              <p:cNvSpPr>
                <a:spLocks noChangeArrowheads="1"/>
              </p:cNvSpPr>
              <p:nvPr/>
            </p:nvSpPr>
            <p:spPr bwMode="auto">
              <a:xfrm>
                <a:off x="1657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5" name="Rectangle 1435"/>
              <p:cNvSpPr>
                <a:spLocks noChangeArrowheads="1"/>
              </p:cNvSpPr>
              <p:nvPr/>
            </p:nvSpPr>
            <p:spPr bwMode="auto">
              <a:xfrm>
                <a:off x="1715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6" name="Rectangle 1436"/>
              <p:cNvSpPr>
                <a:spLocks noChangeArrowheads="1"/>
              </p:cNvSpPr>
              <p:nvPr/>
            </p:nvSpPr>
            <p:spPr bwMode="auto">
              <a:xfrm>
                <a:off x="1772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7" name="Rectangle 1437"/>
              <p:cNvSpPr>
                <a:spLocks noChangeArrowheads="1"/>
              </p:cNvSpPr>
              <p:nvPr/>
            </p:nvSpPr>
            <p:spPr bwMode="auto">
              <a:xfrm>
                <a:off x="1830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8" name="Rectangle 1438"/>
              <p:cNvSpPr>
                <a:spLocks noChangeArrowheads="1"/>
              </p:cNvSpPr>
              <p:nvPr/>
            </p:nvSpPr>
            <p:spPr bwMode="auto">
              <a:xfrm>
                <a:off x="1887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59" name="Rectangle 1439"/>
              <p:cNvSpPr>
                <a:spLocks noChangeArrowheads="1"/>
              </p:cNvSpPr>
              <p:nvPr/>
            </p:nvSpPr>
            <p:spPr bwMode="auto">
              <a:xfrm>
                <a:off x="1945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0" name="Rectangle 1440"/>
              <p:cNvSpPr>
                <a:spLocks noChangeArrowheads="1"/>
              </p:cNvSpPr>
              <p:nvPr/>
            </p:nvSpPr>
            <p:spPr bwMode="auto">
              <a:xfrm>
                <a:off x="2003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1" name="Rectangle 1441"/>
              <p:cNvSpPr>
                <a:spLocks noChangeArrowheads="1"/>
              </p:cNvSpPr>
              <p:nvPr/>
            </p:nvSpPr>
            <p:spPr bwMode="auto">
              <a:xfrm>
                <a:off x="2060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2" name="Rectangle 1442"/>
              <p:cNvSpPr>
                <a:spLocks noChangeArrowheads="1"/>
              </p:cNvSpPr>
              <p:nvPr/>
            </p:nvSpPr>
            <p:spPr bwMode="auto">
              <a:xfrm>
                <a:off x="2118" y="2390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3" name="Rectangle 1443"/>
              <p:cNvSpPr>
                <a:spLocks noChangeArrowheads="1"/>
              </p:cNvSpPr>
              <p:nvPr/>
            </p:nvSpPr>
            <p:spPr bwMode="auto">
              <a:xfrm>
                <a:off x="2175" y="2390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4" name="Rectangle 1444"/>
              <p:cNvSpPr>
                <a:spLocks noChangeArrowheads="1"/>
              </p:cNvSpPr>
              <p:nvPr/>
            </p:nvSpPr>
            <p:spPr bwMode="auto">
              <a:xfrm>
                <a:off x="390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5" name="Rectangle 1445"/>
              <p:cNvSpPr>
                <a:spLocks noChangeArrowheads="1"/>
              </p:cNvSpPr>
              <p:nvPr/>
            </p:nvSpPr>
            <p:spPr bwMode="auto">
              <a:xfrm>
                <a:off x="448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6" name="Rectangle 1446"/>
              <p:cNvSpPr>
                <a:spLocks noChangeArrowheads="1"/>
              </p:cNvSpPr>
              <p:nvPr/>
            </p:nvSpPr>
            <p:spPr bwMode="auto">
              <a:xfrm>
                <a:off x="505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7" name="Rectangle 1447"/>
              <p:cNvSpPr>
                <a:spLocks noChangeArrowheads="1"/>
              </p:cNvSpPr>
              <p:nvPr/>
            </p:nvSpPr>
            <p:spPr bwMode="auto">
              <a:xfrm>
                <a:off x="563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8" name="Rectangle 1448"/>
              <p:cNvSpPr>
                <a:spLocks noChangeArrowheads="1"/>
              </p:cNvSpPr>
              <p:nvPr/>
            </p:nvSpPr>
            <p:spPr bwMode="auto">
              <a:xfrm>
                <a:off x="620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69" name="Rectangle 1449"/>
              <p:cNvSpPr>
                <a:spLocks noChangeArrowheads="1"/>
              </p:cNvSpPr>
              <p:nvPr/>
            </p:nvSpPr>
            <p:spPr bwMode="auto">
              <a:xfrm>
                <a:off x="678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0" name="Rectangle 1450"/>
              <p:cNvSpPr>
                <a:spLocks noChangeArrowheads="1"/>
              </p:cNvSpPr>
              <p:nvPr/>
            </p:nvSpPr>
            <p:spPr bwMode="auto">
              <a:xfrm>
                <a:off x="736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1" name="Rectangle 1451"/>
              <p:cNvSpPr>
                <a:spLocks noChangeArrowheads="1"/>
              </p:cNvSpPr>
              <p:nvPr/>
            </p:nvSpPr>
            <p:spPr bwMode="auto">
              <a:xfrm>
                <a:off x="793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2" name="Rectangle 1452"/>
              <p:cNvSpPr>
                <a:spLocks noChangeArrowheads="1"/>
              </p:cNvSpPr>
              <p:nvPr/>
            </p:nvSpPr>
            <p:spPr bwMode="auto">
              <a:xfrm>
                <a:off x="851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3" name="Rectangle 1453"/>
              <p:cNvSpPr>
                <a:spLocks noChangeArrowheads="1"/>
              </p:cNvSpPr>
              <p:nvPr/>
            </p:nvSpPr>
            <p:spPr bwMode="auto">
              <a:xfrm>
                <a:off x="908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4" name="Rectangle 1454"/>
              <p:cNvSpPr>
                <a:spLocks noChangeArrowheads="1"/>
              </p:cNvSpPr>
              <p:nvPr/>
            </p:nvSpPr>
            <p:spPr bwMode="auto">
              <a:xfrm>
                <a:off x="966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5" name="Rectangle 1455"/>
              <p:cNvSpPr>
                <a:spLocks noChangeArrowheads="1"/>
              </p:cNvSpPr>
              <p:nvPr/>
            </p:nvSpPr>
            <p:spPr bwMode="auto">
              <a:xfrm>
                <a:off x="1024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6" name="Rectangle 1456"/>
              <p:cNvSpPr>
                <a:spLocks noChangeArrowheads="1"/>
              </p:cNvSpPr>
              <p:nvPr/>
            </p:nvSpPr>
            <p:spPr bwMode="auto">
              <a:xfrm>
                <a:off x="1081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7" name="Rectangle 1457"/>
              <p:cNvSpPr>
                <a:spLocks noChangeArrowheads="1"/>
              </p:cNvSpPr>
              <p:nvPr/>
            </p:nvSpPr>
            <p:spPr bwMode="auto">
              <a:xfrm>
                <a:off x="1139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8" name="Rectangle 1458"/>
              <p:cNvSpPr>
                <a:spLocks noChangeArrowheads="1"/>
              </p:cNvSpPr>
              <p:nvPr/>
            </p:nvSpPr>
            <p:spPr bwMode="auto">
              <a:xfrm>
                <a:off x="1196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79" name="Rectangle 1459"/>
              <p:cNvSpPr>
                <a:spLocks noChangeArrowheads="1"/>
              </p:cNvSpPr>
              <p:nvPr/>
            </p:nvSpPr>
            <p:spPr bwMode="auto">
              <a:xfrm>
                <a:off x="1254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0" name="Rectangle 1460"/>
              <p:cNvSpPr>
                <a:spLocks noChangeArrowheads="1"/>
              </p:cNvSpPr>
              <p:nvPr/>
            </p:nvSpPr>
            <p:spPr bwMode="auto">
              <a:xfrm>
                <a:off x="1312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1" name="Rectangle 1461"/>
              <p:cNvSpPr>
                <a:spLocks noChangeArrowheads="1"/>
              </p:cNvSpPr>
              <p:nvPr/>
            </p:nvSpPr>
            <p:spPr bwMode="auto">
              <a:xfrm>
                <a:off x="1369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2" name="Rectangle 1462"/>
              <p:cNvSpPr>
                <a:spLocks noChangeArrowheads="1"/>
              </p:cNvSpPr>
              <p:nvPr/>
            </p:nvSpPr>
            <p:spPr bwMode="auto">
              <a:xfrm>
                <a:off x="1427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3" name="Rectangle 1463"/>
              <p:cNvSpPr>
                <a:spLocks noChangeArrowheads="1"/>
              </p:cNvSpPr>
              <p:nvPr/>
            </p:nvSpPr>
            <p:spPr bwMode="auto">
              <a:xfrm>
                <a:off x="1484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4" name="Rectangle 1464"/>
              <p:cNvSpPr>
                <a:spLocks noChangeArrowheads="1"/>
              </p:cNvSpPr>
              <p:nvPr/>
            </p:nvSpPr>
            <p:spPr bwMode="auto">
              <a:xfrm>
                <a:off x="1542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5" name="Rectangle 1465"/>
              <p:cNvSpPr>
                <a:spLocks noChangeArrowheads="1"/>
              </p:cNvSpPr>
              <p:nvPr/>
            </p:nvSpPr>
            <p:spPr bwMode="auto">
              <a:xfrm>
                <a:off x="1599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6" name="Rectangle 1466"/>
              <p:cNvSpPr>
                <a:spLocks noChangeArrowheads="1"/>
              </p:cNvSpPr>
              <p:nvPr/>
            </p:nvSpPr>
            <p:spPr bwMode="auto">
              <a:xfrm>
                <a:off x="1657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7" name="Rectangle 1467"/>
              <p:cNvSpPr>
                <a:spLocks noChangeArrowheads="1"/>
              </p:cNvSpPr>
              <p:nvPr/>
            </p:nvSpPr>
            <p:spPr bwMode="auto">
              <a:xfrm>
                <a:off x="1715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8" name="Rectangle 1468"/>
              <p:cNvSpPr>
                <a:spLocks noChangeArrowheads="1"/>
              </p:cNvSpPr>
              <p:nvPr/>
            </p:nvSpPr>
            <p:spPr bwMode="auto">
              <a:xfrm>
                <a:off x="1772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89" name="Rectangle 1469"/>
              <p:cNvSpPr>
                <a:spLocks noChangeArrowheads="1"/>
              </p:cNvSpPr>
              <p:nvPr/>
            </p:nvSpPr>
            <p:spPr bwMode="auto">
              <a:xfrm>
                <a:off x="1830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0" name="Rectangle 1470"/>
              <p:cNvSpPr>
                <a:spLocks noChangeArrowheads="1"/>
              </p:cNvSpPr>
              <p:nvPr/>
            </p:nvSpPr>
            <p:spPr bwMode="auto">
              <a:xfrm>
                <a:off x="1887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1" name="Rectangle 1471"/>
              <p:cNvSpPr>
                <a:spLocks noChangeArrowheads="1"/>
              </p:cNvSpPr>
              <p:nvPr/>
            </p:nvSpPr>
            <p:spPr bwMode="auto">
              <a:xfrm>
                <a:off x="1945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2" name="Rectangle 1472"/>
              <p:cNvSpPr>
                <a:spLocks noChangeArrowheads="1"/>
              </p:cNvSpPr>
              <p:nvPr/>
            </p:nvSpPr>
            <p:spPr bwMode="auto">
              <a:xfrm>
                <a:off x="2003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3" name="Rectangle 1473"/>
              <p:cNvSpPr>
                <a:spLocks noChangeArrowheads="1"/>
              </p:cNvSpPr>
              <p:nvPr/>
            </p:nvSpPr>
            <p:spPr bwMode="auto">
              <a:xfrm>
                <a:off x="2060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4" name="Rectangle 1474"/>
              <p:cNvSpPr>
                <a:spLocks noChangeArrowheads="1"/>
              </p:cNvSpPr>
              <p:nvPr/>
            </p:nvSpPr>
            <p:spPr bwMode="auto">
              <a:xfrm>
                <a:off x="2118" y="2448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5" name="Rectangle 1475"/>
              <p:cNvSpPr>
                <a:spLocks noChangeArrowheads="1"/>
              </p:cNvSpPr>
              <p:nvPr/>
            </p:nvSpPr>
            <p:spPr bwMode="auto">
              <a:xfrm>
                <a:off x="2175" y="2448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6" name="Rectangle 1476"/>
              <p:cNvSpPr>
                <a:spLocks noChangeArrowheads="1"/>
              </p:cNvSpPr>
              <p:nvPr/>
            </p:nvSpPr>
            <p:spPr bwMode="auto">
              <a:xfrm>
                <a:off x="390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7" name="Rectangle 1477"/>
              <p:cNvSpPr>
                <a:spLocks noChangeArrowheads="1"/>
              </p:cNvSpPr>
              <p:nvPr/>
            </p:nvSpPr>
            <p:spPr bwMode="auto">
              <a:xfrm>
                <a:off x="448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8" name="Rectangle 1478"/>
              <p:cNvSpPr>
                <a:spLocks noChangeArrowheads="1"/>
              </p:cNvSpPr>
              <p:nvPr/>
            </p:nvSpPr>
            <p:spPr bwMode="auto">
              <a:xfrm>
                <a:off x="505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99" name="Rectangle 1479"/>
              <p:cNvSpPr>
                <a:spLocks noChangeArrowheads="1"/>
              </p:cNvSpPr>
              <p:nvPr/>
            </p:nvSpPr>
            <p:spPr bwMode="auto">
              <a:xfrm>
                <a:off x="563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0" name="Rectangle 1480"/>
              <p:cNvSpPr>
                <a:spLocks noChangeArrowheads="1"/>
              </p:cNvSpPr>
              <p:nvPr/>
            </p:nvSpPr>
            <p:spPr bwMode="auto">
              <a:xfrm>
                <a:off x="620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1" name="Rectangle 1481"/>
              <p:cNvSpPr>
                <a:spLocks noChangeArrowheads="1"/>
              </p:cNvSpPr>
              <p:nvPr/>
            </p:nvSpPr>
            <p:spPr bwMode="auto">
              <a:xfrm>
                <a:off x="678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2" name="Rectangle 1482"/>
              <p:cNvSpPr>
                <a:spLocks noChangeArrowheads="1"/>
              </p:cNvSpPr>
              <p:nvPr/>
            </p:nvSpPr>
            <p:spPr bwMode="auto">
              <a:xfrm>
                <a:off x="736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3" name="Rectangle 1483"/>
              <p:cNvSpPr>
                <a:spLocks noChangeArrowheads="1"/>
              </p:cNvSpPr>
              <p:nvPr/>
            </p:nvSpPr>
            <p:spPr bwMode="auto">
              <a:xfrm>
                <a:off x="793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4" name="Rectangle 1484"/>
              <p:cNvSpPr>
                <a:spLocks noChangeArrowheads="1"/>
              </p:cNvSpPr>
              <p:nvPr/>
            </p:nvSpPr>
            <p:spPr bwMode="auto">
              <a:xfrm>
                <a:off x="851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5" name="Rectangle 1485"/>
              <p:cNvSpPr>
                <a:spLocks noChangeArrowheads="1"/>
              </p:cNvSpPr>
              <p:nvPr/>
            </p:nvSpPr>
            <p:spPr bwMode="auto">
              <a:xfrm>
                <a:off x="908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6" name="Rectangle 1486"/>
              <p:cNvSpPr>
                <a:spLocks noChangeArrowheads="1"/>
              </p:cNvSpPr>
              <p:nvPr/>
            </p:nvSpPr>
            <p:spPr bwMode="auto">
              <a:xfrm>
                <a:off x="966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" name="Rectangle 1487"/>
              <p:cNvSpPr>
                <a:spLocks noChangeArrowheads="1"/>
              </p:cNvSpPr>
              <p:nvPr/>
            </p:nvSpPr>
            <p:spPr bwMode="auto">
              <a:xfrm>
                <a:off x="1024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" name="Rectangle 1488"/>
              <p:cNvSpPr>
                <a:spLocks noChangeArrowheads="1"/>
              </p:cNvSpPr>
              <p:nvPr/>
            </p:nvSpPr>
            <p:spPr bwMode="auto">
              <a:xfrm>
                <a:off x="1081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9" name="Rectangle 1489"/>
              <p:cNvSpPr>
                <a:spLocks noChangeArrowheads="1"/>
              </p:cNvSpPr>
              <p:nvPr/>
            </p:nvSpPr>
            <p:spPr bwMode="auto">
              <a:xfrm>
                <a:off x="1139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0" name="Rectangle 1490"/>
              <p:cNvSpPr>
                <a:spLocks noChangeArrowheads="1"/>
              </p:cNvSpPr>
              <p:nvPr/>
            </p:nvSpPr>
            <p:spPr bwMode="auto">
              <a:xfrm>
                <a:off x="1196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1" name="Rectangle 1491"/>
              <p:cNvSpPr>
                <a:spLocks noChangeArrowheads="1"/>
              </p:cNvSpPr>
              <p:nvPr/>
            </p:nvSpPr>
            <p:spPr bwMode="auto">
              <a:xfrm>
                <a:off x="1254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2" name="Rectangle 1492"/>
              <p:cNvSpPr>
                <a:spLocks noChangeArrowheads="1"/>
              </p:cNvSpPr>
              <p:nvPr/>
            </p:nvSpPr>
            <p:spPr bwMode="auto">
              <a:xfrm>
                <a:off x="1312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3" name="Rectangle 1493"/>
              <p:cNvSpPr>
                <a:spLocks noChangeArrowheads="1"/>
              </p:cNvSpPr>
              <p:nvPr/>
            </p:nvSpPr>
            <p:spPr bwMode="auto">
              <a:xfrm>
                <a:off x="1369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4" name="Rectangle 1494"/>
              <p:cNvSpPr>
                <a:spLocks noChangeArrowheads="1"/>
              </p:cNvSpPr>
              <p:nvPr/>
            </p:nvSpPr>
            <p:spPr bwMode="auto">
              <a:xfrm>
                <a:off x="1427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5" name="Rectangle 1495"/>
              <p:cNvSpPr>
                <a:spLocks noChangeArrowheads="1"/>
              </p:cNvSpPr>
              <p:nvPr/>
            </p:nvSpPr>
            <p:spPr bwMode="auto">
              <a:xfrm>
                <a:off x="1484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6" name="Rectangle 1496"/>
              <p:cNvSpPr>
                <a:spLocks noChangeArrowheads="1"/>
              </p:cNvSpPr>
              <p:nvPr/>
            </p:nvSpPr>
            <p:spPr bwMode="auto">
              <a:xfrm>
                <a:off x="1542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7" name="Rectangle 1497"/>
              <p:cNvSpPr>
                <a:spLocks noChangeArrowheads="1"/>
              </p:cNvSpPr>
              <p:nvPr/>
            </p:nvSpPr>
            <p:spPr bwMode="auto">
              <a:xfrm>
                <a:off x="1599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8" name="Rectangle 1498"/>
              <p:cNvSpPr>
                <a:spLocks noChangeArrowheads="1"/>
              </p:cNvSpPr>
              <p:nvPr/>
            </p:nvSpPr>
            <p:spPr bwMode="auto">
              <a:xfrm>
                <a:off x="1657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19" name="Rectangle 1499"/>
              <p:cNvSpPr>
                <a:spLocks noChangeArrowheads="1"/>
              </p:cNvSpPr>
              <p:nvPr/>
            </p:nvSpPr>
            <p:spPr bwMode="auto">
              <a:xfrm>
                <a:off x="1715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0" name="Rectangle 1500"/>
              <p:cNvSpPr>
                <a:spLocks noChangeArrowheads="1"/>
              </p:cNvSpPr>
              <p:nvPr/>
            </p:nvSpPr>
            <p:spPr bwMode="auto">
              <a:xfrm>
                <a:off x="1772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1" name="Rectangle 1501"/>
              <p:cNvSpPr>
                <a:spLocks noChangeArrowheads="1"/>
              </p:cNvSpPr>
              <p:nvPr/>
            </p:nvSpPr>
            <p:spPr bwMode="auto">
              <a:xfrm>
                <a:off x="1830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2" name="Rectangle 1502"/>
              <p:cNvSpPr>
                <a:spLocks noChangeArrowheads="1"/>
              </p:cNvSpPr>
              <p:nvPr/>
            </p:nvSpPr>
            <p:spPr bwMode="auto">
              <a:xfrm>
                <a:off x="1887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3" name="Rectangle 1503"/>
              <p:cNvSpPr>
                <a:spLocks noChangeArrowheads="1"/>
              </p:cNvSpPr>
              <p:nvPr/>
            </p:nvSpPr>
            <p:spPr bwMode="auto">
              <a:xfrm>
                <a:off x="1945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4" name="Rectangle 1504"/>
              <p:cNvSpPr>
                <a:spLocks noChangeArrowheads="1"/>
              </p:cNvSpPr>
              <p:nvPr/>
            </p:nvSpPr>
            <p:spPr bwMode="auto">
              <a:xfrm>
                <a:off x="2003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5" name="Rectangle 1505"/>
              <p:cNvSpPr>
                <a:spLocks noChangeArrowheads="1"/>
              </p:cNvSpPr>
              <p:nvPr/>
            </p:nvSpPr>
            <p:spPr bwMode="auto">
              <a:xfrm>
                <a:off x="2060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6" name="Rectangle 1506"/>
              <p:cNvSpPr>
                <a:spLocks noChangeArrowheads="1"/>
              </p:cNvSpPr>
              <p:nvPr/>
            </p:nvSpPr>
            <p:spPr bwMode="auto">
              <a:xfrm>
                <a:off x="2118" y="2505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7" name="Rectangle 1507"/>
              <p:cNvSpPr>
                <a:spLocks noChangeArrowheads="1"/>
              </p:cNvSpPr>
              <p:nvPr/>
            </p:nvSpPr>
            <p:spPr bwMode="auto">
              <a:xfrm>
                <a:off x="2175" y="2505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8" name="Rectangle 1508"/>
              <p:cNvSpPr>
                <a:spLocks noChangeArrowheads="1"/>
              </p:cNvSpPr>
              <p:nvPr/>
            </p:nvSpPr>
            <p:spPr bwMode="auto">
              <a:xfrm>
                <a:off x="390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29" name="Rectangle 1509"/>
              <p:cNvSpPr>
                <a:spLocks noChangeArrowheads="1"/>
              </p:cNvSpPr>
              <p:nvPr/>
            </p:nvSpPr>
            <p:spPr bwMode="auto">
              <a:xfrm>
                <a:off x="448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0" name="Rectangle 1510"/>
              <p:cNvSpPr>
                <a:spLocks noChangeArrowheads="1"/>
              </p:cNvSpPr>
              <p:nvPr/>
            </p:nvSpPr>
            <p:spPr bwMode="auto">
              <a:xfrm>
                <a:off x="505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1" name="Rectangle 1511"/>
              <p:cNvSpPr>
                <a:spLocks noChangeArrowheads="1"/>
              </p:cNvSpPr>
              <p:nvPr/>
            </p:nvSpPr>
            <p:spPr bwMode="auto">
              <a:xfrm>
                <a:off x="563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2" name="Rectangle 1512"/>
              <p:cNvSpPr>
                <a:spLocks noChangeArrowheads="1"/>
              </p:cNvSpPr>
              <p:nvPr/>
            </p:nvSpPr>
            <p:spPr bwMode="auto">
              <a:xfrm>
                <a:off x="620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3" name="Rectangle 1513"/>
              <p:cNvSpPr>
                <a:spLocks noChangeArrowheads="1"/>
              </p:cNvSpPr>
              <p:nvPr/>
            </p:nvSpPr>
            <p:spPr bwMode="auto">
              <a:xfrm>
                <a:off x="678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4" name="Rectangle 1514"/>
              <p:cNvSpPr>
                <a:spLocks noChangeArrowheads="1"/>
              </p:cNvSpPr>
              <p:nvPr/>
            </p:nvSpPr>
            <p:spPr bwMode="auto">
              <a:xfrm>
                <a:off x="736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5" name="Rectangle 1515"/>
              <p:cNvSpPr>
                <a:spLocks noChangeArrowheads="1"/>
              </p:cNvSpPr>
              <p:nvPr/>
            </p:nvSpPr>
            <p:spPr bwMode="auto">
              <a:xfrm>
                <a:off x="793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6" name="Rectangle 1516"/>
              <p:cNvSpPr>
                <a:spLocks noChangeArrowheads="1"/>
              </p:cNvSpPr>
              <p:nvPr/>
            </p:nvSpPr>
            <p:spPr bwMode="auto">
              <a:xfrm>
                <a:off x="851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7" name="Rectangle 1517"/>
              <p:cNvSpPr>
                <a:spLocks noChangeArrowheads="1"/>
              </p:cNvSpPr>
              <p:nvPr/>
            </p:nvSpPr>
            <p:spPr bwMode="auto">
              <a:xfrm>
                <a:off x="908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8" name="Rectangle 1518"/>
              <p:cNvSpPr>
                <a:spLocks noChangeArrowheads="1"/>
              </p:cNvSpPr>
              <p:nvPr/>
            </p:nvSpPr>
            <p:spPr bwMode="auto">
              <a:xfrm>
                <a:off x="966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39" name="Rectangle 1519"/>
              <p:cNvSpPr>
                <a:spLocks noChangeArrowheads="1"/>
              </p:cNvSpPr>
              <p:nvPr/>
            </p:nvSpPr>
            <p:spPr bwMode="auto">
              <a:xfrm>
                <a:off x="1024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" name="Rectangle 1520"/>
              <p:cNvSpPr>
                <a:spLocks noChangeArrowheads="1"/>
              </p:cNvSpPr>
              <p:nvPr/>
            </p:nvSpPr>
            <p:spPr bwMode="auto">
              <a:xfrm>
                <a:off x="1081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1" name="Rectangle 1521"/>
              <p:cNvSpPr>
                <a:spLocks noChangeArrowheads="1"/>
              </p:cNvSpPr>
              <p:nvPr/>
            </p:nvSpPr>
            <p:spPr bwMode="auto">
              <a:xfrm>
                <a:off x="1139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" name="Rectangle 1522"/>
              <p:cNvSpPr>
                <a:spLocks noChangeArrowheads="1"/>
              </p:cNvSpPr>
              <p:nvPr/>
            </p:nvSpPr>
            <p:spPr bwMode="auto">
              <a:xfrm>
                <a:off x="1196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3" name="Rectangle 1523"/>
              <p:cNvSpPr>
                <a:spLocks noChangeArrowheads="1"/>
              </p:cNvSpPr>
              <p:nvPr/>
            </p:nvSpPr>
            <p:spPr bwMode="auto">
              <a:xfrm>
                <a:off x="1254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4" name="Rectangle 1524"/>
              <p:cNvSpPr>
                <a:spLocks noChangeArrowheads="1"/>
              </p:cNvSpPr>
              <p:nvPr/>
            </p:nvSpPr>
            <p:spPr bwMode="auto">
              <a:xfrm>
                <a:off x="1312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5" name="Rectangle 1525"/>
              <p:cNvSpPr>
                <a:spLocks noChangeArrowheads="1"/>
              </p:cNvSpPr>
              <p:nvPr/>
            </p:nvSpPr>
            <p:spPr bwMode="auto">
              <a:xfrm>
                <a:off x="1369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6" name="Rectangle 1526"/>
              <p:cNvSpPr>
                <a:spLocks noChangeArrowheads="1"/>
              </p:cNvSpPr>
              <p:nvPr/>
            </p:nvSpPr>
            <p:spPr bwMode="auto">
              <a:xfrm>
                <a:off x="1427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7" name="Rectangle 1527"/>
              <p:cNvSpPr>
                <a:spLocks noChangeArrowheads="1"/>
              </p:cNvSpPr>
              <p:nvPr/>
            </p:nvSpPr>
            <p:spPr bwMode="auto">
              <a:xfrm>
                <a:off x="1484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8" name="Rectangle 1528"/>
              <p:cNvSpPr>
                <a:spLocks noChangeArrowheads="1"/>
              </p:cNvSpPr>
              <p:nvPr/>
            </p:nvSpPr>
            <p:spPr bwMode="auto">
              <a:xfrm>
                <a:off x="1542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9" name="Rectangle 1529"/>
              <p:cNvSpPr>
                <a:spLocks noChangeArrowheads="1"/>
              </p:cNvSpPr>
              <p:nvPr/>
            </p:nvSpPr>
            <p:spPr bwMode="auto">
              <a:xfrm>
                <a:off x="1599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0" name="Rectangle 1530"/>
              <p:cNvSpPr>
                <a:spLocks noChangeArrowheads="1"/>
              </p:cNvSpPr>
              <p:nvPr/>
            </p:nvSpPr>
            <p:spPr bwMode="auto">
              <a:xfrm>
                <a:off x="1657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1" name="Rectangle 1531"/>
              <p:cNvSpPr>
                <a:spLocks noChangeArrowheads="1"/>
              </p:cNvSpPr>
              <p:nvPr/>
            </p:nvSpPr>
            <p:spPr bwMode="auto">
              <a:xfrm>
                <a:off x="1715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2" name="Rectangle 1532"/>
              <p:cNvSpPr>
                <a:spLocks noChangeArrowheads="1"/>
              </p:cNvSpPr>
              <p:nvPr/>
            </p:nvSpPr>
            <p:spPr bwMode="auto">
              <a:xfrm>
                <a:off x="1772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3" name="Rectangle 1533"/>
              <p:cNvSpPr>
                <a:spLocks noChangeArrowheads="1"/>
              </p:cNvSpPr>
              <p:nvPr/>
            </p:nvSpPr>
            <p:spPr bwMode="auto">
              <a:xfrm>
                <a:off x="1830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4" name="Rectangle 1534"/>
              <p:cNvSpPr>
                <a:spLocks noChangeArrowheads="1"/>
              </p:cNvSpPr>
              <p:nvPr/>
            </p:nvSpPr>
            <p:spPr bwMode="auto">
              <a:xfrm>
                <a:off x="1887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5" name="Rectangle 1535"/>
              <p:cNvSpPr>
                <a:spLocks noChangeArrowheads="1"/>
              </p:cNvSpPr>
              <p:nvPr/>
            </p:nvSpPr>
            <p:spPr bwMode="auto">
              <a:xfrm>
                <a:off x="1945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6" name="Rectangle 1536"/>
              <p:cNvSpPr>
                <a:spLocks noChangeArrowheads="1"/>
              </p:cNvSpPr>
              <p:nvPr/>
            </p:nvSpPr>
            <p:spPr bwMode="auto">
              <a:xfrm>
                <a:off x="2003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7" name="Rectangle 1537"/>
              <p:cNvSpPr>
                <a:spLocks noChangeArrowheads="1"/>
              </p:cNvSpPr>
              <p:nvPr/>
            </p:nvSpPr>
            <p:spPr bwMode="auto">
              <a:xfrm>
                <a:off x="2060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8" name="Rectangle 1538"/>
              <p:cNvSpPr>
                <a:spLocks noChangeArrowheads="1"/>
              </p:cNvSpPr>
              <p:nvPr/>
            </p:nvSpPr>
            <p:spPr bwMode="auto">
              <a:xfrm>
                <a:off x="2118" y="256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59" name="Rectangle 1539"/>
              <p:cNvSpPr>
                <a:spLocks noChangeArrowheads="1"/>
              </p:cNvSpPr>
              <p:nvPr/>
            </p:nvSpPr>
            <p:spPr bwMode="auto">
              <a:xfrm>
                <a:off x="2175" y="256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0" name="Rectangle 1540"/>
              <p:cNvSpPr>
                <a:spLocks noChangeArrowheads="1"/>
              </p:cNvSpPr>
              <p:nvPr/>
            </p:nvSpPr>
            <p:spPr bwMode="auto">
              <a:xfrm>
                <a:off x="390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1" name="Rectangle 1541"/>
              <p:cNvSpPr>
                <a:spLocks noChangeArrowheads="1"/>
              </p:cNvSpPr>
              <p:nvPr/>
            </p:nvSpPr>
            <p:spPr bwMode="auto">
              <a:xfrm>
                <a:off x="448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2" name="Rectangle 1542"/>
              <p:cNvSpPr>
                <a:spLocks noChangeArrowheads="1"/>
              </p:cNvSpPr>
              <p:nvPr/>
            </p:nvSpPr>
            <p:spPr bwMode="auto">
              <a:xfrm>
                <a:off x="505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3" name="Rectangle 1543"/>
              <p:cNvSpPr>
                <a:spLocks noChangeArrowheads="1"/>
              </p:cNvSpPr>
              <p:nvPr/>
            </p:nvSpPr>
            <p:spPr bwMode="auto">
              <a:xfrm>
                <a:off x="563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4" name="Rectangle 1544"/>
              <p:cNvSpPr>
                <a:spLocks noChangeArrowheads="1"/>
              </p:cNvSpPr>
              <p:nvPr/>
            </p:nvSpPr>
            <p:spPr bwMode="auto">
              <a:xfrm>
                <a:off x="620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5" name="Rectangle 1545"/>
              <p:cNvSpPr>
                <a:spLocks noChangeArrowheads="1"/>
              </p:cNvSpPr>
              <p:nvPr/>
            </p:nvSpPr>
            <p:spPr bwMode="auto">
              <a:xfrm>
                <a:off x="678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6" name="Rectangle 1546"/>
              <p:cNvSpPr>
                <a:spLocks noChangeArrowheads="1"/>
              </p:cNvSpPr>
              <p:nvPr/>
            </p:nvSpPr>
            <p:spPr bwMode="auto">
              <a:xfrm>
                <a:off x="736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7" name="Rectangle 1547"/>
              <p:cNvSpPr>
                <a:spLocks noChangeArrowheads="1"/>
              </p:cNvSpPr>
              <p:nvPr/>
            </p:nvSpPr>
            <p:spPr bwMode="auto">
              <a:xfrm>
                <a:off x="793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8" name="Rectangle 1548"/>
              <p:cNvSpPr>
                <a:spLocks noChangeArrowheads="1"/>
              </p:cNvSpPr>
              <p:nvPr/>
            </p:nvSpPr>
            <p:spPr bwMode="auto">
              <a:xfrm>
                <a:off x="851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69" name="Rectangle 1549"/>
              <p:cNvSpPr>
                <a:spLocks noChangeArrowheads="1"/>
              </p:cNvSpPr>
              <p:nvPr/>
            </p:nvSpPr>
            <p:spPr bwMode="auto">
              <a:xfrm>
                <a:off x="908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0" name="Rectangle 1550"/>
              <p:cNvSpPr>
                <a:spLocks noChangeArrowheads="1"/>
              </p:cNvSpPr>
              <p:nvPr/>
            </p:nvSpPr>
            <p:spPr bwMode="auto">
              <a:xfrm>
                <a:off x="966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1" name="Rectangle 1551"/>
              <p:cNvSpPr>
                <a:spLocks noChangeArrowheads="1"/>
              </p:cNvSpPr>
              <p:nvPr/>
            </p:nvSpPr>
            <p:spPr bwMode="auto">
              <a:xfrm>
                <a:off x="1024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2" name="Rectangle 1552"/>
              <p:cNvSpPr>
                <a:spLocks noChangeArrowheads="1"/>
              </p:cNvSpPr>
              <p:nvPr/>
            </p:nvSpPr>
            <p:spPr bwMode="auto">
              <a:xfrm>
                <a:off x="1081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3" name="Rectangle 1553"/>
              <p:cNvSpPr>
                <a:spLocks noChangeArrowheads="1"/>
              </p:cNvSpPr>
              <p:nvPr/>
            </p:nvSpPr>
            <p:spPr bwMode="auto">
              <a:xfrm>
                <a:off x="1139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4" name="Rectangle 1554"/>
              <p:cNvSpPr>
                <a:spLocks noChangeArrowheads="1"/>
              </p:cNvSpPr>
              <p:nvPr/>
            </p:nvSpPr>
            <p:spPr bwMode="auto">
              <a:xfrm>
                <a:off x="1196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5" name="Rectangle 1555"/>
              <p:cNvSpPr>
                <a:spLocks noChangeArrowheads="1"/>
              </p:cNvSpPr>
              <p:nvPr/>
            </p:nvSpPr>
            <p:spPr bwMode="auto">
              <a:xfrm>
                <a:off x="1254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6" name="Rectangle 1556"/>
              <p:cNvSpPr>
                <a:spLocks noChangeArrowheads="1"/>
              </p:cNvSpPr>
              <p:nvPr/>
            </p:nvSpPr>
            <p:spPr bwMode="auto">
              <a:xfrm>
                <a:off x="1312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7" name="Rectangle 1557"/>
              <p:cNvSpPr>
                <a:spLocks noChangeArrowheads="1"/>
              </p:cNvSpPr>
              <p:nvPr/>
            </p:nvSpPr>
            <p:spPr bwMode="auto">
              <a:xfrm>
                <a:off x="1369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8" name="Rectangle 1558"/>
              <p:cNvSpPr>
                <a:spLocks noChangeArrowheads="1"/>
              </p:cNvSpPr>
              <p:nvPr/>
            </p:nvSpPr>
            <p:spPr bwMode="auto">
              <a:xfrm>
                <a:off x="1427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79" name="Rectangle 1559"/>
              <p:cNvSpPr>
                <a:spLocks noChangeArrowheads="1"/>
              </p:cNvSpPr>
              <p:nvPr/>
            </p:nvSpPr>
            <p:spPr bwMode="auto">
              <a:xfrm>
                <a:off x="1484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0" name="Rectangle 1560"/>
              <p:cNvSpPr>
                <a:spLocks noChangeArrowheads="1"/>
              </p:cNvSpPr>
              <p:nvPr/>
            </p:nvSpPr>
            <p:spPr bwMode="auto">
              <a:xfrm>
                <a:off x="1542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1" name="Rectangle 1561"/>
              <p:cNvSpPr>
                <a:spLocks noChangeArrowheads="1"/>
              </p:cNvSpPr>
              <p:nvPr/>
            </p:nvSpPr>
            <p:spPr bwMode="auto">
              <a:xfrm>
                <a:off x="1599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2" name="Rectangle 1562"/>
              <p:cNvSpPr>
                <a:spLocks noChangeArrowheads="1"/>
              </p:cNvSpPr>
              <p:nvPr/>
            </p:nvSpPr>
            <p:spPr bwMode="auto">
              <a:xfrm>
                <a:off x="1657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3" name="Rectangle 1563"/>
              <p:cNvSpPr>
                <a:spLocks noChangeArrowheads="1"/>
              </p:cNvSpPr>
              <p:nvPr/>
            </p:nvSpPr>
            <p:spPr bwMode="auto">
              <a:xfrm>
                <a:off x="1715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4" name="Rectangle 1564"/>
              <p:cNvSpPr>
                <a:spLocks noChangeArrowheads="1"/>
              </p:cNvSpPr>
              <p:nvPr/>
            </p:nvSpPr>
            <p:spPr bwMode="auto">
              <a:xfrm>
                <a:off x="1772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5" name="Rectangle 1565"/>
              <p:cNvSpPr>
                <a:spLocks noChangeArrowheads="1"/>
              </p:cNvSpPr>
              <p:nvPr/>
            </p:nvSpPr>
            <p:spPr bwMode="auto">
              <a:xfrm>
                <a:off x="1830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6" name="Rectangle 1566"/>
              <p:cNvSpPr>
                <a:spLocks noChangeArrowheads="1"/>
              </p:cNvSpPr>
              <p:nvPr/>
            </p:nvSpPr>
            <p:spPr bwMode="auto">
              <a:xfrm>
                <a:off x="1887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7" name="Rectangle 1567"/>
              <p:cNvSpPr>
                <a:spLocks noChangeArrowheads="1"/>
              </p:cNvSpPr>
              <p:nvPr/>
            </p:nvSpPr>
            <p:spPr bwMode="auto">
              <a:xfrm>
                <a:off x="1945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8" name="Rectangle 1568"/>
              <p:cNvSpPr>
                <a:spLocks noChangeArrowheads="1"/>
              </p:cNvSpPr>
              <p:nvPr/>
            </p:nvSpPr>
            <p:spPr bwMode="auto">
              <a:xfrm>
                <a:off x="2003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89" name="Rectangle 1569"/>
              <p:cNvSpPr>
                <a:spLocks noChangeArrowheads="1"/>
              </p:cNvSpPr>
              <p:nvPr/>
            </p:nvSpPr>
            <p:spPr bwMode="auto">
              <a:xfrm>
                <a:off x="2060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0" name="Rectangle 1570"/>
              <p:cNvSpPr>
                <a:spLocks noChangeArrowheads="1"/>
              </p:cNvSpPr>
              <p:nvPr/>
            </p:nvSpPr>
            <p:spPr bwMode="auto">
              <a:xfrm>
                <a:off x="2118" y="262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1" name="Rectangle 1571"/>
              <p:cNvSpPr>
                <a:spLocks noChangeArrowheads="1"/>
              </p:cNvSpPr>
              <p:nvPr/>
            </p:nvSpPr>
            <p:spPr bwMode="auto">
              <a:xfrm>
                <a:off x="2175" y="262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2" name="Rectangle 1572"/>
              <p:cNvSpPr>
                <a:spLocks noChangeArrowheads="1"/>
              </p:cNvSpPr>
              <p:nvPr/>
            </p:nvSpPr>
            <p:spPr bwMode="auto">
              <a:xfrm>
                <a:off x="390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3" name="Rectangle 1573"/>
              <p:cNvSpPr>
                <a:spLocks noChangeArrowheads="1"/>
              </p:cNvSpPr>
              <p:nvPr/>
            </p:nvSpPr>
            <p:spPr bwMode="auto">
              <a:xfrm>
                <a:off x="448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4" name="Rectangle 1574"/>
              <p:cNvSpPr>
                <a:spLocks noChangeArrowheads="1"/>
              </p:cNvSpPr>
              <p:nvPr/>
            </p:nvSpPr>
            <p:spPr bwMode="auto">
              <a:xfrm>
                <a:off x="505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5" name="Rectangle 1575"/>
              <p:cNvSpPr>
                <a:spLocks noChangeArrowheads="1"/>
              </p:cNvSpPr>
              <p:nvPr/>
            </p:nvSpPr>
            <p:spPr bwMode="auto">
              <a:xfrm>
                <a:off x="563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6" name="Rectangle 1576"/>
              <p:cNvSpPr>
                <a:spLocks noChangeArrowheads="1"/>
              </p:cNvSpPr>
              <p:nvPr/>
            </p:nvSpPr>
            <p:spPr bwMode="auto">
              <a:xfrm>
                <a:off x="620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7" name="Rectangle 1577"/>
              <p:cNvSpPr>
                <a:spLocks noChangeArrowheads="1"/>
              </p:cNvSpPr>
              <p:nvPr/>
            </p:nvSpPr>
            <p:spPr bwMode="auto">
              <a:xfrm>
                <a:off x="678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8" name="Rectangle 1578"/>
              <p:cNvSpPr>
                <a:spLocks noChangeArrowheads="1"/>
              </p:cNvSpPr>
              <p:nvPr/>
            </p:nvSpPr>
            <p:spPr bwMode="auto">
              <a:xfrm>
                <a:off x="736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99" name="Rectangle 1579"/>
              <p:cNvSpPr>
                <a:spLocks noChangeArrowheads="1"/>
              </p:cNvSpPr>
              <p:nvPr/>
            </p:nvSpPr>
            <p:spPr bwMode="auto">
              <a:xfrm>
                <a:off x="793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0" name="Rectangle 1580"/>
              <p:cNvSpPr>
                <a:spLocks noChangeArrowheads="1"/>
              </p:cNvSpPr>
              <p:nvPr/>
            </p:nvSpPr>
            <p:spPr bwMode="auto">
              <a:xfrm>
                <a:off x="851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1" name="Rectangle 1581"/>
              <p:cNvSpPr>
                <a:spLocks noChangeArrowheads="1"/>
              </p:cNvSpPr>
              <p:nvPr/>
            </p:nvSpPr>
            <p:spPr bwMode="auto">
              <a:xfrm>
                <a:off x="908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2" name="Rectangle 1582"/>
              <p:cNvSpPr>
                <a:spLocks noChangeArrowheads="1"/>
              </p:cNvSpPr>
              <p:nvPr/>
            </p:nvSpPr>
            <p:spPr bwMode="auto">
              <a:xfrm>
                <a:off x="966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3" name="Rectangle 1583"/>
              <p:cNvSpPr>
                <a:spLocks noChangeArrowheads="1"/>
              </p:cNvSpPr>
              <p:nvPr/>
            </p:nvSpPr>
            <p:spPr bwMode="auto">
              <a:xfrm>
                <a:off x="1024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4" name="Rectangle 1584"/>
              <p:cNvSpPr>
                <a:spLocks noChangeArrowheads="1"/>
              </p:cNvSpPr>
              <p:nvPr/>
            </p:nvSpPr>
            <p:spPr bwMode="auto">
              <a:xfrm>
                <a:off x="1081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5" name="Rectangle 1585"/>
              <p:cNvSpPr>
                <a:spLocks noChangeArrowheads="1"/>
              </p:cNvSpPr>
              <p:nvPr/>
            </p:nvSpPr>
            <p:spPr bwMode="auto">
              <a:xfrm>
                <a:off x="1139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6" name="Rectangle 1586"/>
              <p:cNvSpPr>
                <a:spLocks noChangeArrowheads="1"/>
              </p:cNvSpPr>
              <p:nvPr/>
            </p:nvSpPr>
            <p:spPr bwMode="auto">
              <a:xfrm>
                <a:off x="1196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7" name="Rectangle 1587"/>
              <p:cNvSpPr>
                <a:spLocks noChangeArrowheads="1"/>
              </p:cNvSpPr>
              <p:nvPr/>
            </p:nvSpPr>
            <p:spPr bwMode="auto">
              <a:xfrm>
                <a:off x="1254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8" name="Rectangle 1588"/>
              <p:cNvSpPr>
                <a:spLocks noChangeArrowheads="1"/>
              </p:cNvSpPr>
              <p:nvPr/>
            </p:nvSpPr>
            <p:spPr bwMode="auto">
              <a:xfrm>
                <a:off x="1312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09" name="Rectangle 1589"/>
              <p:cNvSpPr>
                <a:spLocks noChangeArrowheads="1"/>
              </p:cNvSpPr>
              <p:nvPr/>
            </p:nvSpPr>
            <p:spPr bwMode="auto">
              <a:xfrm>
                <a:off x="1369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0" name="Rectangle 1590"/>
              <p:cNvSpPr>
                <a:spLocks noChangeArrowheads="1"/>
              </p:cNvSpPr>
              <p:nvPr/>
            </p:nvSpPr>
            <p:spPr bwMode="auto">
              <a:xfrm>
                <a:off x="1427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1" name="Rectangle 1591"/>
              <p:cNvSpPr>
                <a:spLocks noChangeArrowheads="1"/>
              </p:cNvSpPr>
              <p:nvPr/>
            </p:nvSpPr>
            <p:spPr bwMode="auto">
              <a:xfrm>
                <a:off x="1484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2" name="Rectangle 1592"/>
              <p:cNvSpPr>
                <a:spLocks noChangeArrowheads="1"/>
              </p:cNvSpPr>
              <p:nvPr/>
            </p:nvSpPr>
            <p:spPr bwMode="auto">
              <a:xfrm>
                <a:off x="1542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3" name="Rectangle 1593"/>
              <p:cNvSpPr>
                <a:spLocks noChangeArrowheads="1"/>
              </p:cNvSpPr>
              <p:nvPr/>
            </p:nvSpPr>
            <p:spPr bwMode="auto">
              <a:xfrm>
                <a:off x="1599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4" name="Rectangle 1594"/>
              <p:cNvSpPr>
                <a:spLocks noChangeArrowheads="1"/>
              </p:cNvSpPr>
              <p:nvPr/>
            </p:nvSpPr>
            <p:spPr bwMode="auto">
              <a:xfrm>
                <a:off x="1657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5" name="Rectangle 1595"/>
              <p:cNvSpPr>
                <a:spLocks noChangeArrowheads="1"/>
              </p:cNvSpPr>
              <p:nvPr/>
            </p:nvSpPr>
            <p:spPr bwMode="auto">
              <a:xfrm>
                <a:off x="1715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6" name="Rectangle 1596"/>
              <p:cNvSpPr>
                <a:spLocks noChangeArrowheads="1"/>
              </p:cNvSpPr>
              <p:nvPr/>
            </p:nvSpPr>
            <p:spPr bwMode="auto">
              <a:xfrm>
                <a:off x="1772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7" name="Rectangle 1597"/>
              <p:cNvSpPr>
                <a:spLocks noChangeArrowheads="1"/>
              </p:cNvSpPr>
              <p:nvPr/>
            </p:nvSpPr>
            <p:spPr bwMode="auto">
              <a:xfrm>
                <a:off x="1830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8" name="Rectangle 1598"/>
              <p:cNvSpPr>
                <a:spLocks noChangeArrowheads="1"/>
              </p:cNvSpPr>
              <p:nvPr/>
            </p:nvSpPr>
            <p:spPr bwMode="auto">
              <a:xfrm>
                <a:off x="1887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19" name="Rectangle 1599"/>
              <p:cNvSpPr>
                <a:spLocks noChangeArrowheads="1"/>
              </p:cNvSpPr>
              <p:nvPr/>
            </p:nvSpPr>
            <p:spPr bwMode="auto">
              <a:xfrm>
                <a:off x="1945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0" name="Rectangle 1600"/>
              <p:cNvSpPr>
                <a:spLocks noChangeArrowheads="1"/>
              </p:cNvSpPr>
              <p:nvPr/>
            </p:nvSpPr>
            <p:spPr bwMode="auto">
              <a:xfrm>
                <a:off x="2003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1" name="Rectangle 1601"/>
              <p:cNvSpPr>
                <a:spLocks noChangeArrowheads="1"/>
              </p:cNvSpPr>
              <p:nvPr/>
            </p:nvSpPr>
            <p:spPr bwMode="auto">
              <a:xfrm>
                <a:off x="2060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2" name="Rectangle 1602"/>
              <p:cNvSpPr>
                <a:spLocks noChangeArrowheads="1"/>
              </p:cNvSpPr>
              <p:nvPr/>
            </p:nvSpPr>
            <p:spPr bwMode="auto">
              <a:xfrm>
                <a:off x="2118" y="267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3" name="Rectangle 1603"/>
              <p:cNvSpPr>
                <a:spLocks noChangeArrowheads="1"/>
              </p:cNvSpPr>
              <p:nvPr/>
            </p:nvSpPr>
            <p:spPr bwMode="auto">
              <a:xfrm>
                <a:off x="2175" y="267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4" name="Rectangle 1604"/>
              <p:cNvSpPr>
                <a:spLocks noChangeArrowheads="1"/>
              </p:cNvSpPr>
              <p:nvPr/>
            </p:nvSpPr>
            <p:spPr bwMode="auto">
              <a:xfrm>
                <a:off x="390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5" name="Rectangle 1605"/>
              <p:cNvSpPr>
                <a:spLocks noChangeArrowheads="1"/>
              </p:cNvSpPr>
              <p:nvPr/>
            </p:nvSpPr>
            <p:spPr bwMode="auto">
              <a:xfrm>
                <a:off x="448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6" name="Rectangle 1606"/>
              <p:cNvSpPr>
                <a:spLocks noChangeArrowheads="1"/>
              </p:cNvSpPr>
              <p:nvPr/>
            </p:nvSpPr>
            <p:spPr bwMode="auto">
              <a:xfrm>
                <a:off x="505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7" name="Rectangle 1607"/>
              <p:cNvSpPr>
                <a:spLocks noChangeArrowheads="1"/>
              </p:cNvSpPr>
              <p:nvPr/>
            </p:nvSpPr>
            <p:spPr bwMode="auto">
              <a:xfrm>
                <a:off x="563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8" name="Rectangle 1608"/>
              <p:cNvSpPr>
                <a:spLocks noChangeArrowheads="1"/>
              </p:cNvSpPr>
              <p:nvPr/>
            </p:nvSpPr>
            <p:spPr bwMode="auto">
              <a:xfrm>
                <a:off x="620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29" name="Rectangle 1609"/>
              <p:cNvSpPr>
                <a:spLocks noChangeArrowheads="1"/>
              </p:cNvSpPr>
              <p:nvPr/>
            </p:nvSpPr>
            <p:spPr bwMode="auto">
              <a:xfrm>
                <a:off x="678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0" name="Rectangle 1610"/>
              <p:cNvSpPr>
                <a:spLocks noChangeArrowheads="1"/>
              </p:cNvSpPr>
              <p:nvPr/>
            </p:nvSpPr>
            <p:spPr bwMode="auto">
              <a:xfrm>
                <a:off x="736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1" name="Rectangle 1611"/>
              <p:cNvSpPr>
                <a:spLocks noChangeArrowheads="1"/>
              </p:cNvSpPr>
              <p:nvPr/>
            </p:nvSpPr>
            <p:spPr bwMode="auto">
              <a:xfrm>
                <a:off x="793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2" name="Rectangle 1612"/>
              <p:cNvSpPr>
                <a:spLocks noChangeArrowheads="1"/>
              </p:cNvSpPr>
              <p:nvPr/>
            </p:nvSpPr>
            <p:spPr bwMode="auto">
              <a:xfrm>
                <a:off x="851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3" name="Rectangle 1613"/>
              <p:cNvSpPr>
                <a:spLocks noChangeArrowheads="1"/>
              </p:cNvSpPr>
              <p:nvPr/>
            </p:nvSpPr>
            <p:spPr bwMode="auto">
              <a:xfrm>
                <a:off x="908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4" name="Rectangle 1614"/>
              <p:cNvSpPr>
                <a:spLocks noChangeArrowheads="1"/>
              </p:cNvSpPr>
              <p:nvPr/>
            </p:nvSpPr>
            <p:spPr bwMode="auto">
              <a:xfrm>
                <a:off x="966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5" name="Rectangle 1615"/>
              <p:cNvSpPr>
                <a:spLocks noChangeArrowheads="1"/>
              </p:cNvSpPr>
              <p:nvPr/>
            </p:nvSpPr>
            <p:spPr bwMode="auto">
              <a:xfrm>
                <a:off x="1024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6" name="Rectangle 1616"/>
              <p:cNvSpPr>
                <a:spLocks noChangeArrowheads="1"/>
              </p:cNvSpPr>
              <p:nvPr/>
            </p:nvSpPr>
            <p:spPr bwMode="auto">
              <a:xfrm>
                <a:off x="1081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7" name="Rectangle 1617"/>
              <p:cNvSpPr>
                <a:spLocks noChangeArrowheads="1"/>
              </p:cNvSpPr>
              <p:nvPr/>
            </p:nvSpPr>
            <p:spPr bwMode="auto">
              <a:xfrm>
                <a:off x="1139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8" name="Rectangle 1618"/>
              <p:cNvSpPr>
                <a:spLocks noChangeArrowheads="1"/>
              </p:cNvSpPr>
              <p:nvPr/>
            </p:nvSpPr>
            <p:spPr bwMode="auto">
              <a:xfrm>
                <a:off x="1196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39" name="Rectangle 1619"/>
              <p:cNvSpPr>
                <a:spLocks noChangeArrowheads="1"/>
              </p:cNvSpPr>
              <p:nvPr/>
            </p:nvSpPr>
            <p:spPr bwMode="auto">
              <a:xfrm>
                <a:off x="1254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0" name="Rectangle 1620"/>
              <p:cNvSpPr>
                <a:spLocks noChangeArrowheads="1"/>
              </p:cNvSpPr>
              <p:nvPr/>
            </p:nvSpPr>
            <p:spPr bwMode="auto">
              <a:xfrm>
                <a:off x="1312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1" name="Rectangle 1621"/>
              <p:cNvSpPr>
                <a:spLocks noChangeArrowheads="1"/>
              </p:cNvSpPr>
              <p:nvPr/>
            </p:nvSpPr>
            <p:spPr bwMode="auto">
              <a:xfrm>
                <a:off x="1369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2" name="Rectangle 1622"/>
              <p:cNvSpPr>
                <a:spLocks noChangeArrowheads="1"/>
              </p:cNvSpPr>
              <p:nvPr/>
            </p:nvSpPr>
            <p:spPr bwMode="auto">
              <a:xfrm>
                <a:off x="1427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" name="Rectangle 1623"/>
              <p:cNvSpPr>
                <a:spLocks noChangeArrowheads="1"/>
              </p:cNvSpPr>
              <p:nvPr/>
            </p:nvSpPr>
            <p:spPr bwMode="auto">
              <a:xfrm>
                <a:off x="1484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" name="Rectangle 1624"/>
              <p:cNvSpPr>
                <a:spLocks noChangeArrowheads="1"/>
              </p:cNvSpPr>
              <p:nvPr/>
            </p:nvSpPr>
            <p:spPr bwMode="auto">
              <a:xfrm>
                <a:off x="1542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5" name="Rectangle 1625"/>
              <p:cNvSpPr>
                <a:spLocks noChangeArrowheads="1"/>
              </p:cNvSpPr>
              <p:nvPr/>
            </p:nvSpPr>
            <p:spPr bwMode="auto">
              <a:xfrm>
                <a:off x="1599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6" name="Rectangle 1626"/>
              <p:cNvSpPr>
                <a:spLocks noChangeArrowheads="1"/>
              </p:cNvSpPr>
              <p:nvPr/>
            </p:nvSpPr>
            <p:spPr bwMode="auto">
              <a:xfrm>
                <a:off x="1657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7" name="Rectangle 1627"/>
              <p:cNvSpPr>
                <a:spLocks noChangeArrowheads="1"/>
              </p:cNvSpPr>
              <p:nvPr/>
            </p:nvSpPr>
            <p:spPr bwMode="auto">
              <a:xfrm>
                <a:off x="1715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" name="Rectangle 1628"/>
              <p:cNvSpPr>
                <a:spLocks noChangeArrowheads="1"/>
              </p:cNvSpPr>
              <p:nvPr/>
            </p:nvSpPr>
            <p:spPr bwMode="auto">
              <a:xfrm>
                <a:off x="1772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" name="Rectangle 1629"/>
              <p:cNvSpPr>
                <a:spLocks noChangeArrowheads="1"/>
              </p:cNvSpPr>
              <p:nvPr/>
            </p:nvSpPr>
            <p:spPr bwMode="auto">
              <a:xfrm>
                <a:off x="1830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0" name="Rectangle 1630"/>
              <p:cNvSpPr>
                <a:spLocks noChangeArrowheads="1"/>
              </p:cNvSpPr>
              <p:nvPr/>
            </p:nvSpPr>
            <p:spPr bwMode="auto">
              <a:xfrm>
                <a:off x="1887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1" name="Rectangle 1631"/>
              <p:cNvSpPr>
                <a:spLocks noChangeArrowheads="1"/>
              </p:cNvSpPr>
              <p:nvPr/>
            </p:nvSpPr>
            <p:spPr bwMode="auto">
              <a:xfrm>
                <a:off x="1945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2" name="Rectangle 1632"/>
              <p:cNvSpPr>
                <a:spLocks noChangeArrowheads="1"/>
              </p:cNvSpPr>
              <p:nvPr/>
            </p:nvSpPr>
            <p:spPr bwMode="auto">
              <a:xfrm>
                <a:off x="2003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3" name="Rectangle 1633"/>
              <p:cNvSpPr>
                <a:spLocks noChangeArrowheads="1"/>
              </p:cNvSpPr>
              <p:nvPr/>
            </p:nvSpPr>
            <p:spPr bwMode="auto">
              <a:xfrm>
                <a:off x="2060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4" name="Rectangle 1634"/>
              <p:cNvSpPr>
                <a:spLocks noChangeArrowheads="1"/>
              </p:cNvSpPr>
              <p:nvPr/>
            </p:nvSpPr>
            <p:spPr bwMode="auto">
              <a:xfrm>
                <a:off x="2118" y="2736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5" name="Rectangle 1635"/>
              <p:cNvSpPr>
                <a:spLocks noChangeArrowheads="1"/>
              </p:cNvSpPr>
              <p:nvPr/>
            </p:nvSpPr>
            <p:spPr bwMode="auto">
              <a:xfrm>
                <a:off x="2175" y="2736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6" name="Rectangle 1636"/>
              <p:cNvSpPr>
                <a:spLocks noChangeArrowheads="1"/>
              </p:cNvSpPr>
              <p:nvPr/>
            </p:nvSpPr>
            <p:spPr bwMode="auto">
              <a:xfrm>
                <a:off x="390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7" name="Rectangle 1637"/>
              <p:cNvSpPr>
                <a:spLocks noChangeArrowheads="1"/>
              </p:cNvSpPr>
              <p:nvPr/>
            </p:nvSpPr>
            <p:spPr bwMode="auto">
              <a:xfrm>
                <a:off x="448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8" name="Rectangle 1638"/>
              <p:cNvSpPr>
                <a:spLocks noChangeArrowheads="1"/>
              </p:cNvSpPr>
              <p:nvPr/>
            </p:nvSpPr>
            <p:spPr bwMode="auto">
              <a:xfrm>
                <a:off x="505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59" name="Rectangle 1639"/>
              <p:cNvSpPr>
                <a:spLocks noChangeArrowheads="1"/>
              </p:cNvSpPr>
              <p:nvPr/>
            </p:nvSpPr>
            <p:spPr bwMode="auto">
              <a:xfrm>
                <a:off x="563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0" name="Rectangle 1640"/>
              <p:cNvSpPr>
                <a:spLocks noChangeArrowheads="1"/>
              </p:cNvSpPr>
              <p:nvPr/>
            </p:nvSpPr>
            <p:spPr bwMode="auto">
              <a:xfrm>
                <a:off x="620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1" name="Rectangle 1641"/>
              <p:cNvSpPr>
                <a:spLocks noChangeArrowheads="1"/>
              </p:cNvSpPr>
              <p:nvPr/>
            </p:nvSpPr>
            <p:spPr bwMode="auto">
              <a:xfrm>
                <a:off x="678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2" name="Rectangle 1642"/>
              <p:cNvSpPr>
                <a:spLocks noChangeArrowheads="1"/>
              </p:cNvSpPr>
              <p:nvPr/>
            </p:nvSpPr>
            <p:spPr bwMode="auto">
              <a:xfrm>
                <a:off x="736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3" name="Rectangle 1643"/>
              <p:cNvSpPr>
                <a:spLocks noChangeArrowheads="1"/>
              </p:cNvSpPr>
              <p:nvPr/>
            </p:nvSpPr>
            <p:spPr bwMode="auto">
              <a:xfrm>
                <a:off x="793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4" name="Rectangle 1644"/>
              <p:cNvSpPr>
                <a:spLocks noChangeArrowheads="1"/>
              </p:cNvSpPr>
              <p:nvPr/>
            </p:nvSpPr>
            <p:spPr bwMode="auto">
              <a:xfrm>
                <a:off x="851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5" name="Rectangle 1645"/>
              <p:cNvSpPr>
                <a:spLocks noChangeArrowheads="1"/>
              </p:cNvSpPr>
              <p:nvPr/>
            </p:nvSpPr>
            <p:spPr bwMode="auto">
              <a:xfrm>
                <a:off x="908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6" name="Rectangle 1646"/>
              <p:cNvSpPr>
                <a:spLocks noChangeArrowheads="1"/>
              </p:cNvSpPr>
              <p:nvPr/>
            </p:nvSpPr>
            <p:spPr bwMode="auto">
              <a:xfrm>
                <a:off x="966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7" name="Rectangle 1647"/>
              <p:cNvSpPr>
                <a:spLocks noChangeArrowheads="1"/>
              </p:cNvSpPr>
              <p:nvPr/>
            </p:nvSpPr>
            <p:spPr bwMode="auto">
              <a:xfrm>
                <a:off x="1024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8" name="Rectangle 1648"/>
              <p:cNvSpPr>
                <a:spLocks noChangeArrowheads="1"/>
              </p:cNvSpPr>
              <p:nvPr/>
            </p:nvSpPr>
            <p:spPr bwMode="auto">
              <a:xfrm>
                <a:off x="1081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69" name="Rectangle 1649"/>
              <p:cNvSpPr>
                <a:spLocks noChangeArrowheads="1"/>
              </p:cNvSpPr>
              <p:nvPr/>
            </p:nvSpPr>
            <p:spPr bwMode="auto">
              <a:xfrm>
                <a:off x="1139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0" name="Rectangle 1650"/>
              <p:cNvSpPr>
                <a:spLocks noChangeArrowheads="1"/>
              </p:cNvSpPr>
              <p:nvPr/>
            </p:nvSpPr>
            <p:spPr bwMode="auto">
              <a:xfrm>
                <a:off x="1196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" name="Rectangle 1651"/>
              <p:cNvSpPr>
                <a:spLocks noChangeArrowheads="1"/>
              </p:cNvSpPr>
              <p:nvPr/>
            </p:nvSpPr>
            <p:spPr bwMode="auto">
              <a:xfrm>
                <a:off x="1254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" name="Rectangle 1652"/>
              <p:cNvSpPr>
                <a:spLocks noChangeArrowheads="1"/>
              </p:cNvSpPr>
              <p:nvPr/>
            </p:nvSpPr>
            <p:spPr bwMode="auto">
              <a:xfrm>
                <a:off x="1312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3" name="Rectangle 1653"/>
              <p:cNvSpPr>
                <a:spLocks noChangeArrowheads="1"/>
              </p:cNvSpPr>
              <p:nvPr/>
            </p:nvSpPr>
            <p:spPr bwMode="auto">
              <a:xfrm>
                <a:off x="1369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4" name="Rectangle 1654"/>
              <p:cNvSpPr>
                <a:spLocks noChangeArrowheads="1"/>
              </p:cNvSpPr>
              <p:nvPr/>
            </p:nvSpPr>
            <p:spPr bwMode="auto">
              <a:xfrm>
                <a:off x="1427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5" name="Rectangle 1655"/>
              <p:cNvSpPr>
                <a:spLocks noChangeArrowheads="1"/>
              </p:cNvSpPr>
              <p:nvPr/>
            </p:nvSpPr>
            <p:spPr bwMode="auto">
              <a:xfrm>
                <a:off x="1484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6" name="Rectangle 1656"/>
              <p:cNvSpPr>
                <a:spLocks noChangeArrowheads="1"/>
              </p:cNvSpPr>
              <p:nvPr/>
            </p:nvSpPr>
            <p:spPr bwMode="auto">
              <a:xfrm>
                <a:off x="1542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7" name="Rectangle 1657"/>
              <p:cNvSpPr>
                <a:spLocks noChangeArrowheads="1"/>
              </p:cNvSpPr>
              <p:nvPr/>
            </p:nvSpPr>
            <p:spPr bwMode="auto">
              <a:xfrm>
                <a:off x="1599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8" name="Rectangle 1658"/>
              <p:cNvSpPr>
                <a:spLocks noChangeArrowheads="1"/>
              </p:cNvSpPr>
              <p:nvPr/>
            </p:nvSpPr>
            <p:spPr bwMode="auto">
              <a:xfrm>
                <a:off x="1657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9" name="Rectangle 1659"/>
              <p:cNvSpPr>
                <a:spLocks noChangeArrowheads="1"/>
              </p:cNvSpPr>
              <p:nvPr/>
            </p:nvSpPr>
            <p:spPr bwMode="auto">
              <a:xfrm>
                <a:off x="1715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0" name="Rectangle 1660"/>
              <p:cNvSpPr>
                <a:spLocks noChangeArrowheads="1"/>
              </p:cNvSpPr>
              <p:nvPr/>
            </p:nvSpPr>
            <p:spPr bwMode="auto">
              <a:xfrm>
                <a:off x="1772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1" name="Rectangle 1661"/>
              <p:cNvSpPr>
                <a:spLocks noChangeArrowheads="1"/>
              </p:cNvSpPr>
              <p:nvPr/>
            </p:nvSpPr>
            <p:spPr bwMode="auto">
              <a:xfrm>
                <a:off x="1830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2" name="Rectangle 1662"/>
              <p:cNvSpPr>
                <a:spLocks noChangeArrowheads="1"/>
              </p:cNvSpPr>
              <p:nvPr/>
            </p:nvSpPr>
            <p:spPr bwMode="auto">
              <a:xfrm>
                <a:off x="1887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3" name="Rectangle 1663"/>
              <p:cNvSpPr>
                <a:spLocks noChangeArrowheads="1"/>
              </p:cNvSpPr>
              <p:nvPr/>
            </p:nvSpPr>
            <p:spPr bwMode="auto">
              <a:xfrm>
                <a:off x="1945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4" name="Rectangle 1664"/>
              <p:cNvSpPr>
                <a:spLocks noChangeArrowheads="1"/>
              </p:cNvSpPr>
              <p:nvPr/>
            </p:nvSpPr>
            <p:spPr bwMode="auto">
              <a:xfrm>
                <a:off x="2003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5" name="Rectangle 1665"/>
              <p:cNvSpPr>
                <a:spLocks noChangeArrowheads="1"/>
              </p:cNvSpPr>
              <p:nvPr/>
            </p:nvSpPr>
            <p:spPr bwMode="auto">
              <a:xfrm>
                <a:off x="2060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6" name="Rectangle 1666"/>
              <p:cNvSpPr>
                <a:spLocks noChangeArrowheads="1"/>
              </p:cNvSpPr>
              <p:nvPr/>
            </p:nvSpPr>
            <p:spPr bwMode="auto">
              <a:xfrm>
                <a:off x="2118" y="2793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7" name="Rectangle 1667"/>
              <p:cNvSpPr>
                <a:spLocks noChangeArrowheads="1"/>
              </p:cNvSpPr>
              <p:nvPr/>
            </p:nvSpPr>
            <p:spPr bwMode="auto">
              <a:xfrm>
                <a:off x="2175" y="2793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8" name="Rectangle 1668"/>
              <p:cNvSpPr>
                <a:spLocks noChangeArrowheads="1"/>
              </p:cNvSpPr>
              <p:nvPr/>
            </p:nvSpPr>
            <p:spPr bwMode="auto">
              <a:xfrm>
                <a:off x="390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89" name="Rectangle 1669"/>
              <p:cNvSpPr>
                <a:spLocks noChangeArrowheads="1"/>
              </p:cNvSpPr>
              <p:nvPr/>
            </p:nvSpPr>
            <p:spPr bwMode="auto">
              <a:xfrm>
                <a:off x="448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0" name="Rectangle 1670"/>
              <p:cNvSpPr>
                <a:spLocks noChangeArrowheads="1"/>
              </p:cNvSpPr>
              <p:nvPr/>
            </p:nvSpPr>
            <p:spPr bwMode="auto">
              <a:xfrm>
                <a:off x="505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1" name="Rectangle 1671"/>
              <p:cNvSpPr>
                <a:spLocks noChangeArrowheads="1"/>
              </p:cNvSpPr>
              <p:nvPr/>
            </p:nvSpPr>
            <p:spPr bwMode="auto">
              <a:xfrm>
                <a:off x="563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" name="Rectangle 1672"/>
              <p:cNvSpPr>
                <a:spLocks noChangeArrowheads="1"/>
              </p:cNvSpPr>
              <p:nvPr/>
            </p:nvSpPr>
            <p:spPr bwMode="auto">
              <a:xfrm>
                <a:off x="620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" name="Rectangle 1673"/>
              <p:cNvSpPr>
                <a:spLocks noChangeArrowheads="1"/>
              </p:cNvSpPr>
              <p:nvPr/>
            </p:nvSpPr>
            <p:spPr bwMode="auto">
              <a:xfrm>
                <a:off x="678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" name="Rectangle 1674"/>
              <p:cNvSpPr>
                <a:spLocks noChangeArrowheads="1"/>
              </p:cNvSpPr>
              <p:nvPr/>
            </p:nvSpPr>
            <p:spPr bwMode="auto">
              <a:xfrm>
                <a:off x="736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" name="Rectangle 1675"/>
              <p:cNvSpPr>
                <a:spLocks noChangeArrowheads="1"/>
              </p:cNvSpPr>
              <p:nvPr/>
            </p:nvSpPr>
            <p:spPr bwMode="auto">
              <a:xfrm>
                <a:off x="793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" name="Rectangle 1676"/>
              <p:cNvSpPr>
                <a:spLocks noChangeArrowheads="1"/>
              </p:cNvSpPr>
              <p:nvPr/>
            </p:nvSpPr>
            <p:spPr bwMode="auto">
              <a:xfrm>
                <a:off x="851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" name="Rectangle 1677"/>
              <p:cNvSpPr>
                <a:spLocks noChangeArrowheads="1"/>
              </p:cNvSpPr>
              <p:nvPr/>
            </p:nvSpPr>
            <p:spPr bwMode="auto">
              <a:xfrm>
                <a:off x="908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" name="Rectangle 1678"/>
              <p:cNvSpPr>
                <a:spLocks noChangeArrowheads="1"/>
              </p:cNvSpPr>
              <p:nvPr/>
            </p:nvSpPr>
            <p:spPr bwMode="auto">
              <a:xfrm>
                <a:off x="966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" name="Rectangle 1679"/>
              <p:cNvSpPr>
                <a:spLocks noChangeArrowheads="1"/>
              </p:cNvSpPr>
              <p:nvPr/>
            </p:nvSpPr>
            <p:spPr bwMode="auto">
              <a:xfrm>
                <a:off x="1024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" name="Rectangle 1680"/>
              <p:cNvSpPr>
                <a:spLocks noChangeArrowheads="1"/>
              </p:cNvSpPr>
              <p:nvPr/>
            </p:nvSpPr>
            <p:spPr bwMode="auto">
              <a:xfrm>
                <a:off x="1081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" name="Rectangle 1681"/>
              <p:cNvSpPr>
                <a:spLocks noChangeArrowheads="1"/>
              </p:cNvSpPr>
              <p:nvPr/>
            </p:nvSpPr>
            <p:spPr bwMode="auto">
              <a:xfrm>
                <a:off x="1139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" name="Rectangle 1682"/>
              <p:cNvSpPr>
                <a:spLocks noChangeArrowheads="1"/>
              </p:cNvSpPr>
              <p:nvPr/>
            </p:nvSpPr>
            <p:spPr bwMode="auto">
              <a:xfrm>
                <a:off x="1196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" name="Rectangle 1683"/>
              <p:cNvSpPr>
                <a:spLocks noChangeArrowheads="1"/>
              </p:cNvSpPr>
              <p:nvPr/>
            </p:nvSpPr>
            <p:spPr bwMode="auto">
              <a:xfrm>
                <a:off x="1254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" name="Rectangle 1684"/>
              <p:cNvSpPr>
                <a:spLocks noChangeArrowheads="1"/>
              </p:cNvSpPr>
              <p:nvPr/>
            </p:nvSpPr>
            <p:spPr bwMode="auto">
              <a:xfrm>
                <a:off x="1312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5" name="Rectangle 1685"/>
              <p:cNvSpPr>
                <a:spLocks noChangeArrowheads="1"/>
              </p:cNvSpPr>
              <p:nvPr/>
            </p:nvSpPr>
            <p:spPr bwMode="auto">
              <a:xfrm>
                <a:off x="1369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6" name="Rectangle 1686"/>
              <p:cNvSpPr>
                <a:spLocks noChangeArrowheads="1"/>
              </p:cNvSpPr>
              <p:nvPr/>
            </p:nvSpPr>
            <p:spPr bwMode="auto">
              <a:xfrm>
                <a:off x="1427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7" name="Rectangle 1687"/>
              <p:cNvSpPr>
                <a:spLocks noChangeArrowheads="1"/>
              </p:cNvSpPr>
              <p:nvPr/>
            </p:nvSpPr>
            <p:spPr bwMode="auto">
              <a:xfrm>
                <a:off x="1484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8" name="Rectangle 1688"/>
              <p:cNvSpPr>
                <a:spLocks noChangeArrowheads="1"/>
              </p:cNvSpPr>
              <p:nvPr/>
            </p:nvSpPr>
            <p:spPr bwMode="auto">
              <a:xfrm>
                <a:off x="1542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9" name="Rectangle 1689"/>
              <p:cNvSpPr>
                <a:spLocks noChangeArrowheads="1"/>
              </p:cNvSpPr>
              <p:nvPr/>
            </p:nvSpPr>
            <p:spPr bwMode="auto">
              <a:xfrm>
                <a:off x="1599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0" name="Rectangle 1690"/>
              <p:cNvSpPr>
                <a:spLocks noChangeArrowheads="1"/>
              </p:cNvSpPr>
              <p:nvPr/>
            </p:nvSpPr>
            <p:spPr bwMode="auto">
              <a:xfrm>
                <a:off x="1657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1" name="Rectangle 1691"/>
              <p:cNvSpPr>
                <a:spLocks noChangeArrowheads="1"/>
              </p:cNvSpPr>
              <p:nvPr/>
            </p:nvSpPr>
            <p:spPr bwMode="auto">
              <a:xfrm>
                <a:off x="1715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2" name="Rectangle 1692"/>
              <p:cNvSpPr>
                <a:spLocks noChangeArrowheads="1"/>
              </p:cNvSpPr>
              <p:nvPr/>
            </p:nvSpPr>
            <p:spPr bwMode="auto">
              <a:xfrm>
                <a:off x="1772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3" name="Rectangle 1693"/>
              <p:cNvSpPr>
                <a:spLocks noChangeArrowheads="1"/>
              </p:cNvSpPr>
              <p:nvPr/>
            </p:nvSpPr>
            <p:spPr bwMode="auto">
              <a:xfrm>
                <a:off x="1830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4" name="Rectangle 1694"/>
              <p:cNvSpPr>
                <a:spLocks noChangeArrowheads="1"/>
              </p:cNvSpPr>
              <p:nvPr/>
            </p:nvSpPr>
            <p:spPr bwMode="auto">
              <a:xfrm>
                <a:off x="1887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5" name="Rectangle 1695"/>
              <p:cNvSpPr>
                <a:spLocks noChangeArrowheads="1"/>
              </p:cNvSpPr>
              <p:nvPr/>
            </p:nvSpPr>
            <p:spPr bwMode="auto">
              <a:xfrm>
                <a:off x="1945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6" name="Rectangle 1696"/>
              <p:cNvSpPr>
                <a:spLocks noChangeArrowheads="1"/>
              </p:cNvSpPr>
              <p:nvPr/>
            </p:nvSpPr>
            <p:spPr bwMode="auto">
              <a:xfrm>
                <a:off x="2003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7" name="Rectangle 1697"/>
              <p:cNvSpPr>
                <a:spLocks noChangeArrowheads="1"/>
              </p:cNvSpPr>
              <p:nvPr/>
            </p:nvSpPr>
            <p:spPr bwMode="auto">
              <a:xfrm>
                <a:off x="2060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8" name="Rectangle 1698"/>
              <p:cNvSpPr>
                <a:spLocks noChangeArrowheads="1"/>
              </p:cNvSpPr>
              <p:nvPr/>
            </p:nvSpPr>
            <p:spPr bwMode="auto">
              <a:xfrm>
                <a:off x="2118" y="2851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19" name="Rectangle 1699"/>
              <p:cNvSpPr>
                <a:spLocks noChangeArrowheads="1"/>
              </p:cNvSpPr>
              <p:nvPr/>
            </p:nvSpPr>
            <p:spPr bwMode="auto">
              <a:xfrm>
                <a:off x="2175" y="2851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0" name="Rectangle 1700"/>
              <p:cNvSpPr>
                <a:spLocks noChangeArrowheads="1"/>
              </p:cNvSpPr>
              <p:nvPr/>
            </p:nvSpPr>
            <p:spPr bwMode="auto">
              <a:xfrm>
                <a:off x="390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1" name="Rectangle 1701"/>
              <p:cNvSpPr>
                <a:spLocks noChangeArrowheads="1"/>
              </p:cNvSpPr>
              <p:nvPr/>
            </p:nvSpPr>
            <p:spPr bwMode="auto">
              <a:xfrm>
                <a:off x="448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2" name="Rectangle 1702"/>
              <p:cNvSpPr>
                <a:spLocks noChangeArrowheads="1"/>
              </p:cNvSpPr>
              <p:nvPr/>
            </p:nvSpPr>
            <p:spPr bwMode="auto">
              <a:xfrm>
                <a:off x="505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3" name="Rectangle 1703"/>
              <p:cNvSpPr>
                <a:spLocks noChangeArrowheads="1"/>
              </p:cNvSpPr>
              <p:nvPr/>
            </p:nvSpPr>
            <p:spPr bwMode="auto">
              <a:xfrm>
                <a:off x="563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4" name="Rectangle 1704"/>
              <p:cNvSpPr>
                <a:spLocks noChangeArrowheads="1"/>
              </p:cNvSpPr>
              <p:nvPr/>
            </p:nvSpPr>
            <p:spPr bwMode="auto">
              <a:xfrm>
                <a:off x="620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5" name="Rectangle 1705"/>
              <p:cNvSpPr>
                <a:spLocks noChangeArrowheads="1"/>
              </p:cNvSpPr>
              <p:nvPr/>
            </p:nvSpPr>
            <p:spPr bwMode="auto">
              <a:xfrm>
                <a:off x="678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6" name="Rectangle 1706"/>
              <p:cNvSpPr>
                <a:spLocks noChangeArrowheads="1"/>
              </p:cNvSpPr>
              <p:nvPr/>
            </p:nvSpPr>
            <p:spPr bwMode="auto">
              <a:xfrm>
                <a:off x="736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7" name="Rectangle 1707"/>
              <p:cNvSpPr>
                <a:spLocks noChangeArrowheads="1"/>
              </p:cNvSpPr>
              <p:nvPr/>
            </p:nvSpPr>
            <p:spPr bwMode="auto">
              <a:xfrm>
                <a:off x="793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8" name="Rectangle 1708"/>
              <p:cNvSpPr>
                <a:spLocks noChangeArrowheads="1"/>
              </p:cNvSpPr>
              <p:nvPr/>
            </p:nvSpPr>
            <p:spPr bwMode="auto">
              <a:xfrm>
                <a:off x="851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29" name="Rectangle 1709"/>
              <p:cNvSpPr>
                <a:spLocks noChangeArrowheads="1"/>
              </p:cNvSpPr>
              <p:nvPr/>
            </p:nvSpPr>
            <p:spPr bwMode="auto">
              <a:xfrm>
                <a:off x="908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0" name="Rectangle 1710"/>
              <p:cNvSpPr>
                <a:spLocks noChangeArrowheads="1"/>
              </p:cNvSpPr>
              <p:nvPr/>
            </p:nvSpPr>
            <p:spPr bwMode="auto">
              <a:xfrm>
                <a:off x="966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1" name="Rectangle 1711"/>
              <p:cNvSpPr>
                <a:spLocks noChangeArrowheads="1"/>
              </p:cNvSpPr>
              <p:nvPr/>
            </p:nvSpPr>
            <p:spPr bwMode="auto">
              <a:xfrm>
                <a:off x="1024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2" name="Rectangle 1712"/>
              <p:cNvSpPr>
                <a:spLocks noChangeArrowheads="1"/>
              </p:cNvSpPr>
              <p:nvPr/>
            </p:nvSpPr>
            <p:spPr bwMode="auto">
              <a:xfrm>
                <a:off x="1081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3" name="Rectangle 1713"/>
              <p:cNvSpPr>
                <a:spLocks noChangeArrowheads="1"/>
              </p:cNvSpPr>
              <p:nvPr/>
            </p:nvSpPr>
            <p:spPr bwMode="auto">
              <a:xfrm>
                <a:off x="1139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4" name="Rectangle 1714"/>
              <p:cNvSpPr>
                <a:spLocks noChangeArrowheads="1"/>
              </p:cNvSpPr>
              <p:nvPr/>
            </p:nvSpPr>
            <p:spPr bwMode="auto">
              <a:xfrm>
                <a:off x="1196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5" name="Rectangle 1715"/>
              <p:cNvSpPr>
                <a:spLocks noChangeArrowheads="1"/>
              </p:cNvSpPr>
              <p:nvPr/>
            </p:nvSpPr>
            <p:spPr bwMode="auto">
              <a:xfrm>
                <a:off x="1254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6" name="Rectangle 1716"/>
              <p:cNvSpPr>
                <a:spLocks noChangeArrowheads="1"/>
              </p:cNvSpPr>
              <p:nvPr/>
            </p:nvSpPr>
            <p:spPr bwMode="auto">
              <a:xfrm>
                <a:off x="1312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7" name="Rectangle 1717"/>
              <p:cNvSpPr>
                <a:spLocks noChangeArrowheads="1"/>
              </p:cNvSpPr>
              <p:nvPr/>
            </p:nvSpPr>
            <p:spPr bwMode="auto">
              <a:xfrm>
                <a:off x="1369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8" name="Rectangle 1718"/>
              <p:cNvSpPr>
                <a:spLocks noChangeArrowheads="1"/>
              </p:cNvSpPr>
              <p:nvPr/>
            </p:nvSpPr>
            <p:spPr bwMode="auto">
              <a:xfrm>
                <a:off x="1427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39" name="Rectangle 1719"/>
              <p:cNvSpPr>
                <a:spLocks noChangeArrowheads="1"/>
              </p:cNvSpPr>
              <p:nvPr/>
            </p:nvSpPr>
            <p:spPr bwMode="auto">
              <a:xfrm>
                <a:off x="1484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0" name="Rectangle 1720"/>
              <p:cNvSpPr>
                <a:spLocks noChangeArrowheads="1"/>
              </p:cNvSpPr>
              <p:nvPr/>
            </p:nvSpPr>
            <p:spPr bwMode="auto">
              <a:xfrm>
                <a:off x="1542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1" name="Rectangle 1721"/>
              <p:cNvSpPr>
                <a:spLocks noChangeArrowheads="1"/>
              </p:cNvSpPr>
              <p:nvPr/>
            </p:nvSpPr>
            <p:spPr bwMode="auto">
              <a:xfrm>
                <a:off x="1599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2" name="Rectangle 1722"/>
              <p:cNvSpPr>
                <a:spLocks noChangeArrowheads="1"/>
              </p:cNvSpPr>
              <p:nvPr/>
            </p:nvSpPr>
            <p:spPr bwMode="auto">
              <a:xfrm>
                <a:off x="1657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3" name="Rectangle 1723"/>
              <p:cNvSpPr>
                <a:spLocks noChangeArrowheads="1"/>
              </p:cNvSpPr>
              <p:nvPr/>
            </p:nvSpPr>
            <p:spPr bwMode="auto">
              <a:xfrm>
                <a:off x="1715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4" name="Rectangle 1724"/>
              <p:cNvSpPr>
                <a:spLocks noChangeArrowheads="1"/>
              </p:cNvSpPr>
              <p:nvPr/>
            </p:nvSpPr>
            <p:spPr bwMode="auto">
              <a:xfrm>
                <a:off x="1772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5" name="Rectangle 1725"/>
              <p:cNvSpPr>
                <a:spLocks noChangeArrowheads="1"/>
              </p:cNvSpPr>
              <p:nvPr/>
            </p:nvSpPr>
            <p:spPr bwMode="auto">
              <a:xfrm>
                <a:off x="1830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" name="Rectangle 1726"/>
              <p:cNvSpPr>
                <a:spLocks noChangeArrowheads="1"/>
              </p:cNvSpPr>
              <p:nvPr/>
            </p:nvSpPr>
            <p:spPr bwMode="auto">
              <a:xfrm>
                <a:off x="1887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7" name="Rectangle 1727"/>
              <p:cNvSpPr>
                <a:spLocks noChangeArrowheads="1"/>
              </p:cNvSpPr>
              <p:nvPr/>
            </p:nvSpPr>
            <p:spPr bwMode="auto">
              <a:xfrm>
                <a:off x="1945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8" name="Rectangle 1728"/>
              <p:cNvSpPr>
                <a:spLocks noChangeArrowheads="1"/>
              </p:cNvSpPr>
              <p:nvPr/>
            </p:nvSpPr>
            <p:spPr bwMode="auto">
              <a:xfrm>
                <a:off x="2003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9" name="Rectangle 1729"/>
              <p:cNvSpPr>
                <a:spLocks noChangeArrowheads="1"/>
              </p:cNvSpPr>
              <p:nvPr/>
            </p:nvSpPr>
            <p:spPr bwMode="auto">
              <a:xfrm>
                <a:off x="2060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" name="Rectangle 1730"/>
              <p:cNvSpPr>
                <a:spLocks noChangeArrowheads="1"/>
              </p:cNvSpPr>
              <p:nvPr/>
            </p:nvSpPr>
            <p:spPr bwMode="auto">
              <a:xfrm>
                <a:off x="2118" y="2908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" name="Rectangle 1731"/>
              <p:cNvSpPr>
                <a:spLocks noChangeArrowheads="1"/>
              </p:cNvSpPr>
              <p:nvPr/>
            </p:nvSpPr>
            <p:spPr bwMode="auto">
              <a:xfrm>
                <a:off x="2175" y="2908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2" name="Rectangle 1732"/>
              <p:cNvSpPr>
                <a:spLocks noChangeArrowheads="1"/>
              </p:cNvSpPr>
              <p:nvPr/>
            </p:nvSpPr>
            <p:spPr bwMode="auto">
              <a:xfrm>
                <a:off x="390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3" name="Rectangle 1733"/>
              <p:cNvSpPr>
                <a:spLocks noChangeArrowheads="1"/>
              </p:cNvSpPr>
              <p:nvPr/>
            </p:nvSpPr>
            <p:spPr bwMode="auto">
              <a:xfrm>
                <a:off x="448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4" name="Rectangle 1734"/>
              <p:cNvSpPr>
                <a:spLocks noChangeArrowheads="1"/>
              </p:cNvSpPr>
              <p:nvPr/>
            </p:nvSpPr>
            <p:spPr bwMode="auto">
              <a:xfrm>
                <a:off x="505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5" name="Rectangle 1735"/>
              <p:cNvSpPr>
                <a:spLocks noChangeArrowheads="1"/>
              </p:cNvSpPr>
              <p:nvPr/>
            </p:nvSpPr>
            <p:spPr bwMode="auto">
              <a:xfrm>
                <a:off x="563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6" name="Rectangle 1736"/>
              <p:cNvSpPr>
                <a:spLocks noChangeArrowheads="1"/>
              </p:cNvSpPr>
              <p:nvPr/>
            </p:nvSpPr>
            <p:spPr bwMode="auto">
              <a:xfrm>
                <a:off x="620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7" name="Rectangle 1737"/>
              <p:cNvSpPr>
                <a:spLocks noChangeArrowheads="1"/>
              </p:cNvSpPr>
              <p:nvPr/>
            </p:nvSpPr>
            <p:spPr bwMode="auto">
              <a:xfrm>
                <a:off x="678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8" name="Rectangle 1738"/>
              <p:cNvSpPr>
                <a:spLocks noChangeArrowheads="1"/>
              </p:cNvSpPr>
              <p:nvPr/>
            </p:nvSpPr>
            <p:spPr bwMode="auto">
              <a:xfrm>
                <a:off x="736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9" name="Rectangle 1739"/>
              <p:cNvSpPr>
                <a:spLocks noChangeArrowheads="1"/>
              </p:cNvSpPr>
              <p:nvPr/>
            </p:nvSpPr>
            <p:spPr bwMode="auto">
              <a:xfrm>
                <a:off x="793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0" name="Rectangle 1740"/>
              <p:cNvSpPr>
                <a:spLocks noChangeArrowheads="1"/>
              </p:cNvSpPr>
              <p:nvPr/>
            </p:nvSpPr>
            <p:spPr bwMode="auto">
              <a:xfrm>
                <a:off x="851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1" name="Rectangle 1741"/>
              <p:cNvSpPr>
                <a:spLocks noChangeArrowheads="1"/>
              </p:cNvSpPr>
              <p:nvPr/>
            </p:nvSpPr>
            <p:spPr bwMode="auto">
              <a:xfrm>
                <a:off x="908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2" name="Rectangle 1742"/>
              <p:cNvSpPr>
                <a:spLocks noChangeArrowheads="1"/>
              </p:cNvSpPr>
              <p:nvPr/>
            </p:nvSpPr>
            <p:spPr bwMode="auto">
              <a:xfrm>
                <a:off x="966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3" name="Rectangle 1743"/>
              <p:cNvSpPr>
                <a:spLocks noChangeArrowheads="1"/>
              </p:cNvSpPr>
              <p:nvPr/>
            </p:nvSpPr>
            <p:spPr bwMode="auto">
              <a:xfrm>
                <a:off x="1024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4" name="Rectangle 1744"/>
              <p:cNvSpPr>
                <a:spLocks noChangeArrowheads="1"/>
              </p:cNvSpPr>
              <p:nvPr/>
            </p:nvSpPr>
            <p:spPr bwMode="auto">
              <a:xfrm>
                <a:off x="1081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5" name="Rectangle 1745"/>
              <p:cNvSpPr>
                <a:spLocks noChangeArrowheads="1"/>
              </p:cNvSpPr>
              <p:nvPr/>
            </p:nvSpPr>
            <p:spPr bwMode="auto">
              <a:xfrm>
                <a:off x="1139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6" name="Rectangle 1746"/>
              <p:cNvSpPr>
                <a:spLocks noChangeArrowheads="1"/>
              </p:cNvSpPr>
              <p:nvPr/>
            </p:nvSpPr>
            <p:spPr bwMode="auto">
              <a:xfrm>
                <a:off x="1196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7" name="Rectangle 1747"/>
              <p:cNvSpPr>
                <a:spLocks noChangeArrowheads="1"/>
              </p:cNvSpPr>
              <p:nvPr/>
            </p:nvSpPr>
            <p:spPr bwMode="auto">
              <a:xfrm>
                <a:off x="1254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8" name="Rectangle 1748"/>
              <p:cNvSpPr>
                <a:spLocks noChangeArrowheads="1"/>
              </p:cNvSpPr>
              <p:nvPr/>
            </p:nvSpPr>
            <p:spPr bwMode="auto">
              <a:xfrm>
                <a:off x="1312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69" name="Rectangle 1749"/>
              <p:cNvSpPr>
                <a:spLocks noChangeArrowheads="1"/>
              </p:cNvSpPr>
              <p:nvPr/>
            </p:nvSpPr>
            <p:spPr bwMode="auto">
              <a:xfrm>
                <a:off x="1369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0" name="Rectangle 1750"/>
              <p:cNvSpPr>
                <a:spLocks noChangeArrowheads="1"/>
              </p:cNvSpPr>
              <p:nvPr/>
            </p:nvSpPr>
            <p:spPr bwMode="auto">
              <a:xfrm>
                <a:off x="1427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1" name="Rectangle 1751"/>
              <p:cNvSpPr>
                <a:spLocks noChangeArrowheads="1"/>
              </p:cNvSpPr>
              <p:nvPr/>
            </p:nvSpPr>
            <p:spPr bwMode="auto">
              <a:xfrm>
                <a:off x="1484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2" name="Rectangle 1752"/>
              <p:cNvSpPr>
                <a:spLocks noChangeArrowheads="1"/>
              </p:cNvSpPr>
              <p:nvPr/>
            </p:nvSpPr>
            <p:spPr bwMode="auto">
              <a:xfrm>
                <a:off x="1542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3" name="Rectangle 1753"/>
              <p:cNvSpPr>
                <a:spLocks noChangeArrowheads="1"/>
              </p:cNvSpPr>
              <p:nvPr/>
            </p:nvSpPr>
            <p:spPr bwMode="auto">
              <a:xfrm>
                <a:off x="1599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4" name="Rectangle 1754"/>
              <p:cNvSpPr>
                <a:spLocks noChangeArrowheads="1"/>
              </p:cNvSpPr>
              <p:nvPr/>
            </p:nvSpPr>
            <p:spPr bwMode="auto">
              <a:xfrm>
                <a:off x="1657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5" name="Rectangle 1755"/>
              <p:cNvSpPr>
                <a:spLocks noChangeArrowheads="1"/>
              </p:cNvSpPr>
              <p:nvPr/>
            </p:nvSpPr>
            <p:spPr bwMode="auto">
              <a:xfrm>
                <a:off x="1715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6" name="Rectangle 1756"/>
              <p:cNvSpPr>
                <a:spLocks noChangeArrowheads="1"/>
              </p:cNvSpPr>
              <p:nvPr/>
            </p:nvSpPr>
            <p:spPr bwMode="auto">
              <a:xfrm>
                <a:off x="1772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7" name="Rectangle 1757"/>
              <p:cNvSpPr>
                <a:spLocks noChangeArrowheads="1"/>
              </p:cNvSpPr>
              <p:nvPr/>
            </p:nvSpPr>
            <p:spPr bwMode="auto">
              <a:xfrm>
                <a:off x="1830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8" name="Rectangle 1758"/>
              <p:cNvSpPr>
                <a:spLocks noChangeArrowheads="1"/>
              </p:cNvSpPr>
              <p:nvPr/>
            </p:nvSpPr>
            <p:spPr bwMode="auto">
              <a:xfrm>
                <a:off x="1887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79" name="Rectangle 1759"/>
              <p:cNvSpPr>
                <a:spLocks noChangeArrowheads="1"/>
              </p:cNvSpPr>
              <p:nvPr/>
            </p:nvSpPr>
            <p:spPr bwMode="auto">
              <a:xfrm>
                <a:off x="1945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0" name="Rectangle 1760"/>
              <p:cNvSpPr>
                <a:spLocks noChangeArrowheads="1"/>
              </p:cNvSpPr>
              <p:nvPr/>
            </p:nvSpPr>
            <p:spPr bwMode="auto">
              <a:xfrm>
                <a:off x="2003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1" name="Rectangle 1761"/>
              <p:cNvSpPr>
                <a:spLocks noChangeArrowheads="1"/>
              </p:cNvSpPr>
              <p:nvPr/>
            </p:nvSpPr>
            <p:spPr bwMode="auto">
              <a:xfrm>
                <a:off x="2060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2" name="Rectangle 1762"/>
              <p:cNvSpPr>
                <a:spLocks noChangeArrowheads="1"/>
              </p:cNvSpPr>
              <p:nvPr/>
            </p:nvSpPr>
            <p:spPr bwMode="auto">
              <a:xfrm>
                <a:off x="2118" y="296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3" name="Rectangle 1763"/>
              <p:cNvSpPr>
                <a:spLocks noChangeArrowheads="1"/>
              </p:cNvSpPr>
              <p:nvPr/>
            </p:nvSpPr>
            <p:spPr bwMode="auto">
              <a:xfrm>
                <a:off x="2175" y="296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4" name="Rectangle 1764"/>
              <p:cNvSpPr>
                <a:spLocks noChangeArrowheads="1"/>
              </p:cNvSpPr>
              <p:nvPr/>
            </p:nvSpPr>
            <p:spPr bwMode="auto">
              <a:xfrm>
                <a:off x="390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5" name="Rectangle 1765"/>
              <p:cNvSpPr>
                <a:spLocks noChangeArrowheads="1"/>
              </p:cNvSpPr>
              <p:nvPr/>
            </p:nvSpPr>
            <p:spPr bwMode="auto">
              <a:xfrm>
                <a:off x="448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6" name="Rectangle 1766"/>
              <p:cNvSpPr>
                <a:spLocks noChangeArrowheads="1"/>
              </p:cNvSpPr>
              <p:nvPr/>
            </p:nvSpPr>
            <p:spPr bwMode="auto">
              <a:xfrm>
                <a:off x="505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7" name="Rectangle 1767"/>
              <p:cNvSpPr>
                <a:spLocks noChangeArrowheads="1"/>
              </p:cNvSpPr>
              <p:nvPr/>
            </p:nvSpPr>
            <p:spPr bwMode="auto">
              <a:xfrm>
                <a:off x="563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8" name="Rectangle 1768"/>
              <p:cNvSpPr>
                <a:spLocks noChangeArrowheads="1"/>
              </p:cNvSpPr>
              <p:nvPr/>
            </p:nvSpPr>
            <p:spPr bwMode="auto">
              <a:xfrm>
                <a:off x="620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89" name="Rectangle 1769"/>
              <p:cNvSpPr>
                <a:spLocks noChangeArrowheads="1"/>
              </p:cNvSpPr>
              <p:nvPr/>
            </p:nvSpPr>
            <p:spPr bwMode="auto">
              <a:xfrm>
                <a:off x="678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0" name="Rectangle 1770"/>
              <p:cNvSpPr>
                <a:spLocks noChangeArrowheads="1"/>
              </p:cNvSpPr>
              <p:nvPr/>
            </p:nvSpPr>
            <p:spPr bwMode="auto">
              <a:xfrm>
                <a:off x="736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1" name="Rectangle 1771"/>
              <p:cNvSpPr>
                <a:spLocks noChangeArrowheads="1"/>
              </p:cNvSpPr>
              <p:nvPr/>
            </p:nvSpPr>
            <p:spPr bwMode="auto">
              <a:xfrm>
                <a:off x="793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2" name="Rectangle 1772"/>
              <p:cNvSpPr>
                <a:spLocks noChangeArrowheads="1"/>
              </p:cNvSpPr>
              <p:nvPr/>
            </p:nvSpPr>
            <p:spPr bwMode="auto">
              <a:xfrm>
                <a:off x="851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3" name="Rectangle 1773"/>
              <p:cNvSpPr>
                <a:spLocks noChangeArrowheads="1"/>
              </p:cNvSpPr>
              <p:nvPr/>
            </p:nvSpPr>
            <p:spPr bwMode="auto">
              <a:xfrm>
                <a:off x="908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4" name="Rectangle 1774"/>
              <p:cNvSpPr>
                <a:spLocks noChangeArrowheads="1"/>
              </p:cNvSpPr>
              <p:nvPr/>
            </p:nvSpPr>
            <p:spPr bwMode="auto">
              <a:xfrm>
                <a:off x="966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5" name="Rectangle 1775"/>
              <p:cNvSpPr>
                <a:spLocks noChangeArrowheads="1"/>
              </p:cNvSpPr>
              <p:nvPr/>
            </p:nvSpPr>
            <p:spPr bwMode="auto">
              <a:xfrm>
                <a:off x="1024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6" name="Rectangle 1776"/>
              <p:cNvSpPr>
                <a:spLocks noChangeArrowheads="1"/>
              </p:cNvSpPr>
              <p:nvPr/>
            </p:nvSpPr>
            <p:spPr bwMode="auto">
              <a:xfrm>
                <a:off x="1081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7" name="Rectangle 1777"/>
              <p:cNvSpPr>
                <a:spLocks noChangeArrowheads="1"/>
              </p:cNvSpPr>
              <p:nvPr/>
            </p:nvSpPr>
            <p:spPr bwMode="auto">
              <a:xfrm>
                <a:off x="1139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8" name="Rectangle 1778"/>
              <p:cNvSpPr>
                <a:spLocks noChangeArrowheads="1"/>
              </p:cNvSpPr>
              <p:nvPr/>
            </p:nvSpPr>
            <p:spPr bwMode="auto">
              <a:xfrm>
                <a:off x="1196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99" name="Rectangle 1779"/>
              <p:cNvSpPr>
                <a:spLocks noChangeArrowheads="1"/>
              </p:cNvSpPr>
              <p:nvPr/>
            </p:nvSpPr>
            <p:spPr bwMode="auto">
              <a:xfrm>
                <a:off x="1254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0" name="Rectangle 1780"/>
              <p:cNvSpPr>
                <a:spLocks noChangeArrowheads="1"/>
              </p:cNvSpPr>
              <p:nvPr/>
            </p:nvSpPr>
            <p:spPr bwMode="auto">
              <a:xfrm>
                <a:off x="1312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1" name="Rectangle 1781"/>
              <p:cNvSpPr>
                <a:spLocks noChangeArrowheads="1"/>
              </p:cNvSpPr>
              <p:nvPr/>
            </p:nvSpPr>
            <p:spPr bwMode="auto">
              <a:xfrm>
                <a:off x="1369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2" name="Rectangle 1782"/>
              <p:cNvSpPr>
                <a:spLocks noChangeArrowheads="1"/>
              </p:cNvSpPr>
              <p:nvPr/>
            </p:nvSpPr>
            <p:spPr bwMode="auto">
              <a:xfrm>
                <a:off x="1427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3" name="Rectangle 1783"/>
              <p:cNvSpPr>
                <a:spLocks noChangeArrowheads="1"/>
              </p:cNvSpPr>
              <p:nvPr/>
            </p:nvSpPr>
            <p:spPr bwMode="auto">
              <a:xfrm>
                <a:off x="1484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4" name="Rectangle 1784"/>
              <p:cNvSpPr>
                <a:spLocks noChangeArrowheads="1"/>
              </p:cNvSpPr>
              <p:nvPr/>
            </p:nvSpPr>
            <p:spPr bwMode="auto">
              <a:xfrm>
                <a:off x="1542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5" name="Rectangle 1785"/>
              <p:cNvSpPr>
                <a:spLocks noChangeArrowheads="1"/>
              </p:cNvSpPr>
              <p:nvPr/>
            </p:nvSpPr>
            <p:spPr bwMode="auto">
              <a:xfrm>
                <a:off x="1599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6" name="Rectangle 1786"/>
              <p:cNvSpPr>
                <a:spLocks noChangeArrowheads="1"/>
              </p:cNvSpPr>
              <p:nvPr/>
            </p:nvSpPr>
            <p:spPr bwMode="auto">
              <a:xfrm>
                <a:off x="1657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7" name="Rectangle 1787"/>
              <p:cNvSpPr>
                <a:spLocks noChangeArrowheads="1"/>
              </p:cNvSpPr>
              <p:nvPr/>
            </p:nvSpPr>
            <p:spPr bwMode="auto">
              <a:xfrm>
                <a:off x="1715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8" name="Rectangle 1788"/>
              <p:cNvSpPr>
                <a:spLocks noChangeArrowheads="1"/>
              </p:cNvSpPr>
              <p:nvPr/>
            </p:nvSpPr>
            <p:spPr bwMode="auto">
              <a:xfrm>
                <a:off x="1772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09" name="Rectangle 1789"/>
              <p:cNvSpPr>
                <a:spLocks noChangeArrowheads="1"/>
              </p:cNvSpPr>
              <p:nvPr/>
            </p:nvSpPr>
            <p:spPr bwMode="auto">
              <a:xfrm>
                <a:off x="1830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0" name="Rectangle 1790"/>
              <p:cNvSpPr>
                <a:spLocks noChangeArrowheads="1"/>
              </p:cNvSpPr>
              <p:nvPr/>
            </p:nvSpPr>
            <p:spPr bwMode="auto">
              <a:xfrm>
                <a:off x="1887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1" name="Rectangle 1791"/>
              <p:cNvSpPr>
                <a:spLocks noChangeArrowheads="1"/>
              </p:cNvSpPr>
              <p:nvPr/>
            </p:nvSpPr>
            <p:spPr bwMode="auto">
              <a:xfrm>
                <a:off x="1945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2" name="Rectangle 1792"/>
              <p:cNvSpPr>
                <a:spLocks noChangeArrowheads="1"/>
              </p:cNvSpPr>
              <p:nvPr/>
            </p:nvSpPr>
            <p:spPr bwMode="auto">
              <a:xfrm>
                <a:off x="2003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3" name="Rectangle 1793"/>
              <p:cNvSpPr>
                <a:spLocks noChangeArrowheads="1"/>
              </p:cNvSpPr>
              <p:nvPr/>
            </p:nvSpPr>
            <p:spPr bwMode="auto">
              <a:xfrm>
                <a:off x="2060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4" name="Rectangle 1794"/>
              <p:cNvSpPr>
                <a:spLocks noChangeArrowheads="1"/>
              </p:cNvSpPr>
              <p:nvPr/>
            </p:nvSpPr>
            <p:spPr bwMode="auto">
              <a:xfrm>
                <a:off x="2118" y="3024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5" name="Rectangle 1795"/>
              <p:cNvSpPr>
                <a:spLocks noChangeArrowheads="1"/>
              </p:cNvSpPr>
              <p:nvPr/>
            </p:nvSpPr>
            <p:spPr bwMode="auto">
              <a:xfrm>
                <a:off x="2175" y="3024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6" name="Rectangle 1796"/>
              <p:cNvSpPr>
                <a:spLocks noChangeArrowheads="1"/>
              </p:cNvSpPr>
              <p:nvPr/>
            </p:nvSpPr>
            <p:spPr bwMode="auto">
              <a:xfrm>
                <a:off x="390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7" name="Rectangle 1797"/>
              <p:cNvSpPr>
                <a:spLocks noChangeArrowheads="1"/>
              </p:cNvSpPr>
              <p:nvPr/>
            </p:nvSpPr>
            <p:spPr bwMode="auto">
              <a:xfrm>
                <a:off x="448" y="3081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8" name="Rectangle 1798"/>
              <p:cNvSpPr>
                <a:spLocks noChangeArrowheads="1"/>
              </p:cNvSpPr>
              <p:nvPr/>
            </p:nvSpPr>
            <p:spPr bwMode="auto">
              <a:xfrm>
                <a:off x="505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19" name="Rectangle 1799"/>
              <p:cNvSpPr>
                <a:spLocks noChangeArrowheads="1"/>
              </p:cNvSpPr>
              <p:nvPr/>
            </p:nvSpPr>
            <p:spPr bwMode="auto">
              <a:xfrm>
                <a:off x="563" y="3081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0" name="Rectangle 1800"/>
              <p:cNvSpPr>
                <a:spLocks noChangeArrowheads="1"/>
              </p:cNvSpPr>
              <p:nvPr/>
            </p:nvSpPr>
            <p:spPr bwMode="auto">
              <a:xfrm>
                <a:off x="620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1" name="Rectangle 1801"/>
              <p:cNvSpPr>
                <a:spLocks noChangeArrowheads="1"/>
              </p:cNvSpPr>
              <p:nvPr/>
            </p:nvSpPr>
            <p:spPr bwMode="auto">
              <a:xfrm>
                <a:off x="678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2" name="Rectangle 1802"/>
              <p:cNvSpPr>
                <a:spLocks noChangeArrowheads="1"/>
              </p:cNvSpPr>
              <p:nvPr/>
            </p:nvSpPr>
            <p:spPr bwMode="auto">
              <a:xfrm>
                <a:off x="736" y="3081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3" name="Rectangle 1803"/>
              <p:cNvSpPr>
                <a:spLocks noChangeArrowheads="1"/>
              </p:cNvSpPr>
              <p:nvPr/>
            </p:nvSpPr>
            <p:spPr bwMode="auto">
              <a:xfrm>
                <a:off x="793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4" name="Rectangle 1804"/>
              <p:cNvSpPr>
                <a:spLocks noChangeArrowheads="1"/>
              </p:cNvSpPr>
              <p:nvPr/>
            </p:nvSpPr>
            <p:spPr bwMode="auto">
              <a:xfrm>
                <a:off x="851" y="3081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5" name="Rectangle 1805"/>
              <p:cNvSpPr>
                <a:spLocks noChangeArrowheads="1"/>
              </p:cNvSpPr>
              <p:nvPr/>
            </p:nvSpPr>
            <p:spPr bwMode="auto">
              <a:xfrm>
                <a:off x="908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6" name="Rectangle 1806"/>
              <p:cNvSpPr>
                <a:spLocks noChangeArrowheads="1"/>
              </p:cNvSpPr>
              <p:nvPr/>
            </p:nvSpPr>
            <p:spPr bwMode="auto">
              <a:xfrm>
                <a:off x="966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7" name="Rectangle 1807"/>
              <p:cNvSpPr>
                <a:spLocks noChangeArrowheads="1"/>
              </p:cNvSpPr>
              <p:nvPr/>
            </p:nvSpPr>
            <p:spPr bwMode="auto">
              <a:xfrm>
                <a:off x="1024" y="3081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8" name="Rectangle 1808"/>
              <p:cNvSpPr>
                <a:spLocks noChangeArrowheads="1"/>
              </p:cNvSpPr>
              <p:nvPr/>
            </p:nvSpPr>
            <p:spPr bwMode="auto">
              <a:xfrm>
                <a:off x="1081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29" name="Rectangle 1809"/>
              <p:cNvSpPr>
                <a:spLocks noChangeArrowheads="1"/>
              </p:cNvSpPr>
              <p:nvPr/>
            </p:nvSpPr>
            <p:spPr bwMode="auto">
              <a:xfrm>
                <a:off x="1139" y="3081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0" name="Rectangle 1810"/>
              <p:cNvSpPr>
                <a:spLocks noChangeArrowheads="1"/>
              </p:cNvSpPr>
              <p:nvPr/>
            </p:nvSpPr>
            <p:spPr bwMode="auto">
              <a:xfrm>
                <a:off x="1196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1" name="Rectangle 1811"/>
              <p:cNvSpPr>
                <a:spLocks noChangeArrowheads="1"/>
              </p:cNvSpPr>
              <p:nvPr/>
            </p:nvSpPr>
            <p:spPr bwMode="auto">
              <a:xfrm>
                <a:off x="1254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2" name="Rectangle 1812"/>
              <p:cNvSpPr>
                <a:spLocks noChangeArrowheads="1"/>
              </p:cNvSpPr>
              <p:nvPr/>
            </p:nvSpPr>
            <p:spPr bwMode="auto">
              <a:xfrm>
                <a:off x="1312" y="3081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3" name="Rectangle 1813"/>
              <p:cNvSpPr>
                <a:spLocks noChangeArrowheads="1"/>
              </p:cNvSpPr>
              <p:nvPr/>
            </p:nvSpPr>
            <p:spPr bwMode="auto">
              <a:xfrm>
                <a:off x="1369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4" name="Rectangle 1814"/>
              <p:cNvSpPr>
                <a:spLocks noChangeArrowheads="1"/>
              </p:cNvSpPr>
              <p:nvPr/>
            </p:nvSpPr>
            <p:spPr bwMode="auto">
              <a:xfrm>
                <a:off x="1427" y="3081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5" name="Rectangle 1815"/>
              <p:cNvSpPr>
                <a:spLocks noChangeArrowheads="1"/>
              </p:cNvSpPr>
              <p:nvPr/>
            </p:nvSpPr>
            <p:spPr bwMode="auto">
              <a:xfrm>
                <a:off x="1484" y="3081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6" name="Rectangle 1816"/>
              <p:cNvSpPr>
                <a:spLocks noChangeArrowheads="1"/>
              </p:cNvSpPr>
              <p:nvPr/>
            </p:nvSpPr>
            <p:spPr bwMode="auto">
              <a:xfrm>
                <a:off x="1542" y="3081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7" name="Rectangle 1817"/>
              <p:cNvSpPr>
                <a:spLocks noChangeArrowheads="1"/>
              </p:cNvSpPr>
              <p:nvPr/>
            </p:nvSpPr>
            <p:spPr bwMode="auto">
              <a:xfrm>
                <a:off x="1599" y="3081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8" name="Rectangle 1818"/>
              <p:cNvSpPr>
                <a:spLocks noChangeArrowheads="1"/>
              </p:cNvSpPr>
              <p:nvPr/>
            </p:nvSpPr>
            <p:spPr bwMode="auto">
              <a:xfrm>
                <a:off x="1657" y="3081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39" name="Rectangle 1819"/>
              <p:cNvSpPr>
                <a:spLocks noChangeArrowheads="1"/>
              </p:cNvSpPr>
              <p:nvPr/>
            </p:nvSpPr>
            <p:spPr bwMode="auto">
              <a:xfrm>
                <a:off x="1715" y="3081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0" name="Rectangle 1820"/>
              <p:cNvSpPr>
                <a:spLocks noChangeArrowheads="1"/>
              </p:cNvSpPr>
              <p:nvPr/>
            </p:nvSpPr>
            <p:spPr bwMode="auto">
              <a:xfrm>
                <a:off x="1772" y="3081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1" name="Rectangle 1821"/>
              <p:cNvSpPr>
                <a:spLocks noChangeArrowheads="1"/>
              </p:cNvSpPr>
              <p:nvPr/>
            </p:nvSpPr>
            <p:spPr bwMode="auto">
              <a:xfrm>
                <a:off x="1830" y="3081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2" name="Rectangle 1822"/>
              <p:cNvSpPr>
                <a:spLocks noChangeArrowheads="1"/>
              </p:cNvSpPr>
              <p:nvPr/>
            </p:nvSpPr>
            <p:spPr bwMode="auto">
              <a:xfrm>
                <a:off x="1887" y="3081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3" name="Rectangle 1823"/>
              <p:cNvSpPr>
                <a:spLocks noChangeArrowheads="1"/>
              </p:cNvSpPr>
              <p:nvPr/>
            </p:nvSpPr>
            <p:spPr bwMode="auto">
              <a:xfrm>
                <a:off x="1945" y="3081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4" name="Rectangle 1824"/>
              <p:cNvSpPr>
                <a:spLocks noChangeArrowheads="1"/>
              </p:cNvSpPr>
              <p:nvPr/>
            </p:nvSpPr>
            <p:spPr bwMode="auto">
              <a:xfrm>
                <a:off x="2003" y="3081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5" name="Rectangle 1825"/>
              <p:cNvSpPr>
                <a:spLocks noChangeArrowheads="1"/>
              </p:cNvSpPr>
              <p:nvPr/>
            </p:nvSpPr>
            <p:spPr bwMode="auto">
              <a:xfrm>
                <a:off x="2060" y="3081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6" name="Rectangle 1826"/>
              <p:cNvSpPr>
                <a:spLocks noChangeArrowheads="1"/>
              </p:cNvSpPr>
              <p:nvPr/>
            </p:nvSpPr>
            <p:spPr bwMode="auto">
              <a:xfrm>
                <a:off x="2118" y="3081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7" name="Rectangle 1827"/>
              <p:cNvSpPr>
                <a:spLocks noChangeArrowheads="1"/>
              </p:cNvSpPr>
              <p:nvPr/>
            </p:nvSpPr>
            <p:spPr bwMode="auto">
              <a:xfrm>
                <a:off x="2175" y="3081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8" name="Rectangle 1828"/>
              <p:cNvSpPr>
                <a:spLocks noChangeArrowheads="1"/>
              </p:cNvSpPr>
              <p:nvPr/>
            </p:nvSpPr>
            <p:spPr bwMode="auto">
              <a:xfrm>
                <a:off x="390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49" name="Rectangle 1829"/>
              <p:cNvSpPr>
                <a:spLocks noChangeArrowheads="1"/>
              </p:cNvSpPr>
              <p:nvPr/>
            </p:nvSpPr>
            <p:spPr bwMode="auto">
              <a:xfrm>
                <a:off x="448" y="3139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0" name="Rectangle 1830"/>
              <p:cNvSpPr>
                <a:spLocks noChangeArrowheads="1"/>
              </p:cNvSpPr>
              <p:nvPr/>
            </p:nvSpPr>
            <p:spPr bwMode="auto">
              <a:xfrm>
                <a:off x="505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1" name="Rectangle 1831"/>
              <p:cNvSpPr>
                <a:spLocks noChangeArrowheads="1"/>
              </p:cNvSpPr>
              <p:nvPr/>
            </p:nvSpPr>
            <p:spPr bwMode="auto">
              <a:xfrm>
                <a:off x="563" y="3139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2" name="Rectangle 1832"/>
              <p:cNvSpPr>
                <a:spLocks noChangeArrowheads="1"/>
              </p:cNvSpPr>
              <p:nvPr/>
            </p:nvSpPr>
            <p:spPr bwMode="auto">
              <a:xfrm>
                <a:off x="620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3" name="Rectangle 1833"/>
              <p:cNvSpPr>
                <a:spLocks noChangeArrowheads="1"/>
              </p:cNvSpPr>
              <p:nvPr/>
            </p:nvSpPr>
            <p:spPr bwMode="auto">
              <a:xfrm>
                <a:off x="678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4" name="Rectangle 1834"/>
              <p:cNvSpPr>
                <a:spLocks noChangeArrowheads="1"/>
              </p:cNvSpPr>
              <p:nvPr/>
            </p:nvSpPr>
            <p:spPr bwMode="auto">
              <a:xfrm>
                <a:off x="736" y="3139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5" name="Rectangle 1835"/>
              <p:cNvSpPr>
                <a:spLocks noChangeArrowheads="1"/>
              </p:cNvSpPr>
              <p:nvPr/>
            </p:nvSpPr>
            <p:spPr bwMode="auto">
              <a:xfrm>
                <a:off x="793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6" name="Rectangle 1836"/>
              <p:cNvSpPr>
                <a:spLocks noChangeArrowheads="1"/>
              </p:cNvSpPr>
              <p:nvPr/>
            </p:nvSpPr>
            <p:spPr bwMode="auto">
              <a:xfrm>
                <a:off x="851" y="3139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7" name="Rectangle 1837"/>
              <p:cNvSpPr>
                <a:spLocks noChangeArrowheads="1"/>
              </p:cNvSpPr>
              <p:nvPr/>
            </p:nvSpPr>
            <p:spPr bwMode="auto">
              <a:xfrm>
                <a:off x="908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8" name="Rectangle 1838"/>
              <p:cNvSpPr>
                <a:spLocks noChangeArrowheads="1"/>
              </p:cNvSpPr>
              <p:nvPr/>
            </p:nvSpPr>
            <p:spPr bwMode="auto">
              <a:xfrm>
                <a:off x="966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59" name="Rectangle 1839"/>
              <p:cNvSpPr>
                <a:spLocks noChangeArrowheads="1"/>
              </p:cNvSpPr>
              <p:nvPr/>
            </p:nvSpPr>
            <p:spPr bwMode="auto">
              <a:xfrm>
                <a:off x="1024" y="3139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0" name="Rectangle 1840"/>
              <p:cNvSpPr>
                <a:spLocks noChangeArrowheads="1"/>
              </p:cNvSpPr>
              <p:nvPr/>
            </p:nvSpPr>
            <p:spPr bwMode="auto">
              <a:xfrm>
                <a:off x="1081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1" name="Rectangle 1841"/>
              <p:cNvSpPr>
                <a:spLocks noChangeArrowheads="1"/>
              </p:cNvSpPr>
              <p:nvPr/>
            </p:nvSpPr>
            <p:spPr bwMode="auto">
              <a:xfrm>
                <a:off x="1139" y="3139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2" name="Rectangle 1842"/>
              <p:cNvSpPr>
                <a:spLocks noChangeArrowheads="1"/>
              </p:cNvSpPr>
              <p:nvPr/>
            </p:nvSpPr>
            <p:spPr bwMode="auto">
              <a:xfrm>
                <a:off x="1196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3" name="Rectangle 1843"/>
              <p:cNvSpPr>
                <a:spLocks noChangeArrowheads="1"/>
              </p:cNvSpPr>
              <p:nvPr/>
            </p:nvSpPr>
            <p:spPr bwMode="auto">
              <a:xfrm>
                <a:off x="1254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4" name="Rectangle 1844"/>
              <p:cNvSpPr>
                <a:spLocks noChangeArrowheads="1"/>
              </p:cNvSpPr>
              <p:nvPr/>
            </p:nvSpPr>
            <p:spPr bwMode="auto">
              <a:xfrm>
                <a:off x="1312" y="3139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5" name="Rectangle 1845"/>
              <p:cNvSpPr>
                <a:spLocks noChangeArrowheads="1"/>
              </p:cNvSpPr>
              <p:nvPr/>
            </p:nvSpPr>
            <p:spPr bwMode="auto">
              <a:xfrm>
                <a:off x="1369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6" name="Rectangle 1846"/>
              <p:cNvSpPr>
                <a:spLocks noChangeArrowheads="1"/>
              </p:cNvSpPr>
              <p:nvPr/>
            </p:nvSpPr>
            <p:spPr bwMode="auto">
              <a:xfrm>
                <a:off x="1427" y="3139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7" name="Rectangle 1847"/>
              <p:cNvSpPr>
                <a:spLocks noChangeArrowheads="1"/>
              </p:cNvSpPr>
              <p:nvPr/>
            </p:nvSpPr>
            <p:spPr bwMode="auto">
              <a:xfrm>
                <a:off x="1484" y="3139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8" name="Rectangle 1848"/>
              <p:cNvSpPr>
                <a:spLocks noChangeArrowheads="1"/>
              </p:cNvSpPr>
              <p:nvPr/>
            </p:nvSpPr>
            <p:spPr bwMode="auto">
              <a:xfrm>
                <a:off x="1542" y="3139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69" name="Rectangle 1849"/>
              <p:cNvSpPr>
                <a:spLocks noChangeArrowheads="1"/>
              </p:cNvSpPr>
              <p:nvPr/>
            </p:nvSpPr>
            <p:spPr bwMode="auto">
              <a:xfrm>
                <a:off x="1599" y="3139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0" name="Rectangle 1850"/>
              <p:cNvSpPr>
                <a:spLocks noChangeArrowheads="1"/>
              </p:cNvSpPr>
              <p:nvPr/>
            </p:nvSpPr>
            <p:spPr bwMode="auto">
              <a:xfrm>
                <a:off x="1657" y="3139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1" name="Rectangle 1851"/>
              <p:cNvSpPr>
                <a:spLocks noChangeArrowheads="1"/>
              </p:cNvSpPr>
              <p:nvPr/>
            </p:nvSpPr>
            <p:spPr bwMode="auto">
              <a:xfrm>
                <a:off x="1715" y="3139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2" name="Rectangle 1852"/>
              <p:cNvSpPr>
                <a:spLocks noChangeArrowheads="1"/>
              </p:cNvSpPr>
              <p:nvPr/>
            </p:nvSpPr>
            <p:spPr bwMode="auto">
              <a:xfrm>
                <a:off x="1772" y="3139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3" name="Rectangle 1853"/>
              <p:cNvSpPr>
                <a:spLocks noChangeArrowheads="1"/>
              </p:cNvSpPr>
              <p:nvPr/>
            </p:nvSpPr>
            <p:spPr bwMode="auto">
              <a:xfrm>
                <a:off x="1830" y="3139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4" name="Rectangle 1854"/>
              <p:cNvSpPr>
                <a:spLocks noChangeArrowheads="1"/>
              </p:cNvSpPr>
              <p:nvPr/>
            </p:nvSpPr>
            <p:spPr bwMode="auto">
              <a:xfrm>
                <a:off x="1887" y="3139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5" name="Rectangle 1855"/>
              <p:cNvSpPr>
                <a:spLocks noChangeArrowheads="1"/>
              </p:cNvSpPr>
              <p:nvPr/>
            </p:nvSpPr>
            <p:spPr bwMode="auto">
              <a:xfrm>
                <a:off x="1945" y="3139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6" name="Rectangle 1856"/>
              <p:cNvSpPr>
                <a:spLocks noChangeArrowheads="1"/>
              </p:cNvSpPr>
              <p:nvPr/>
            </p:nvSpPr>
            <p:spPr bwMode="auto">
              <a:xfrm>
                <a:off x="2003" y="3139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7" name="Rectangle 1857"/>
              <p:cNvSpPr>
                <a:spLocks noChangeArrowheads="1"/>
              </p:cNvSpPr>
              <p:nvPr/>
            </p:nvSpPr>
            <p:spPr bwMode="auto">
              <a:xfrm>
                <a:off x="2060" y="3139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8" name="Rectangle 1858"/>
              <p:cNvSpPr>
                <a:spLocks noChangeArrowheads="1"/>
              </p:cNvSpPr>
              <p:nvPr/>
            </p:nvSpPr>
            <p:spPr bwMode="auto">
              <a:xfrm>
                <a:off x="2118" y="3139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79" name="Rectangle 1859"/>
              <p:cNvSpPr>
                <a:spLocks noChangeArrowheads="1"/>
              </p:cNvSpPr>
              <p:nvPr/>
            </p:nvSpPr>
            <p:spPr bwMode="auto">
              <a:xfrm>
                <a:off x="2175" y="3139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0" name="Rectangle 1860"/>
              <p:cNvSpPr>
                <a:spLocks noChangeArrowheads="1"/>
              </p:cNvSpPr>
              <p:nvPr/>
            </p:nvSpPr>
            <p:spPr bwMode="auto">
              <a:xfrm>
                <a:off x="390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1" name="Rectangle 1861"/>
              <p:cNvSpPr>
                <a:spLocks noChangeArrowheads="1"/>
              </p:cNvSpPr>
              <p:nvPr/>
            </p:nvSpPr>
            <p:spPr bwMode="auto">
              <a:xfrm>
                <a:off x="448" y="319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2" name="Rectangle 1862"/>
              <p:cNvSpPr>
                <a:spLocks noChangeArrowheads="1"/>
              </p:cNvSpPr>
              <p:nvPr/>
            </p:nvSpPr>
            <p:spPr bwMode="auto">
              <a:xfrm>
                <a:off x="505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3" name="Rectangle 1863"/>
              <p:cNvSpPr>
                <a:spLocks noChangeArrowheads="1"/>
              </p:cNvSpPr>
              <p:nvPr/>
            </p:nvSpPr>
            <p:spPr bwMode="auto">
              <a:xfrm>
                <a:off x="563" y="319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4" name="Rectangle 1864"/>
              <p:cNvSpPr>
                <a:spLocks noChangeArrowheads="1"/>
              </p:cNvSpPr>
              <p:nvPr/>
            </p:nvSpPr>
            <p:spPr bwMode="auto">
              <a:xfrm>
                <a:off x="620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5" name="Rectangle 1865"/>
              <p:cNvSpPr>
                <a:spLocks noChangeArrowheads="1"/>
              </p:cNvSpPr>
              <p:nvPr/>
            </p:nvSpPr>
            <p:spPr bwMode="auto">
              <a:xfrm>
                <a:off x="678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6" name="Rectangle 1866"/>
              <p:cNvSpPr>
                <a:spLocks noChangeArrowheads="1"/>
              </p:cNvSpPr>
              <p:nvPr/>
            </p:nvSpPr>
            <p:spPr bwMode="auto">
              <a:xfrm>
                <a:off x="736" y="319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7" name="Rectangle 1867"/>
              <p:cNvSpPr>
                <a:spLocks noChangeArrowheads="1"/>
              </p:cNvSpPr>
              <p:nvPr/>
            </p:nvSpPr>
            <p:spPr bwMode="auto">
              <a:xfrm>
                <a:off x="793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8" name="Rectangle 1868"/>
              <p:cNvSpPr>
                <a:spLocks noChangeArrowheads="1"/>
              </p:cNvSpPr>
              <p:nvPr/>
            </p:nvSpPr>
            <p:spPr bwMode="auto">
              <a:xfrm>
                <a:off x="851" y="319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89" name="Rectangle 1869"/>
              <p:cNvSpPr>
                <a:spLocks noChangeArrowheads="1"/>
              </p:cNvSpPr>
              <p:nvPr/>
            </p:nvSpPr>
            <p:spPr bwMode="auto">
              <a:xfrm>
                <a:off x="908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0" name="Rectangle 1870"/>
              <p:cNvSpPr>
                <a:spLocks noChangeArrowheads="1"/>
              </p:cNvSpPr>
              <p:nvPr/>
            </p:nvSpPr>
            <p:spPr bwMode="auto">
              <a:xfrm>
                <a:off x="966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1" name="Rectangle 1871"/>
              <p:cNvSpPr>
                <a:spLocks noChangeArrowheads="1"/>
              </p:cNvSpPr>
              <p:nvPr/>
            </p:nvSpPr>
            <p:spPr bwMode="auto">
              <a:xfrm>
                <a:off x="1024" y="319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2" name="Rectangle 1872"/>
              <p:cNvSpPr>
                <a:spLocks noChangeArrowheads="1"/>
              </p:cNvSpPr>
              <p:nvPr/>
            </p:nvSpPr>
            <p:spPr bwMode="auto">
              <a:xfrm>
                <a:off x="1081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3" name="Rectangle 1873"/>
              <p:cNvSpPr>
                <a:spLocks noChangeArrowheads="1"/>
              </p:cNvSpPr>
              <p:nvPr/>
            </p:nvSpPr>
            <p:spPr bwMode="auto">
              <a:xfrm>
                <a:off x="1139" y="319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4" name="Rectangle 1874"/>
              <p:cNvSpPr>
                <a:spLocks noChangeArrowheads="1"/>
              </p:cNvSpPr>
              <p:nvPr/>
            </p:nvSpPr>
            <p:spPr bwMode="auto">
              <a:xfrm>
                <a:off x="1196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5" name="Rectangle 1875"/>
              <p:cNvSpPr>
                <a:spLocks noChangeArrowheads="1"/>
              </p:cNvSpPr>
              <p:nvPr/>
            </p:nvSpPr>
            <p:spPr bwMode="auto">
              <a:xfrm>
                <a:off x="1254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6" name="Rectangle 1876"/>
              <p:cNvSpPr>
                <a:spLocks noChangeArrowheads="1"/>
              </p:cNvSpPr>
              <p:nvPr/>
            </p:nvSpPr>
            <p:spPr bwMode="auto">
              <a:xfrm>
                <a:off x="1312" y="319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7" name="Rectangle 1877"/>
              <p:cNvSpPr>
                <a:spLocks noChangeArrowheads="1"/>
              </p:cNvSpPr>
              <p:nvPr/>
            </p:nvSpPr>
            <p:spPr bwMode="auto">
              <a:xfrm>
                <a:off x="1369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8" name="Rectangle 1878"/>
              <p:cNvSpPr>
                <a:spLocks noChangeArrowheads="1"/>
              </p:cNvSpPr>
              <p:nvPr/>
            </p:nvSpPr>
            <p:spPr bwMode="auto">
              <a:xfrm>
                <a:off x="1427" y="319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999" name="Rectangle 1879"/>
              <p:cNvSpPr>
                <a:spLocks noChangeArrowheads="1"/>
              </p:cNvSpPr>
              <p:nvPr/>
            </p:nvSpPr>
            <p:spPr bwMode="auto">
              <a:xfrm>
                <a:off x="1484" y="3196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0" name="Rectangle 1880"/>
              <p:cNvSpPr>
                <a:spLocks noChangeArrowheads="1"/>
              </p:cNvSpPr>
              <p:nvPr/>
            </p:nvSpPr>
            <p:spPr bwMode="auto">
              <a:xfrm>
                <a:off x="1542" y="3196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1" name="Rectangle 1881"/>
              <p:cNvSpPr>
                <a:spLocks noChangeArrowheads="1"/>
              </p:cNvSpPr>
              <p:nvPr/>
            </p:nvSpPr>
            <p:spPr bwMode="auto">
              <a:xfrm>
                <a:off x="1599" y="3196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2" name="Rectangle 1882"/>
              <p:cNvSpPr>
                <a:spLocks noChangeArrowheads="1"/>
              </p:cNvSpPr>
              <p:nvPr/>
            </p:nvSpPr>
            <p:spPr bwMode="auto">
              <a:xfrm>
                <a:off x="1657" y="3196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3" name="Rectangle 1883"/>
              <p:cNvSpPr>
                <a:spLocks noChangeArrowheads="1"/>
              </p:cNvSpPr>
              <p:nvPr/>
            </p:nvSpPr>
            <p:spPr bwMode="auto">
              <a:xfrm>
                <a:off x="1715" y="3196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4" name="Rectangle 1884"/>
              <p:cNvSpPr>
                <a:spLocks noChangeArrowheads="1"/>
              </p:cNvSpPr>
              <p:nvPr/>
            </p:nvSpPr>
            <p:spPr bwMode="auto">
              <a:xfrm>
                <a:off x="1772" y="3196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5" name="Rectangle 1885"/>
              <p:cNvSpPr>
                <a:spLocks noChangeArrowheads="1"/>
              </p:cNvSpPr>
              <p:nvPr/>
            </p:nvSpPr>
            <p:spPr bwMode="auto">
              <a:xfrm>
                <a:off x="1830" y="3196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6" name="Rectangle 1886"/>
              <p:cNvSpPr>
                <a:spLocks noChangeArrowheads="1"/>
              </p:cNvSpPr>
              <p:nvPr/>
            </p:nvSpPr>
            <p:spPr bwMode="auto">
              <a:xfrm>
                <a:off x="1887" y="3196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7" name="Rectangle 1887"/>
              <p:cNvSpPr>
                <a:spLocks noChangeArrowheads="1"/>
              </p:cNvSpPr>
              <p:nvPr/>
            </p:nvSpPr>
            <p:spPr bwMode="auto">
              <a:xfrm>
                <a:off x="1945" y="3196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8" name="Rectangle 1888"/>
              <p:cNvSpPr>
                <a:spLocks noChangeArrowheads="1"/>
              </p:cNvSpPr>
              <p:nvPr/>
            </p:nvSpPr>
            <p:spPr bwMode="auto">
              <a:xfrm>
                <a:off x="2003" y="3196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09" name="Rectangle 1889"/>
              <p:cNvSpPr>
                <a:spLocks noChangeArrowheads="1"/>
              </p:cNvSpPr>
              <p:nvPr/>
            </p:nvSpPr>
            <p:spPr bwMode="auto">
              <a:xfrm>
                <a:off x="2060" y="3196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0" name="Rectangle 1890"/>
              <p:cNvSpPr>
                <a:spLocks noChangeArrowheads="1"/>
              </p:cNvSpPr>
              <p:nvPr/>
            </p:nvSpPr>
            <p:spPr bwMode="auto">
              <a:xfrm>
                <a:off x="2118" y="3196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1" name="Rectangle 1891"/>
              <p:cNvSpPr>
                <a:spLocks noChangeArrowheads="1"/>
              </p:cNvSpPr>
              <p:nvPr/>
            </p:nvSpPr>
            <p:spPr bwMode="auto">
              <a:xfrm>
                <a:off x="2175" y="3196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2" name="Rectangle 1892"/>
              <p:cNvSpPr>
                <a:spLocks noChangeArrowheads="1"/>
              </p:cNvSpPr>
              <p:nvPr/>
            </p:nvSpPr>
            <p:spPr bwMode="auto">
              <a:xfrm>
                <a:off x="390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3" name="Rectangle 1893"/>
              <p:cNvSpPr>
                <a:spLocks noChangeArrowheads="1"/>
              </p:cNvSpPr>
              <p:nvPr/>
            </p:nvSpPr>
            <p:spPr bwMode="auto">
              <a:xfrm>
                <a:off x="448" y="325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4" name="Rectangle 1894"/>
              <p:cNvSpPr>
                <a:spLocks noChangeArrowheads="1"/>
              </p:cNvSpPr>
              <p:nvPr/>
            </p:nvSpPr>
            <p:spPr bwMode="auto">
              <a:xfrm>
                <a:off x="505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5" name="Rectangle 1895"/>
              <p:cNvSpPr>
                <a:spLocks noChangeArrowheads="1"/>
              </p:cNvSpPr>
              <p:nvPr/>
            </p:nvSpPr>
            <p:spPr bwMode="auto">
              <a:xfrm>
                <a:off x="563" y="325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6" name="Rectangle 1896"/>
              <p:cNvSpPr>
                <a:spLocks noChangeArrowheads="1"/>
              </p:cNvSpPr>
              <p:nvPr/>
            </p:nvSpPr>
            <p:spPr bwMode="auto">
              <a:xfrm>
                <a:off x="620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7" name="Rectangle 1897"/>
              <p:cNvSpPr>
                <a:spLocks noChangeArrowheads="1"/>
              </p:cNvSpPr>
              <p:nvPr/>
            </p:nvSpPr>
            <p:spPr bwMode="auto">
              <a:xfrm>
                <a:off x="678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8" name="Rectangle 1898"/>
              <p:cNvSpPr>
                <a:spLocks noChangeArrowheads="1"/>
              </p:cNvSpPr>
              <p:nvPr/>
            </p:nvSpPr>
            <p:spPr bwMode="auto">
              <a:xfrm>
                <a:off x="736" y="325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19" name="Rectangle 1899"/>
              <p:cNvSpPr>
                <a:spLocks noChangeArrowheads="1"/>
              </p:cNvSpPr>
              <p:nvPr/>
            </p:nvSpPr>
            <p:spPr bwMode="auto">
              <a:xfrm>
                <a:off x="793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0" name="Rectangle 1900"/>
              <p:cNvSpPr>
                <a:spLocks noChangeArrowheads="1"/>
              </p:cNvSpPr>
              <p:nvPr/>
            </p:nvSpPr>
            <p:spPr bwMode="auto">
              <a:xfrm>
                <a:off x="851" y="325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1" name="Rectangle 1901"/>
              <p:cNvSpPr>
                <a:spLocks noChangeArrowheads="1"/>
              </p:cNvSpPr>
              <p:nvPr/>
            </p:nvSpPr>
            <p:spPr bwMode="auto">
              <a:xfrm>
                <a:off x="908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2" name="Rectangle 1902"/>
              <p:cNvSpPr>
                <a:spLocks noChangeArrowheads="1"/>
              </p:cNvSpPr>
              <p:nvPr/>
            </p:nvSpPr>
            <p:spPr bwMode="auto">
              <a:xfrm>
                <a:off x="966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3" name="Rectangle 1903"/>
              <p:cNvSpPr>
                <a:spLocks noChangeArrowheads="1"/>
              </p:cNvSpPr>
              <p:nvPr/>
            </p:nvSpPr>
            <p:spPr bwMode="auto">
              <a:xfrm>
                <a:off x="1024" y="325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4" name="Rectangle 1904"/>
              <p:cNvSpPr>
                <a:spLocks noChangeArrowheads="1"/>
              </p:cNvSpPr>
              <p:nvPr/>
            </p:nvSpPr>
            <p:spPr bwMode="auto">
              <a:xfrm>
                <a:off x="1081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5" name="Rectangle 1905"/>
              <p:cNvSpPr>
                <a:spLocks noChangeArrowheads="1"/>
              </p:cNvSpPr>
              <p:nvPr/>
            </p:nvSpPr>
            <p:spPr bwMode="auto">
              <a:xfrm>
                <a:off x="1139" y="325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6" name="Rectangle 1906"/>
              <p:cNvSpPr>
                <a:spLocks noChangeArrowheads="1"/>
              </p:cNvSpPr>
              <p:nvPr/>
            </p:nvSpPr>
            <p:spPr bwMode="auto">
              <a:xfrm>
                <a:off x="1196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7" name="Rectangle 1907"/>
              <p:cNvSpPr>
                <a:spLocks noChangeArrowheads="1"/>
              </p:cNvSpPr>
              <p:nvPr/>
            </p:nvSpPr>
            <p:spPr bwMode="auto">
              <a:xfrm>
                <a:off x="1254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8" name="Rectangle 1908"/>
              <p:cNvSpPr>
                <a:spLocks noChangeArrowheads="1"/>
              </p:cNvSpPr>
              <p:nvPr/>
            </p:nvSpPr>
            <p:spPr bwMode="auto">
              <a:xfrm>
                <a:off x="1312" y="325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29" name="Rectangle 1909"/>
              <p:cNvSpPr>
                <a:spLocks noChangeArrowheads="1"/>
              </p:cNvSpPr>
              <p:nvPr/>
            </p:nvSpPr>
            <p:spPr bwMode="auto">
              <a:xfrm>
                <a:off x="1369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0" name="Rectangle 1910"/>
              <p:cNvSpPr>
                <a:spLocks noChangeArrowheads="1"/>
              </p:cNvSpPr>
              <p:nvPr/>
            </p:nvSpPr>
            <p:spPr bwMode="auto">
              <a:xfrm>
                <a:off x="1427" y="325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1" name="Rectangle 1911"/>
              <p:cNvSpPr>
                <a:spLocks noChangeArrowheads="1"/>
              </p:cNvSpPr>
              <p:nvPr/>
            </p:nvSpPr>
            <p:spPr bwMode="auto">
              <a:xfrm>
                <a:off x="1484" y="325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2" name="Rectangle 1912"/>
              <p:cNvSpPr>
                <a:spLocks noChangeArrowheads="1"/>
              </p:cNvSpPr>
              <p:nvPr/>
            </p:nvSpPr>
            <p:spPr bwMode="auto">
              <a:xfrm>
                <a:off x="1542" y="325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3" name="Rectangle 1913"/>
              <p:cNvSpPr>
                <a:spLocks noChangeArrowheads="1"/>
              </p:cNvSpPr>
              <p:nvPr/>
            </p:nvSpPr>
            <p:spPr bwMode="auto">
              <a:xfrm>
                <a:off x="1599" y="325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4" name="Rectangle 1914"/>
              <p:cNvSpPr>
                <a:spLocks noChangeArrowheads="1"/>
              </p:cNvSpPr>
              <p:nvPr/>
            </p:nvSpPr>
            <p:spPr bwMode="auto">
              <a:xfrm>
                <a:off x="1657" y="325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5" name="Rectangle 1915"/>
              <p:cNvSpPr>
                <a:spLocks noChangeArrowheads="1"/>
              </p:cNvSpPr>
              <p:nvPr/>
            </p:nvSpPr>
            <p:spPr bwMode="auto">
              <a:xfrm>
                <a:off x="1715" y="325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6" name="Rectangle 1916"/>
              <p:cNvSpPr>
                <a:spLocks noChangeArrowheads="1"/>
              </p:cNvSpPr>
              <p:nvPr/>
            </p:nvSpPr>
            <p:spPr bwMode="auto">
              <a:xfrm>
                <a:off x="1772" y="325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7" name="Rectangle 1917"/>
              <p:cNvSpPr>
                <a:spLocks noChangeArrowheads="1"/>
              </p:cNvSpPr>
              <p:nvPr/>
            </p:nvSpPr>
            <p:spPr bwMode="auto">
              <a:xfrm>
                <a:off x="1830" y="325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8" name="Rectangle 1918"/>
              <p:cNvSpPr>
                <a:spLocks noChangeArrowheads="1"/>
              </p:cNvSpPr>
              <p:nvPr/>
            </p:nvSpPr>
            <p:spPr bwMode="auto">
              <a:xfrm>
                <a:off x="1887" y="325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39" name="Rectangle 1919"/>
              <p:cNvSpPr>
                <a:spLocks noChangeArrowheads="1"/>
              </p:cNvSpPr>
              <p:nvPr/>
            </p:nvSpPr>
            <p:spPr bwMode="auto">
              <a:xfrm>
                <a:off x="1945" y="325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0" name="Rectangle 1920"/>
              <p:cNvSpPr>
                <a:spLocks noChangeArrowheads="1"/>
              </p:cNvSpPr>
              <p:nvPr/>
            </p:nvSpPr>
            <p:spPr bwMode="auto">
              <a:xfrm>
                <a:off x="2003" y="325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1" name="Rectangle 1921"/>
              <p:cNvSpPr>
                <a:spLocks noChangeArrowheads="1"/>
              </p:cNvSpPr>
              <p:nvPr/>
            </p:nvSpPr>
            <p:spPr bwMode="auto">
              <a:xfrm>
                <a:off x="2060" y="325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2" name="Rectangle 1922"/>
              <p:cNvSpPr>
                <a:spLocks noChangeArrowheads="1"/>
              </p:cNvSpPr>
              <p:nvPr/>
            </p:nvSpPr>
            <p:spPr bwMode="auto">
              <a:xfrm>
                <a:off x="2118" y="325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3" name="Rectangle 1923"/>
              <p:cNvSpPr>
                <a:spLocks noChangeArrowheads="1"/>
              </p:cNvSpPr>
              <p:nvPr/>
            </p:nvSpPr>
            <p:spPr bwMode="auto">
              <a:xfrm>
                <a:off x="2175" y="325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4" name="Rectangle 1924"/>
              <p:cNvSpPr>
                <a:spLocks noChangeArrowheads="1"/>
              </p:cNvSpPr>
              <p:nvPr/>
            </p:nvSpPr>
            <p:spPr bwMode="auto">
              <a:xfrm>
                <a:off x="390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5" name="Rectangle 1925"/>
              <p:cNvSpPr>
                <a:spLocks noChangeArrowheads="1"/>
              </p:cNvSpPr>
              <p:nvPr/>
            </p:nvSpPr>
            <p:spPr bwMode="auto">
              <a:xfrm>
                <a:off x="448" y="331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6" name="Rectangle 1926"/>
              <p:cNvSpPr>
                <a:spLocks noChangeArrowheads="1"/>
              </p:cNvSpPr>
              <p:nvPr/>
            </p:nvSpPr>
            <p:spPr bwMode="auto">
              <a:xfrm>
                <a:off x="505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7" name="Rectangle 1927"/>
              <p:cNvSpPr>
                <a:spLocks noChangeArrowheads="1"/>
              </p:cNvSpPr>
              <p:nvPr/>
            </p:nvSpPr>
            <p:spPr bwMode="auto">
              <a:xfrm>
                <a:off x="563" y="331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8" name="Rectangle 1928"/>
              <p:cNvSpPr>
                <a:spLocks noChangeArrowheads="1"/>
              </p:cNvSpPr>
              <p:nvPr/>
            </p:nvSpPr>
            <p:spPr bwMode="auto">
              <a:xfrm>
                <a:off x="620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49" name="Rectangle 1929"/>
              <p:cNvSpPr>
                <a:spLocks noChangeArrowheads="1"/>
              </p:cNvSpPr>
              <p:nvPr/>
            </p:nvSpPr>
            <p:spPr bwMode="auto">
              <a:xfrm>
                <a:off x="678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0" name="Rectangle 1930"/>
              <p:cNvSpPr>
                <a:spLocks noChangeArrowheads="1"/>
              </p:cNvSpPr>
              <p:nvPr/>
            </p:nvSpPr>
            <p:spPr bwMode="auto">
              <a:xfrm>
                <a:off x="736" y="331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1" name="Rectangle 1931"/>
              <p:cNvSpPr>
                <a:spLocks noChangeArrowheads="1"/>
              </p:cNvSpPr>
              <p:nvPr/>
            </p:nvSpPr>
            <p:spPr bwMode="auto">
              <a:xfrm>
                <a:off x="793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2" name="Rectangle 1932"/>
              <p:cNvSpPr>
                <a:spLocks noChangeArrowheads="1"/>
              </p:cNvSpPr>
              <p:nvPr/>
            </p:nvSpPr>
            <p:spPr bwMode="auto">
              <a:xfrm>
                <a:off x="851" y="331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3" name="Rectangle 1933"/>
              <p:cNvSpPr>
                <a:spLocks noChangeArrowheads="1"/>
              </p:cNvSpPr>
              <p:nvPr/>
            </p:nvSpPr>
            <p:spPr bwMode="auto">
              <a:xfrm>
                <a:off x="908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4" name="Rectangle 1934"/>
              <p:cNvSpPr>
                <a:spLocks noChangeArrowheads="1"/>
              </p:cNvSpPr>
              <p:nvPr/>
            </p:nvSpPr>
            <p:spPr bwMode="auto">
              <a:xfrm>
                <a:off x="966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5" name="Rectangle 1935"/>
              <p:cNvSpPr>
                <a:spLocks noChangeArrowheads="1"/>
              </p:cNvSpPr>
              <p:nvPr/>
            </p:nvSpPr>
            <p:spPr bwMode="auto">
              <a:xfrm>
                <a:off x="1024" y="331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6" name="Rectangle 1936"/>
              <p:cNvSpPr>
                <a:spLocks noChangeArrowheads="1"/>
              </p:cNvSpPr>
              <p:nvPr/>
            </p:nvSpPr>
            <p:spPr bwMode="auto">
              <a:xfrm>
                <a:off x="1081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7" name="Rectangle 1937"/>
              <p:cNvSpPr>
                <a:spLocks noChangeArrowheads="1"/>
              </p:cNvSpPr>
              <p:nvPr/>
            </p:nvSpPr>
            <p:spPr bwMode="auto">
              <a:xfrm>
                <a:off x="1139" y="331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8" name="Rectangle 1938"/>
              <p:cNvSpPr>
                <a:spLocks noChangeArrowheads="1"/>
              </p:cNvSpPr>
              <p:nvPr/>
            </p:nvSpPr>
            <p:spPr bwMode="auto">
              <a:xfrm>
                <a:off x="1196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59" name="Rectangle 1939"/>
              <p:cNvSpPr>
                <a:spLocks noChangeArrowheads="1"/>
              </p:cNvSpPr>
              <p:nvPr/>
            </p:nvSpPr>
            <p:spPr bwMode="auto">
              <a:xfrm>
                <a:off x="1254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0" name="Rectangle 1940"/>
              <p:cNvSpPr>
                <a:spLocks noChangeArrowheads="1"/>
              </p:cNvSpPr>
              <p:nvPr/>
            </p:nvSpPr>
            <p:spPr bwMode="auto">
              <a:xfrm>
                <a:off x="1312" y="331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1" name="Rectangle 1941"/>
              <p:cNvSpPr>
                <a:spLocks noChangeArrowheads="1"/>
              </p:cNvSpPr>
              <p:nvPr/>
            </p:nvSpPr>
            <p:spPr bwMode="auto">
              <a:xfrm>
                <a:off x="1369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2" name="Rectangle 1942"/>
              <p:cNvSpPr>
                <a:spLocks noChangeArrowheads="1"/>
              </p:cNvSpPr>
              <p:nvPr/>
            </p:nvSpPr>
            <p:spPr bwMode="auto">
              <a:xfrm>
                <a:off x="1427" y="331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3" name="Rectangle 1943"/>
              <p:cNvSpPr>
                <a:spLocks noChangeArrowheads="1"/>
              </p:cNvSpPr>
              <p:nvPr/>
            </p:nvSpPr>
            <p:spPr bwMode="auto">
              <a:xfrm>
                <a:off x="1484" y="3312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4" name="Rectangle 1944"/>
              <p:cNvSpPr>
                <a:spLocks noChangeArrowheads="1"/>
              </p:cNvSpPr>
              <p:nvPr/>
            </p:nvSpPr>
            <p:spPr bwMode="auto">
              <a:xfrm>
                <a:off x="1542" y="3312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5" name="Rectangle 1945"/>
              <p:cNvSpPr>
                <a:spLocks noChangeArrowheads="1"/>
              </p:cNvSpPr>
              <p:nvPr/>
            </p:nvSpPr>
            <p:spPr bwMode="auto">
              <a:xfrm>
                <a:off x="1599" y="331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6" name="Rectangle 1946"/>
              <p:cNvSpPr>
                <a:spLocks noChangeArrowheads="1"/>
              </p:cNvSpPr>
              <p:nvPr/>
            </p:nvSpPr>
            <p:spPr bwMode="auto">
              <a:xfrm>
                <a:off x="1657" y="331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7" name="Rectangle 1947"/>
              <p:cNvSpPr>
                <a:spLocks noChangeArrowheads="1"/>
              </p:cNvSpPr>
              <p:nvPr/>
            </p:nvSpPr>
            <p:spPr bwMode="auto">
              <a:xfrm>
                <a:off x="1715" y="331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8" name="Rectangle 1948"/>
              <p:cNvSpPr>
                <a:spLocks noChangeArrowheads="1"/>
              </p:cNvSpPr>
              <p:nvPr/>
            </p:nvSpPr>
            <p:spPr bwMode="auto">
              <a:xfrm>
                <a:off x="1772" y="331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69" name="Rectangle 1949"/>
              <p:cNvSpPr>
                <a:spLocks noChangeArrowheads="1"/>
              </p:cNvSpPr>
              <p:nvPr/>
            </p:nvSpPr>
            <p:spPr bwMode="auto">
              <a:xfrm>
                <a:off x="1830" y="331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0" name="Rectangle 1950"/>
              <p:cNvSpPr>
                <a:spLocks noChangeArrowheads="1"/>
              </p:cNvSpPr>
              <p:nvPr/>
            </p:nvSpPr>
            <p:spPr bwMode="auto">
              <a:xfrm>
                <a:off x="1887" y="331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1" name="Rectangle 1951"/>
              <p:cNvSpPr>
                <a:spLocks noChangeArrowheads="1"/>
              </p:cNvSpPr>
              <p:nvPr/>
            </p:nvSpPr>
            <p:spPr bwMode="auto">
              <a:xfrm>
                <a:off x="1945" y="331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2" name="Rectangle 1952"/>
              <p:cNvSpPr>
                <a:spLocks noChangeArrowheads="1"/>
              </p:cNvSpPr>
              <p:nvPr/>
            </p:nvSpPr>
            <p:spPr bwMode="auto">
              <a:xfrm>
                <a:off x="2003" y="331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3" name="Rectangle 1953"/>
              <p:cNvSpPr>
                <a:spLocks noChangeArrowheads="1"/>
              </p:cNvSpPr>
              <p:nvPr/>
            </p:nvSpPr>
            <p:spPr bwMode="auto">
              <a:xfrm>
                <a:off x="2060" y="331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4" name="Rectangle 1954"/>
              <p:cNvSpPr>
                <a:spLocks noChangeArrowheads="1"/>
              </p:cNvSpPr>
              <p:nvPr/>
            </p:nvSpPr>
            <p:spPr bwMode="auto">
              <a:xfrm>
                <a:off x="2118" y="3312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5" name="Rectangle 1955"/>
              <p:cNvSpPr>
                <a:spLocks noChangeArrowheads="1"/>
              </p:cNvSpPr>
              <p:nvPr/>
            </p:nvSpPr>
            <p:spPr bwMode="auto">
              <a:xfrm>
                <a:off x="2175" y="3312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6" name="Rectangle 1956"/>
              <p:cNvSpPr>
                <a:spLocks noChangeArrowheads="1"/>
              </p:cNvSpPr>
              <p:nvPr/>
            </p:nvSpPr>
            <p:spPr bwMode="auto">
              <a:xfrm>
                <a:off x="390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7" name="Rectangle 1957"/>
              <p:cNvSpPr>
                <a:spLocks noChangeArrowheads="1"/>
              </p:cNvSpPr>
              <p:nvPr/>
            </p:nvSpPr>
            <p:spPr bwMode="auto">
              <a:xfrm>
                <a:off x="448" y="336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8" name="Rectangle 1958"/>
              <p:cNvSpPr>
                <a:spLocks noChangeArrowheads="1"/>
              </p:cNvSpPr>
              <p:nvPr/>
            </p:nvSpPr>
            <p:spPr bwMode="auto">
              <a:xfrm>
                <a:off x="505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79" name="Rectangle 1959"/>
              <p:cNvSpPr>
                <a:spLocks noChangeArrowheads="1"/>
              </p:cNvSpPr>
              <p:nvPr/>
            </p:nvSpPr>
            <p:spPr bwMode="auto">
              <a:xfrm>
                <a:off x="563" y="336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0" name="Rectangle 1960"/>
              <p:cNvSpPr>
                <a:spLocks noChangeArrowheads="1"/>
              </p:cNvSpPr>
              <p:nvPr/>
            </p:nvSpPr>
            <p:spPr bwMode="auto">
              <a:xfrm>
                <a:off x="620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1" name="Rectangle 1961"/>
              <p:cNvSpPr>
                <a:spLocks noChangeArrowheads="1"/>
              </p:cNvSpPr>
              <p:nvPr/>
            </p:nvSpPr>
            <p:spPr bwMode="auto">
              <a:xfrm>
                <a:off x="678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2" name="Rectangle 1962"/>
              <p:cNvSpPr>
                <a:spLocks noChangeArrowheads="1"/>
              </p:cNvSpPr>
              <p:nvPr/>
            </p:nvSpPr>
            <p:spPr bwMode="auto">
              <a:xfrm>
                <a:off x="736" y="336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3" name="Rectangle 1963"/>
              <p:cNvSpPr>
                <a:spLocks noChangeArrowheads="1"/>
              </p:cNvSpPr>
              <p:nvPr/>
            </p:nvSpPr>
            <p:spPr bwMode="auto">
              <a:xfrm>
                <a:off x="793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4" name="Rectangle 1964"/>
              <p:cNvSpPr>
                <a:spLocks noChangeArrowheads="1"/>
              </p:cNvSpPr>
              <p:nvPr/>
            </p:nvSpPr>
            <p:spPr bwMode="auto">
              <a:xfrm>
                <a:off x="851" y="336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5" name="Rectangle 1965"/>
              <p:cNvSpPr>
                <a:spLocks noChangeArrowheads="1"/>
              </p:cNvSpPr>
              <p:nvPr/>
            </p:nvSpPr>
            <p:spPr bwMode="auto">
              <a:xfrm>
                <a:off x="908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6" name="Rectangle 1966"/>
              <p:cNvSpPr>
                <a:spLocks noChangeArrowheads="1"/>
              </p:cNvSpPr>
              <p:nvPr/>
            </p:nvSpPr>
            <p:spPr bwMode="auto">
              <a:xfrm>
                <a:off x="966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7" name="Rectangle 1967"/>
              <p:cNvSpPr>
                <a:spLocks noChangeArrowheads="1"/>
              </p:cNvSpPr>
              <p:nvPr/>
            </p:nvSpPr>
            <p:spPr bwMode="auto">
              <a:xfrm>
                <a:off x="1024" y="336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8" name="Rectangle 1968"/>
              <p:cNvSpPr>
                <a:spLocks noChangeArrowheads="1"/>
              </p:cNvSpPr>
              <p:nvPr/>
            </p:nvSpPr>
            <p:spPr bwMode="auto">
              <a:xfrm>
                <a:off x="1081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89" name="Rectangle 1969"/>
              <p:cNvSpPr>
                <a:spLocks noChangeArrowheads="1"/>
              </p:cNvSpPr>
              <p:nvPr/>
            </p:nvSpPr>
            <p:spPr bwMode="auto">
              <a:xfrm>
                <a:off x="1139" y="336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0" name="Rectangle 1970"/>
              <p:cNvSpPr>
                <a:spLocks noChangeArrowheads="1"/>
              </p:cNvSpPr>
              <p:nvPr/>
            </p:nvSpPr>
            <p:spPr bwMode="auto">
              <a:xfrm>
                <a:off x="1196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1" name="Rectangle 1971"/>
              <p:cNvSpPr>
                <a:spLocks noChangeArrowheads="1"/>
              </p:cNvSpPr>
              <p:nvPr/>
            </p:nvSpPr>
            <p:spPr bwMode="auto">
              <a:xfrm>
                <a:off x="1254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2" name="Rectangle 1972"/>
              <p:cNvSpPr>
                <a:spLocks noChangeArrowheads="1"/>
              </p:cNvSpPr>
              <p:nvPr/>
            </p:nvSpPr>
            <p:spPr bwMode="auto">
              <a:xfrm>
                <a:off x="1312" y="336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3" name="Rectangle 1973"/>
              <p:cNvSpPr>
                <a:spLocks noChangeArrowheads="1"/>
              </p:cNvSpPr>
              <p:nvPr/>
            </p:nvSpPr>
            <p:spPr bwMode="auto">
              <a:xfrm>
                <a:off x="1369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4" name="Rectangle 1974"/>
              <p:cNvSpPr>
                <a:spLocks noChangeArrowheads="1"/>
              </p:cNvSpPr>
              <p:nvPr/>
            </p:nvSpPr>
            <p:spPr bwMode="auto">
              <a:xfrm>
                <a:off x="1427" y="336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5" name="Rectangle 1975"/>
              <p:cNvSpPr>
                <a:spLocks noChangeArrowheads="1"/>
              </p:cNvSpPr>
              <p:nvPr/>
            </p:nvSpPr>
            <p:spPr bwMode="auto">
              <a:xfrm>
                <a:off x="1484" y="3369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6" name="Rectangle 1976"/>
              <p:cNvSpPr>
                <a:spLocks noChangeArrowheads="1"/>
              </p:cNvSpPr>
              <p:nvPr/>
            </p:nvSpPr>
            <p:spPr bwMode="auto">
              <a:xfrm>
                <a:off x="1542" y="3369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7" name="Rectangle 1977"/>
              <p:cNvSpPr>
                <a:spLocks noChangeArrowheads="1"/>
              </p:cNvSpPr>
              <p:nvPr/>
            </p:nvSpPr>
            <p:spPr bwMode="auto">
              <a:xfrm>
                <a:off x="1599" y="336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8" name="Rectangle 1978"/>
              <p:cNvSpPr>
                <a:spLocks noChangeArrowheads="1"/>
              </p:cNvSpPr>
              <p:nvPr/>
            </p:nvSpPr>
            <p:spPr bwMode="auto">
              <a:xfrm>
                <a:off x="1657" y="336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099" name="Rectangle 1979"/>
              <p:cNvSpPr>
                <a:spLocks noChangeArrowheads="1"/>
              </p:cNvSpPr>
              <p:nvPr/>
            </p:nvSpPr>
            <p:spPr bwMode="auto">
              <a:xfrm>
                <a:off x="1715" y="336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0" name="Rectangle 1980"/>
              <p:cNvSpPr>
                <a:spLocks noChangeArrowheads="1"/>
              </p:cNvSpPr>
              <p:nvPr/>
            </p:nvSpPr>
            <p:spPr bwMode="auto">
              <a:xfrm>
                <a:off x="1772" y="336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1" name="Rectangle 1981"/>
              <p:cNvSpPr>
                <a:spLocks noChangeArrowheads="1"/>
              </p:cNvSpPr>
              <p:nvPr/>
            </p:nvSpPr>
            <p:spPr bwMode="auto">
              <a:xfrm>
                <a:off x="1830" y="336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2" name="Rectangle 1982"/>
              <p:cNvSpPr>
                <a:spLocks noChangeArrowheads="1"/>
              </p:cNvSpPr>
              <p:nvPr/>
            </p:nvSpPr>
            <p:spPr bwMode="auto">
              <a:xfrm>
                <a:off x="1887" y="336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3" name="Rectangle 1983"/>
              <p:cNvSpPr>
                <a:spLocks noChangeArrowheads="1"/>
              </p:cNvSpPr>
              <p:nvPr/>
            </p:nvSpPr>
            <p:spPr bwMode="auto">
              <a:xfrm>
                <a:off x="1945" y="336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4" name="Rectangle 1984"/>
              <p:cNvSpPr>
                <a:spLocks noChangeArrowheads="1"/>
              </p:cNvSpPr>
              <p:nvPr/>
            </p:nvSpPr>
            <p:spPr bwMode="auto">
              <a:xfrm>
                <a:off x="2003" y="336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5" name="Rectangle 1985"/>
              <p:cNvSpPr>
                <a:spLocks noChangeArrowheads="1"/>
              </p:cNvSpPr>
              <p:nvPr/>
            </p:nvSpPr>
            <p:spPr bwMode="auto">
              <a:xfrm>
                <a:off x="2060" y="336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6" name="Rectangle 1986"/>
              <p:cNvSpPr>
                <a:spLocks noChangeArrowheads="1"/>
              </p:cNvSpPr>
              <p:nvPr/>
            </p:nvSpPr>
            <p:spPr bwMode="auto">
              <a:xfrm>
                <a:off x="2118" y="3369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7" name="Rectangle 1987"/>
              <p:cNvSpPr>
                <a:spLocks noChangeArrowheads="1"/>
              </p:cNvSpPr>
              <p:nvPr/>
            </p:nvSpPr>
            <p:spPr bwMode="auto">
              <a:xfrm>
                <a:off x="2175" y="3369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8" name="Rectangle 1988"/>
              <p:cNvSpPr>
                <a:spLocks noChangeArrowheads="1"/>
              </p:cNvSpPr>
              <p:nvPr/>
            </p:nvSpPr>
            <p:spPr bwMode="auto">
              <a:xfrm>
                <a:off x="390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09" name="Rectangle 1989"/>
              <p:cNvSpPr>
                <a:spLocks noChangeArrowheads="1"/>
              </p:cNvSpPr>
              <p:nvPr/>
            </p:nvSpPr>
            <p:spPr bwMode="auto">
              <a:xfrm>
                <a:off x="448" y="342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0" name="Rectangle 1990"/>
              <p:cNvSpPr>
                <a:spLocks noChangeArrowheads="1"/>
              </p:cNvSpPr>
              <p:nvPr/>
            </p:nvSpPr>
            <p:spPr bwMode="auto">
              <a:xfrm>
                <a:off x="505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1" name="Rectangle 1991"/>
              <p:cNvSpPr>
                <a:spLocks noChangeArrowheads="1"/>
              </p:cNvSpPr>
              <p:nvPr/>
            </p:nvSpPr>
            <p:spPr bwMode="auto">
              <a:xfrm>
                <a:off x="563" y="342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2" name="Rectangle 1992"/>
              <p:cNvSpPr>
                <a:spLocks noChangeArrowheads="1"/>
              </p:cNvSpPr>
              <p:nvPr/>
            </p:nvSpPr>
            <p:spPr bwMode="auto">
              <a:xfrm>
                <a:off x="620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3" name="Rectangle 1993"/>
              <p:cNvSpPr>
                <a:spLocks noChangeArrowheads="1"/>
              </p:cNvSpPr>
              <p:nvPr/>
            </p:nvSpPr>
            <p:spPr bwMode="auto">
              <a:xfrm>
                <a:off x="678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4" name="Rectangle 1994"/>
              <p:cNvSpPr>
                <a:spLocks noChangeArrowheads="1"/>
              </p:cNvSpPr>
              <p:nvPr/>
            </p:nvSpPr>
            <p:spPr bwMode="auto">
              <a:xfrm>
                <a:off x="736" y="342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5" name="Rectangle 1995"/>
              <p:cNvSpPr>
                <a:spLocks noChangeArrowheads="1"/>
              </p:cNvSpPr>
              <p:nvPr/>
            </p:nvSpPr>
            <p:spPr bwMode="auto">
              <a:xfrm>
                <a:off x="793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6" name="Rectangle 1996"/>
              <p:cNvSpPr>
                <a:spLocks noChangeArrowheads="1"/>
              </p:cNvSpPr>
              <p:nvPr/>
            </p:nvSpPr>
            <p:spPr bwMode="auto">
              <a:xfrm>
                <a:off x="851" y="342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7" name="Rectangle 1997"/>
              <p:cNvSpPr>
                <a:spLocks noChangeArrowheads="1"/>
              </p:cNvSpPr>
              <p:nvPr/>
            </p:nvSpPr>
            <p:spPr bwMode="auto">
              <a:xfrm>
                <a:off x="908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8" name="Rectangle 1998"/>
              <p:cNvSpPr>
                <a:spLocks noChangeArrowheads="1"/>
              </p:cNvSpPr>
              <p:nvPr/>
            </p:nvSpPr>
            <p:spPr bwMode="auto">
              <a:xfrm>
                <a:off x="966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19" name="Rectangle 1999"/>
              <p:cNvSpPr>
                <a:spLocks noChangeArrowheads="1"/>
              </p:cNvSpPr>
              <p:nvPr/>
            </p:nvSpPr>
            <p:spPr bwMode="auto">
              <a:xfrm>
                <a:off x="1024" y="342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0" name="Rectangle 2000"/>
              <p:cNvSpPr>
                <a:spLocks noChangeArrowheads="1"/>
              </p:cNvSpPr>
              <p:nvPr/>
            </p:nvSpPr>
            <p:spPr bwMode="auto">
              <a:xfrm>
                <a:off x="1081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1" name="Rectangle 2001"/>
              <p:cNvSpPr>
                <a:spLocks noChangeArrowheads="1"/>
              </p:cNvSpPr>
              <p:nvPr/>
            </p:nvSpPr>
            <p:spPr bwMode="auto">
              <a:xfrm>
                <a:off x="1139" y="342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2" name="Rectangle 2002"/>
              <p:cNvSpPr>
                <a:spLocks noChangeArrowheads="1"/>
              </p:cNvSpPr>
              <p:nvPr/>
            </p:nvSpPr>
            <p:spPr bwMode="auto">
              <a:xfrm>
                <a:off x="1196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3" name="Rectangle 2003"/>
              <p:cNvSpPr>
                <a:spLocks noChangeArrowheads="1"/>
              </p:cNvSpPr>
              <p:nvPr/>
            </p:nvSpPr>
            <p:spPr bwMode="auto">
              <a:xfrm>
                <a:off x="1254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4" name="Rectangle 2004"/>
              <p:cNvSpPr>
                <a:spLocks noChangeArrowheads="1"/>
              </p:cNvSpPr>
              <p:nvPr/>
            </p:nvSpPr>
            <p:spPr bwMode="auto">
              <a:xfrm>
                <a:off x="1312" y="342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5" name="Rectangle 2005"/>
              <p:cNvSpPr>
                <a:spLocks noChangeArrowheads="1"/>
              </p:cNvSpPr>
              <p:nvPr/>
            </p:nvSpPr>
            <p:spPr bwMode="auto">
              <a:xfrm>
                <a:off x="1369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6" name="Rectangle 2006"/>
              <p:cNvSpPr>
                <a:spLocks noChangeArrowheads="1"/>
              </p:cNvSpPr>
              <p:nvPr/>
            </p:nvSpPr>
            <p:spPr bwMode="auto">
              <a:xfrm>
                <a:off x="1427" y="342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7" name="Rectangle 2007"/>
              <p:cNvSpPr>
                <a:spLocks noChangeArrowheads="1"/>
              </p:cNvSpPr>
              <p:nvPr/>
            </p:nvSpPr>
            <p:spPr bwMode="auto">
              <a:xfrm>
                <a:off x="1484" y="3427"/>
                <a:ext cx="58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8" name="Rectangle 2008"/>
              <p:cNvSpPr>
                <a:spLocks noChangeArrowheads="1"/>
              </p:cNvSpPr>
              <p:nvPr/>
            </p:nvSpPr>
            <p:spPr bwMode="auto">
              <a:xfrm>
                <a:off x="1542" y="3427"/>
                <a:ext cx="57" cy="57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" name="Rectangle 2009"/>
              <p:cNvSpPr>
                <a:spLocks noChangeArrowheads="1"/>
              </p:cNvSpPr>
              <p:nvPr/>
            </p:nvSpPr>
            <p:spPr bwMode="auto">
              <a:xfrm>
                <a:off x="1599" y="342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" name="Rectangle 2010"/>
              <p:cNvSpPr>
                <a:spLocks noChangeArrowheads="1"/>
              </p:cNvSpPr>
              <p:nvPr/>
            </p:nvSpPr>
            <p:spPr bwMode="auto">
              <a:xfrm>
                <a:off x="1657" y="342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1" name="Rectangle 2011"/>
              <p:cNvSpPr>
                <a:spLocks noChangeArrowheads="1"/>
              </p:cNvSpPr>
              <p:nvPr/>
            </p:nvSpPr>
            <p:spPr bwMode="auto">
              <a:xfrm>
                <a:off x="1715" y="342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2" name="Rectangle 2012"/>
              <p:cNvSpPr>
                <a:spLocks noChangeArrowheads="1"/>
              </p:cNvSpPr>
              <p:nvPr/>
            </p:nvSpPr>
            <p:spPr bwMode="auto">
              <a:xfrm>
                <a:off x="1772" y="342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3" name="Rectangle 2013"/>
              <p:cNvSpPr>
                <a:spLocks noChangeArrowheads="1"/>
              </p:cNvSpPr>
              <p:nvPr/>
            </p:nvSpPr>
            <p:spPr bwMode="auto">
              <a:xfrm>
                <a:off x="1830" y="342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4" name="Rectangle 2014"/>
              <p:cNvSpPr>
                <a:spLocks noChangeArrowheads="1"/>
              </p:cNvSpPr>
              <p:nvPr/>
            </p:nvSpPr>
            <p:spPr bwMode="auto">
              <a:xfrm>
                <a:off x="1887" y="342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5" name="Rectangle 2015"/>
              <p:cNvSpPr>
                <a:spLocks noChangeArrowheads="1"/>
              </p:cNvSpPr>
              <p:nvPr/>
            </p:nvSpPr>
            <p:spPr bwMode="auto">
              <a:xfrm>
                <a:off x="1945" y="342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6" name="Rectangle 2016"/>
              <p:cNvSpPr>
                <a:spLocks noChangeArrowheads="1"/>
              </p:cNvSpPr>
              <p:nvPr/>
            </p:nvSpPr>
            <p:spPr bwMode="auto">
              <a:xfrm>
                <a:off x="2003" y="342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7" name="Rectangle 2017"/>
              <p:cNvSpPr>
                <a:spLocks noChangeArrowheads="1"/>
              </p:cNvSpPr>
              <p:nvPr/>
            </p:nvSpPr>
            <p:spPr bwMode="auto">
              <a:xfrm>
                <a:off x="2060" y="342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8" name="Rectangle 2018"/>
              <p:cNvSpPr>
                <a:spLocks noChangeArrowheads="1"/>
              </p:cNvSpPr>
              <p:nvPr/>
            </p:nvSpPr>
            <p:spPr bwMode="auto">
              <a:xfrm>
                <a:off x="2118" y="3427"/>
                <a:ext cx="57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9" name="Rectangle 2019"/>
              <p:cNvSpPr>
                <a:spLocks noChangeArrowheads="1"/>
              </p:cNvSpPr>
              <p:nvPr/>
            </p:nvSpPr>
            <p:spPr bwMode="auto">
              <a:xfrm>
                <a:off x="2175" y="3427"/>
                <a:ext cx="58" cy="57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0" name="Rectangle 2020"/>
              <p:cNvSpPr>
                <a:spLocks noChangeArrowheads="1"/>
              </p:cNvSpPr>
              <p:nvPr/>
            </p:nvSpPr>
            <p:spPr bwMode="auto">
              <a:xfrm>
                <a:off x="390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1" name="Rectangle 2021"/>
              <p:cNvSpPr>
                <a:spLocks noChangeArrowheads="1"/>
              </p:cNvSpPr>
              <p:nvPr/>
            </p:nvSpPr>
            <p:spPr bwMode="auto">
              <a:xfrm>
                <a:off x="448" y="348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2" name="Rectangle 2022"/>
              <p:cNvSpPr>
                <a:spLocks noChangeArrowheads="1"/>
              </p:cNvSpPr>
              <p:nvPr/>
            </p:nvSpPr>
            <p:spPr bwMode="auto">
              <a:xfrm>
                <a:off x="505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3" name="Rectangle 2023"/>
              <p:cNvSpPr>
                <a:spLocks noChangeArrowheads="1"/>
              </p:cNvSpPr>
              <p:nvPr/>
            </p:nvSpPr>
            <p:spPr bwMode="auto">
              <a:xfrm>
                <a:off x="563" y="348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4" name="Rectangle 2024"/>
              <p:cNvSpPr>
                <a:spLocks noChangeArrowheads="1"/>
              </p:cNvSpPr>
              <p:nvPr/>
            </p:nvSpPr>
            <p:spPr bwMode="auto">
              <a:xfrm>
                <a:off x="620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5" name="Rectangle 2025"/>
              <p:cNvSpPr>
                <a:spLocks noChangeArrowheads="1"/>
              </p:cNvSpPr>
              <p:nvPr/>
            </p:nvSpPr>
            <p:spPr bwMode="auto">
              <a:xfrm>
                <a:off x="678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6" name="Rectangle 2026"/>
              <p:cNvSpPr>
                <a:spLocks noChangeArrowheads="1"/>
              </p:cNvSpPr>
              <p:nvPr/>
            </p:nvSpPr>
            <p:spPr bwMode="auto">
              <a:xfrm>
                <a:off x="736" y="348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7" name="Rectangle 2027"/>
              <p:cNvSpPr>
                <a:spLocks noChangeArrowheads="1"/>
              </p:cNvSpPr>
              <p:nvPr/>
            </p:nvSpPr>
            <p:spPr bwMode="auto">
              <a:xfrm>
                <a:off x="793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8" name="Rectangle 2028"/>
              <p:cNvSpPr>
                <a:spLocks noChangeArrowheads="1"/>
              </p:cNvSpPr>
              <p:nvPr/>
            </p:nvSpPr>
            <p:spPr bwMode="auto">
              <a:xfrm>
                <a:off x="851" y="348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49" name="Rectangle 2029"/>
              <p:cNvSpPr>
                <a:spLocks noChangeArrowheads="1"/>
              </p:cNvSpPr>
              <p:nvPr/>
            </p:nvSpPr>
            <p:spPr bwMode="auto">
              <a:xfrm>
                <a:off x="908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0" name="Rectangle 2030"/>
              <p:cNvSpPr>
                <a:spLocks noChangeArrowheads="1"/>
              </p:cNvSpPr>
              <p:nvPr/>
            </p:nvSpPr>
            <p:spPr bwMode="auto">
              <a:xfrm>
                <a:off x="966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1" name="Rectangle 2031"/>
              <p:cNvSpPr>
                <a:spLocks noChangeArrowheads="1"/>
              </p:cNvSpPr>
              <p:nvPr/>
            </p:nvSpPr>
            <p:spPr bwMode="auto">
              <a:xfrm>
                <a:off x="1024" y="348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2" name="Rectangle 2032"/>
              <p:cNvSpPr>
                <a:spLocks noChangeArrowheads="1"/>
              </p:cNvSpPr>
              <p:nvPr/>
            </p:nvSpPr>
            <p:spPr bwMode="auto">
              <a:xfrm>
                <a:off x="1081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3" name="Rectangle 2033"/>
              <p:cNvSpPr>
                <a:spLocks noChangeArrowheads="1"/>
              </p:cNvSpPr>
              <p:nvPr/>
            </p:nvSpPr>
            <p:spPr bwMode="auto">
              <a:xfrm>
                <a:off x="1139" y="348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4" name="Rectangle 2034"/>
              <p:cNvSpPr>
                <a:spLocks noChangeArrowheads="1"/>
              </p:cNvSpPr>
              <p:nvPr/>
            </p:nvSpPr>
            <p:spPr bwMode="auto">
              <a:xfrm>
                <a:off x="1196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5" name="Rectangle 2035"/>
              <p:cNvSpPr>
                <a:spLocks noChangeArrowheads="1"/>
              </p:cNvSpPr>
              <p:nvPr/>
            </p:nvSpPr>
            <p:spPr bwMode="auto">
              <a:xfrm>
                <a:off x="1254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6" name="Rectangle 2036"/>
              <p:cNvSpPr>
                <a:spLocks noChangeArrowheads="1"/>
              </p:cNvSpPr>
              <p:nvPr/>
            </p:nvSpPr>
            <p:spPr bwMode="auto">
              <a:xfrm>
                <a:off x="1312" y="348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7" name="Rectangle 2037"/>
              <p:cNvSpPr>
                <a:spLocks noChangeArrowheads="1"/>
              </p:cNvSpPr>
              <p:nvPr/>
            </p:nvSpPr>
            <p:spPr bwMode="auto">
              <a:xfrm>
                <a:off x="1369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8" name="Rectangle 2038"/>
              <p:cNvSpPr>
                <a:spLocks noChangeArrowheads="1"/>
              </p:cNvSpPr>
              <p:nvPr/>
            </p:nvSpPr>
            <p:spPr bwMode="auto">
              <a:xfrm>
                <a:off x="1427" y="348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59" name="Rectangle 2039"/>
              <p:cNvSpPr>
                <a:spLocks noChangeArrowheads="1"/>
              </p:cNvSpPr>
              <p:nvPr/>
            </p:nvSpPr>
            <p:spPr bwMode="auto">
              <a:xfrm>
                <a:off x="1484" y="3484"/>
                <a:ext cx="58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0" name="Rectangle 2040"/>
              <p:cNvSpPr>
                <a:spLocks noChangeArrowheads="1"/>
              </p:cNvSpPr>
              <p:nvPr/>
            </p:nvSpPr>
            <p:spPr bwMode="auto">
              <a:xfrm>
                <a:off x="1542" y="3484"/>
                <a:ext cx="57" cy="58"/>
              </a:xfrm>
              <a:prstGeom prst="rect">
                <a:avLst/>
              </a:prstGeom>
              <a:noFill/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1" name="Rectangle 2041"/>
              <p:cNvSpPr>
                <a:spLocks noChangeArrowheads="1"/>
              </p:cNvSpPr>
              <p:nvPr/>
            </p:nvSpPr>
            <p:spPr bwMode="auto">
              <a:xfrm>
                <a:off x="1599" y="348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2" name="Rectangle 2042"/>
              <p:cNvSpPr>
                <a:spLocks noChangeArrowheads="1"/>
              </p:cNvSpPr>
              <p:nvPr/>
            </p:nvSpPr>
            <p:spPr bwMode="auto">
              <a:xfrm>
                <a:off x="1657" y="348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3" name="Rectangle 2043"/>
              <p:cNvSpPr>
                <a:spLocks noChangeArrowheads="1"/>
              </p:cNvSpPr>
              <p:nvPr/>
            </p:nvSpPr>
            <p:spPr bwMode="auto">
              <a:xfrm>
                <a:off x="1715" y="348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4" name="Rectangle 2044"/>
              <p:cNvSpPr>
                <a:spLocks noChangeArrowheads="1"/>
              </p:cNvSpPr>
              <p:nvPr/>
            </p:nvSpPr>
            <p:spPr bwMode="auto">
              <a:xfrm>
                <a:off x="1772" y="348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5" name="Rectangle 2045"/>
              <p:cNvSpPr>
                <a:spLocks noChangeArrowheads="1"/>
              </p:cNvSpPr>
              <p:nvPr/>
            </p:nvSpPr>
            <p:spPr bwMode="auto">
              <a:xfrm>
                <a:off x="1830" y="348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6" name="Rectangle 2046"/>
              <p:cNvSpPr>
                <a:spLocks noChangeArrowheads="1"/>
              </p:cNvSpPr>
              <p:nvPr/>
            </p:nvSpPr>
            <p:spPr bwMode="auto">
              <a:xfrm>
                <a:off x="1887" y="348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7" name="Rectangle 2047"/>
              <p:cNvSpPr>
                <a:spLocks noChangeArrowheads="1"/>
              </p:cNvSpPr>
              <p:nvPr/>
            </p:nvSpPr>
            <p:spPr bwMode="auto">
              <a:xfrm>
                <a:off x="1945" y="348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8" name="Rectangle 1024"/>
              <p:cNvSpPr>
                <a:spLocks noChangeArrowheads="1"/>
              </p:cNvSpPr>
              <p:nvPr/>
            </p:nvSpPr>
            <p:spPr bwMode="auto">
              <a:xfrm>
                <a:off x="2003" y="348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69" name="Rectangle 1025"/>
              <p:cNvSpPr>
                <a:spLocks noChangeArrowheads="1"/>
              </p:cNvSpPr>
              <p:nvPr/>
            </p:nvSpPr>
            <p:spPr bwMode="auto">
              <a:xfrm>
                <a:off x="2060" y="348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0" name="Rectangle 1026"/>
              <p:cNvSpPr>
                <a:spLocks noChangeArrowheads="1"/>
              </p:cNvSpPr>
              <p:nvPr/>
            </p:nvSpPr>
            <p:spPr bwMode="auto">
              <a:xfrm>
                <a:off x="2118" y="3484"/>
                <a:ext cx="57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1" name="Rectangle 1027"/>
              <p:cNvSpPr>
                <a:spLocks noChangeArrowheads="1"/>
              </p:cNvSpPr>
              <p:nvPr/>
            </p:nvSpPr>
            <p:spPr bwMode="auto">
              <a:xfrm>
                <a:off x="2175" y="3484"/>
                <a:ext cx="58" cy="58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72" name="Rectangle 1028"/>
              <p:cNvSpPr>
                <a:spLocks noChangeArrowheads="1"/>
              </p:cNvSpPr>
              <p:nvPr/>
            </p:nvSpPr>
            <p:spPr bwMode="auto">
              <a:xfrm>
                <a:off x="390" y="1699"/>
                <a:ext cx="1843" cy="1843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1" name="Group 1029"/>
            <p:cNvGrpSpPr>
              <a:grpSpLocks/>
            </p:cNvGrpSpPr>
            <p:nvPr/>
          </p:nvGrpSpPr>
          <p:grpSpPr bwMode="auto">
            <a:xfrm rot="-5400000">
              <a:off x="3883819" y="4474369"/>
              <a:ext cx="2835275" cy="642937"/>
              <a:chOff x="2954" y="1719"/>
              <a:chExt cx="5686" cy="4021"/>
            </a:xfrm>
          </p:grpSpPr>
          <p:sp>
            <p:nvSpPr>
              <p:cNvPr id="1145" name="Freeform 1030"/>
              <p:cNvSpPr>
                <a:spLocks/>
              </p:cNvSpPr>
              <p:nvPr/>
            </p:nvSpPr>
            <p:spPr bwMode="auto">
              <a:xfrm>
                <a:off x="2954" y="1719"/>
                <a:ext cx="2055" cy="2986"/>
              </a:xfrm>
              <a:custGeom>
                <a:avLst/>
                <a:gdLst/>
                <a:ahLst/>
                <a:cxnLst>
                  <a:cxn ang="0">
                    <a:pos x="30" y="1830"/>
                  </a:cxn>
                  <a:cxn ang="0">
                    <a:pos x="75" y="1560"/>
                  </a:cxn>
                  <a:cxn ang="0">
                    <a:pos x="120" y="1290"/>
                  </a:cxn>
                  <a:cxn ang="0">
                    <a:pos x="180" y="1050"/>
                  </a:cxn>
                  <a:cxn ang="0">
                    <a:pos x="225" y="810"/>
                  </a:cxn>
                  <a:cxn ang="0">
                    <a:pos x="270" y="615"/>
                  </a:cxn>
                  <a:cxn ang="0">
                    <a:pos x="315" y="420"/>
                  </a:cxn>
                  <a:cxn ang="0">
                    <a:pos x="375" y="270"/>
                  </a:cxn>
                  <a:cxn ang="0">
                    <a:pos x="420" y="150"/>
                  </a:cxn>
                  <a:cxn ang="0">
                    <a:pos x="465" y="75"/>
                  </a:cxn>
                  <a:cxn ang="0">
                    <a:pos x="510" y="15"/>
                  </a:cxn>
                  <a:cxn ang="0">
                    <a:pos x="570" y="0"/>
                  </a:cxn>
                  <a:cxn ang="0">
                    <a:pos x="615" y="30"/>
                  </a:cxn>
                  <a:cxn ang="0">
                    <a:pos x="660" y="90"/>
                  </a:cxn>
                  <a:cxn ang="0">
                    <a:pos x="705" y="180"/>
                  </a:cxn>
                  <a:cxn ang="0">
                    <a:pos x="765" y="285"/>
                  </a:cxn>
                  <a:cxn ang="0">
                    <a:pos x="810" y="435"/>
                  </a:cxn>
                  <a:cxn ang="0">
                    <a:pos x="855" y="615"/>
                  </a:cxn>
                  <a:cxn ang="0">
                    <a:pos x="900" y="795"/>
                  </a:cxn>
                  <a:cxn ang="0">
                    <a:pos x="960" y="1005"/>
                  </a:cxn>
                  <a:cxn ang="0">
                    <a:pos x="1005" y="1215"/>
                  </a:cxn>
                  <a:cxn ang="0">
                    <a:pos x="1050" y="1440"/>
                  </a:cxn>
                  <a:cxn ang="0">
                    <a:pos x="1095" y="1665"/>
                  </a:cxn>
                  <a:cxn ang="0">
                    <a:pos x="1155" y="1875"/>
                  </a:cxn>
                  <a:cxn ang="0">
                    <a:pos x="1200" y="2085"/>
                  </a:cxn>
                  <a:cxn ang="0">
                    <a:pos x="1245" y="2280"/>
                  </a:cxn>
                  <a:cxn ang="0">
                    <a:pos x="1290" y="2460"/>
                  </a:cxn>
                  <a:cxn ang="0">
                    <a:pos x="1350" y="2610"/>
                  </a:cxn>
                  <a:cxn ang="0">
                    <a:pos x="1395" y="2745"/>
                  </a:cxn>
                  <a:cxn ang="0">
                    <a:pos x="1440" y="2850"/>
                  </a:cxn>
                  <a:cxn ang="0">
                    <a:pos x="1485" y="2926"/>
                  </a:cxn>
                  <a:cxn ang="0">
                    <a:pos x="1545" y="2971"/>
                  </a:cxn>
                  <a:cxn ang="0">
                    <a:pos x="1590" y="2986"/>
                  </a:cxn>
                  <a:cxn ang="0">
                    <a:pos x="1635" y="2971"/>
                  </a:cxn>
                  <a:cxn ang="0">
                    <a:pos x="1680" y="2926"/>
                  </a:cxn>
                  <a:cxn ang="0">
                    <a:pos x="1740" y="2866"/>
                  </a:cxn>
                  <a:cxn ang="0">
                    <a:pos x="1785" y="2760"/>
                  </a:cxn>
                  <a:cxn ang="0">
                    <a:pos x="1830" y="2655"/>
                  </a:cxn>
                  <a:cxn ang="0">
                    <a:pos x="1875" y="2520"/>
                  </a:cxn>
                  <a:cxn ang="0">
                    <a:pos x="1935" y="2370"/>
                  </a:cxn>
                  <a:cxn ang="0">
                    <a:pos x="1980" y="2205"/>
                  </a:cxn>
                  <a:cxn ang="0">
                    <a:pos x="2025" y="2055"/>
                  </a:cxn>
                </a:cxnLst>
                <a:rect l="0" t="0" r="r" b="b"/>
                <a:pathLst>
                  <a:path w="2055" h="2986">
                    <a:moveTo>
                      <a:pt x="0" y="2010"/>
                    </a:moveTo>
                    <a:lnTo>
                      <a:pt x="15" y="1920"/>
                    </a:lnTo>
                    <a:lnTo>
                      <a:pt x="30" y="1830"/>
                    </a:lnTo>
                    <a:lnTo>
                      <a:pt x="45" y="1740"/>
                    </a:lnTo>
                    <a:lnTo>
                      <a:pt x="60" y="1650"/>
                    </a:lnTo>
                    <a:lnTo>
                      <a:pt x="75" y="1560"/>
                    </a:lnTo>
                    <a:lnTo>
                      <a:pt x="90" y="1470"/>
                    </a:lnTo>
                    <a:lnTo>
                      <a:pt x="105" y="1380"/>
                    </a:lnTo>
                    <a:lnTo>
                      <a:pt x="120" y="1290"/>
                    </a:lnTo>
                    <a:lnTo>
                      <a:pt x="135" y="1215"/>
                    </a:lnTo>
                    <a:lnTo>
                      <a:pt x="150" y="1125"/>
                    </a:lnTo>
                    <a:lnTo>
                      <a:pt x="180" y="1050"/>
                    </a:lnTo>
                    <a:lnTo>
                      <a:pt x="195" y="960"/>
                    </a:lnTo>
                    <a:lnTo>
                      <a:pt x="210" y="885"/>
                    </a:lnTo>
                    <a:lnTo>
                      <a:pt x="225" y="810"/>
                    </a:lnTo>
                    <a:lnTo>
                      <a:pt x="240" y="750"/>
                    </a:lnTo>
                    <a:lnTo>
                      <a:pt x="255" y="675"/>
                    </a:lnTo>
                    <a:lnTo>
                      <a:pt x="270" y="615"/>
                    </a:lnTo>
                    <a:lnTo>
                      <a:pt x="285" y="540"/>
                    </a:lnTo>
                    <a:lnTo>
                      <a:pt x="300" y="480"/>
                    </a:lnTo>
                    <a:lnTo>
                      <a:pt x="315" y="420"/>
                    </a:lnTo>
                    <a:lnTo>
                      <a:pt x="330" y="375"/>
                    </a:lnTo>
                    <a:lnTo>
                      <a:pt x="345" y="315"/>
                    </a:lnTo>
                    <a:lnTo>
                      <a:pt x="375" y="270"/>
                    </a:lnTo>
                    <a:lnTo>
                      <a:pt x="390" y="225"/>
                    </a:lnTo>
                    <a:lnTo>
                      <a:pt x="405" y="195"/>
                    </a:lnTo>
                    <a:lnTo>
                      <a:pt x="420" y="150"/>
                    </a:lnTo>
                    <a:lnTo>
                      <a:pt x="435" y="120"/>
                    </a:lnTo>
                    <a:lnTo>
                      <a:pt x="450" y="90"/>
                    </a:lnTo>
                    <a:lnTo>
                      <a:pt x="465" y="75"/>
                    </a:lnTo>
                    <a:lnTo>
                      <a:pt x="480" y="45"/>
                    </a:lnTo>
                    <a:lnTo>
                      <a:pt x="495" y="30"/>
                    </a:lnTo>
                    <a:lnTo>
                      <a:pt x="510" y="15"/>
                    </a:lnTo>
                    <a:lnTo>
                      <a:pt x="525" y="15"/>
                    </a:lnTo>
                    <a:lnTo>
                      <a:pt x="540" y="0"/>
                    </a:lnTo>
                    <a:lnTo>
                      <a:pt x="570" y="0"/>
                    </a:lnTo>
                    <a:lnTo>
                      <a:pt x="585" y="15"/>
                    </a:lnTo>
                    <a:lnTo>
                      <a:pt x="600" y="15"/>
                    </a:lnTo>
                    <a:lnTo>
                      <a:pt x="615" y="30"/>
                    </a:lnTo>
                    <a:lnTo>
                      <a:pt x="630" y="45"/>
                    </a:lnTo>
                    <a:lnTo>
                      <a:pt x="645" y="60"/>
                    </a:lnTo>
                    <a:lnTo>
                      <a:pt x="660" y="90"/>
                    </a:lnTo>
                    <a:lnTo>
                      <a:pt x="675" y="105"/>
                    </a:lnTo>
                    <a:lnTo>
                      <a:pt x="690" y="135"/>
                    </a:lnTo>
                    <a:lnTo>
                      <a:pt x="705" y="180"/>
                    </a:lnTo>
                    <a:lnTo>
                      <a:pt x="720" y="210"/>
                    </a:lnTo>
                    <a:lnTo>
                      <a:pt x="735" y="255"/>
                    </a:lnTo>
                    <a:lnTo>
                      <a:pt x="765" y="285"/>
                    </a:lnTo>
                    <a:lnTo>
                      <a:pt x="780" y="345"/>
                    </a:lnTo>
                    <a:lnTo>
                      <a:pt x="795" y="390"/>
                    </a:lnTo>
                    <a:lnTo>
                      <a:pt x="810" y="435"/>
                    </a:lnTo>
                    <a:lnTo>
                      <a:pt x="825" y="495"/>
                    </a:lnTo>
                    <a:lnTo>
                      <a:pt x="840" y="555"/>
                    </a:lnTo>
                    <a:lnTo>
                      <a:pt x="855" y="615"/>
                    </a:lnTo>
                    <a:lnTo>
                      <a:pt x="870" y="675"/>
                    </a:lnTo>
                    <a:lnTo>
                      <a:pt x="885" y="735"/>
                    </a:lnTo>
                    <a:lnTo>
                      <a:pt x="900" y="795"/>
                    </a:lnTo>
                    <a:lnTo>
                      <a:pt x="915" y="870"/>
                    </a:lnTo>
                    <a:lnTo>
                      <a:pt x="945" y="930"/>
                    </a:lnTo>
                    <a:lnTo>
                      <a:pt x="960" y="1005"/>
                    </a:lnTo>
                    <a:lnTo>
                      <a:pt x="975" y="1080"/>
                    </a:lnTo>
                    <a:lnTo>
                      <a:pt x="990" y="1140"/>
                    </a:lnTo>
                    <a:lnTo>
                      <a:pt x="1005" y="1215"/>
                    </a:lnTo>
                    <a:lnTo>
                      <a:pt x="1020" y="1290"/>
                    </a:lnTo>
                    <a:lnTo>
                      <a:pt x="1035" y="1365"/>
                    </a:lnTo>
                    <a:lnTo>
                      <a:pt x="1050" y="1440"/>
                    </a:lnTo>
                    <a:lnTo>
                      <a:pt x="1065" y="1515"/>
                    </a:lnTo>
                    <a:lnTo>
                      <a:pt x="1080" y="1590"/>
                    </a:lnTo>
                    <a:lnTo>
                      <a:pt x="1095" y="1665"/>
                    </a:lnTo>
                    <a:lnTo>
                      <a:pt x="1110" y="1725"/>
                    </a:lnTo>
                    <a:lnTo>
                      <a:pt x="1140" y="1800"/>
                    </a:lnTo>
                    <a:lnTo>
                      <a:pt x="1155" y="1875"/>
                    </a:lnTo>
                    <a:lnTo>
                      <a:pt x="1170" y="1950"/>
                    </a:lnTo>
                    <a:lnTo>
                      <a:pt x="1185" y="2010"/>
                    </a:lnTo>
                    <a:lnTo>
                      <a:pt x="1200" y="2085"/>
                    </a:lnTo>
                    <a:lnTo>
                      <a:pt x="1215" y="2145"/>
                    </a:lnTo>
                    <a:lnTo>
                      <a:pt x="1230" y="2220"/>
                    </a:lnTo>
                    <a:lnTo>
                      <a:pt x="1245" y="2280"/>
                    </a:lnTo>
                    <a:lnTo>
                      <a:pt x="1260" y="2340"/>
                    </a:lnTo>
                    <a:lnTo>
                      <a:pt x="1275" y="2400"/>
                    </a:lnTo>
                    <a:lnTo>
                      <a:pt x="1290" y="2460"/>
                    </a:lnTo>
                    <a:lnTo>
                      <a:pt x="1305" y="2505"/>
                    </a:lnTo>
                    <a:lnTo>
                      <a:pt x="1335" y="2565"/>
                    </a:lnTo>
                    <a:lnTo>
                      <a:pt x="1350" y="2610"/>
                    </a:lnTo>
                    <a:lnTo>
                      <a:pt x="1365" y="2655"/>
                    </a:lnTo>
                    <a:lnTo>
                      <a:pt x="1380" y="2700"/>
                    </a:lnTo>
                    <a:lnTo>
                      <a:pt x="1395" y="2745"/>
                    </a:lnTo>
                    <a:lnTo>
                      <a:pt x="1410" y="2775"/>
                    </a:lnTo>
                    <a:lnTo>
                      <a:pt x="1425" y="2820"/>
                    </a:lnTo>
                    <a:lnTo>
                      <a:pt x="1440" y="2850"/>
                    </a:lnTo>
                    <a:lnTo>
                      <a:pt x="1455" y="2881"/>
                    </a:lnTo>
                    <a:lnTo>
                      <a:pt x="1470" y="2896"/>
                    </a:lnTo>
                    <a:lnTo>
                      <a:pt x="1485" y="2926"/>
                    </a:lnTo>
                    <a:lnTo>
                      <a:pt x="1500" y="2941"/>
                    </a:lnTo>
                    <a:lnTo>
                      <a:pt x="1530" y="2956"/>
                    </a:lnTo>
                    <a:lnTo>
                      <a:pt x="1545" y="2971"/>
                    </a:lnTo>
                    <a:lnTo>
                      <a:pt x="1560" y="2971"/>
                    </a:lnTo>
                    <a:lnTo>
                      <a:pt x="1575" y="2986"/>
                    </a:lnTo>
                    <a:lnTo>
                      <a:pt x="1590" y="2986"/>
                    </a:lnTo>
                    <a:lnTo>
                      <a:pt x="1605" y="2986"/>
                    </a:lnTo>
                    <a:lnTo>
                      <a:pt x="1620" y="2986"/>
                    </a:lnTo>
                    <a:lnTo>
                      <a:pt x="1635" y="2971"/>
                    </a:lnTo>
                    <a:lnTo>
                      <a:pt x="1650" y="2956"/>
                    </a:lnTo>
                    <a:lnTo>
                      <a:pt x="1665" y="2941"/>
                    </a:lnTo>
                    <a:lnTo>
                      <a:pt x="1680" y="2926"/>
                    </a:lnTo>
                    <a:lnTo>
                      <a:pt x="1710" y="2911"/>
                    </a:lnTo>
                    <a:lnTo>
                      <a:pt x="1725" y="2881"/>
                    </a:lnTo>
                    <a:lnTo>
                      <a:pt x="1740" y="2866"/>
                    </a:lnTo>
                    <a:lnTo>
                      <a:pt x="1755" y="2835"/>
                    </a:lnTo>
                    <a:lnTo>
                      <a:pt x="1770" y="2805"/>
                    </a:lnTo>
                    <a:lnTo>
                      <a:pt x="1785" y="2760"/>
                    </a:lnTo>
                    <a:lnTo>
                      <a:pt x="1800" y="2730"/>
                    </a:lnTo>
                    <a:lnTo>
                      <a:pt x="1815" y="2685"/>
                    </a:lnTo>
                    <a:lnTo>
                      <a:pt x="1830" y="2655"/>
                    </a:lnTo>
                    <a:lnTo>
                      <a:pt x="1845" y="2610"/>
                    </a:lnTo>
                    <a:lnTo>
                      <a:pt x="1860" y="2565"/>
                    </a:lnTo>
                    <a:lnTo>
                      <a:pt x="1875" y="2520"/>
                    </a:lnTo>
                    <a:lnTo>
                      <a:pt x="1905" y="2475"/>
                    </a:lnTo>
                    <a:lnTo>
                      <a:pt x="1920" y="2415"/>
                    </a:lnTo>
                    <a:lnTo>
                      <a:pt x="1935" y="2370"/>
                    </a:lnTo>
                    <a:lnTo>
                      <a:pt x="1950" y="2310"/>
                    </a:lnTo>
                    <a:lnTo>
                      <a:pt x="1965" y="2265"/>
                    </a:lnTo>
                    <a:lnTo>
                      <a:pt x="1980" y="2205"/>
                    </a:lnTo>
                    <a:lnTo>
                      <a:pt x="1995" y="2160"/>
                    </a:lnTo>
                    <a:lnTo>
                      <a:pt x="2010" y="2100"/>
                    </a:lnTo>
                    <a:lnTo>
                      <a:pt x="2025" y="2055"/>
                    </a:lnTo>
                    <a:lnTo>
                      <a:pt x="2040" y="1995"/>
                    </a:lnTo>
                    <a:lnTo>
                      <a:pt x="2055" y="1935"/>
                    </a:lnTo>
                  </a:path>
                </a:pathLst>
              </a:custGeom>
              <a:noFill/>
              <a:ln w="2794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Freeform 1031"/>
              <p:cNvSpPr>
                <a:spLocks/>
              </p:cNvSpPr>
              <p:nvPr/>
            </p:nvSpPr>
            <p:spPr bwMode="auto">
              <a:xfrm>
                <a:off x="5009" y="2754"/>
                <a:ext cx="2071" cy="2986"/>
              </a:xfrm>
              <a:custGeom>
                <a:avLst/>
                <a:gdLst/>
                <a:ahLst/>
                <a:cxnLst>
                  <a:cxn ang="0">
                    <a:pos x="45" y="795"/>
                  </a:cxn>
                  <a:cxn ang="0">
                    <a:pos x="90" y="630"/>
                  </a:cxn>
                  <a:cxn ang="0">
                    <a:pos x="135" y="480"/>
                  </a:cxn>
                  <a:cxn ang="0">
                    <a:pos x="180" y="345"/>
                  </a:cxn>
                  <a:cxn ang="0">
                    <a:pos x="240" y="240"/>
                  </a:cxn>
                  <a:cxn ang="0">
                    <a:pos x="285" y="135"/>
                  </a:cxn>
                  <a:cxn ang="0">
                    <a:pos x="330" y="60"/>
                  </a:cxn>
                  <a:cxn ang="0">
                    <a:pos x="375" y="15"/>
                  </a:cxn>
                  <a:cxn ang="0">
                    <a:pos x="435" y="0"/>
                  </a:cxn>
                  <a:cxn ang="0">
                    <a:pos x="480" y="15"/>
                  </a:cxn>
                  <a:cxn ang="0">
                    <a:pos x="525" y="60"/>
                  </a:cxn>
                  <a:cxn ang="0">
                    <a:pos x="570" y="135"/>
                  </a:cxn>
                  <a:cxn ang="0">
                    <a:pos x="630" y="240"/>
                  </a:cxn>
                  <a:cxn ang="0">
                    <a:pos x="675" y="360"/>
                  </a:cxn>
                  <a:cxn ang="0">
                    <a:pos x="720" y="510"/>
                  </a:cxn>
                  <a:cxn ang="0">
                    <a:pos x="765" y="690"/>
                  </a:cxn>
                  <a:cxn ang="0">
                    <a:pos x="826" y="885"/>
                  </a:cxn>
                  <a:cxn ang="0">
                    <a:pos x="871" y="1095"/>
                  </a:cxn>
                  <a:cxn ang="0">
                    <a:pos x="916" y="1305"/>
                  </a:cxn>
                  <a:cxn ang="0">
                    <a:pos x="961" y="1530"/>
                  </a:cxn>
                  <a:cxn ang="0">
                    <a:pos x="1021" y="1740"/>
                  </a:cxn>
                  <a:cxn ang="0">
                    <a:pos x="1066" y="1966"/>
                  </a:cxn>
                  <a:cxn ang="0">
                    <a:pos x="1111" y="2176"/>
                  </a:cxn>
                  <a:cxn ang="0">
                    <a:pos x="1156" y="2356"/>
                  </a:cxn>
                  <a:cxn ang="0">
                    <a:pos x="1216" y="2536"/>
                  </a:cxn>
                  <a:cxn ang="0">
                    <a:pos x="1261" y="2686"/>
                  </a:cxn>
                  <a:cxn ang="0">
                    <a:pos x="1306" y="2806"/>
                  </a:cxn>
                  <a:cxn ang="0">
                    <a:pos x="1351" y="2896"/>
                  </a:cxn>
                  <a:cxn ang="0">
                    <a:pos x="1411" y="2956"/>
                  </a:cxn>
                  <a:cxn ang="0">
                    <a:pos x="1456" y="2986"/>
                  </a:cxn>
                  <a:cxn ang="0">
                    <a:pos x="1501" y="2971"/>
                  </a:cxn>
                  <a:cxn ang="0">
                    <a:pos x="1546" y="2926"/>
                  </a:cxn>
                  <a:cxn ang="0">
                    <a:pos x="1606" y="2851"/>
                  </a:cxn>
                  <a:cxn ang="0">
                    <a:pos x="1651" y="2731"/>
                  </a:cxn>
                  <a:cxn ang="0">
                    <a:pos x="1696" y="2581"/>
                  </a:cxn>
                  <a:cxn ang="0">
                    <a:pos x="1741" y="2401"/>
                  </a:cxn>
                  <a:cxn ang="0">
                    <a:pos x="1801" y="2191"/>
                  </a:cxn>
                  <a:cxn ang="0">
                    <a:pos x="1846" y="1966"/>
                  </a:cxn>
                  <a:cxn ang="0">
                    <a:pos x="1891" y="1725"/>
                  </a:cxn>
                  <a:cxn ang="0">
                    <a:pos x="1936" y="1455"/>
                  </a:cxn>
                  <a:cxn ang="0">
                    <a:pos x="1996" y="1185"/>
                  </a:cxn>
                  <a:cxn ang="0">
                    <a:pos x="2041" y="915"/>
                  </a:cxn>
                </a:cxnLst>
                <a:rect l="0" t="0" r="r" b="b"/>
                <a:pathLst>
                  <a:path w="2071" h="2986">
                    <a:moveTo>
                      <a:pt x="0" y="900"/>
                    </a:moveTo>
                    <a:lnTo>
                      <a:pt x="15" y="855"/>
                    </a:lnTo>
                    <a:lnTo>
                      <a:pt x="45" y="795"/>
                    </a:lnTo>
                    <a:lnTo>
                      <a:pt x="60" y="735"/>
                    </a:lnTo>
                    <a:lnTo>
                      <a:pt x="75" y="690"/>
                    </a:lnTo>
                    <a:lnTo>
                      <a:pt x="90" y="630"/>
                    </a:lnTo>
                    <a:lnTo>
                      <a:pt x="105" y="585"/>
                    </a:lnTo>
                    <a:lnTo>
                      <a:pt x="120" y="540"/>
                    </a:lnTo>
                    <a:lnTo>
                      <a:pt x="135" y="480"/>
                    </a:lnTo>
                    <a:lnTo>
                      <a:pt x="150" y="435"/>
                    </a:lnTo>
                    <a:lnTo>
                      <a:pt x="165" y="390"/>
                    </a:lnTo>
                    <a:lnTo>
                      <a:pt x="180" y="345"/>
                    </a:lnTo>
                    <a:lnTo>
                      <a:pt x="195" y="315"/>
                    </a:lnTo>
                    <a:lnTo>
                      <a:pt x="210" y="270"/>
                    </a:lnTo>
                    <a:lnTo>
                      <a:pt x="240" y="240"/>
                    </a:lnTo>
                    <a:lnTo>
                      <a:pt x="255" y="195"/>
                    </a:lnTo>
                    <a:lnTo>
                      <a:pt x="270" y="165"/>
                    </a:lnTo>
                    <a:lnTo>
                      <a:pt x="285" y="135"/>
                    </a:lnTo>
                    <a:lnTo>
                      <a:pt x="300" y="105"/>
                    </a:lnTo>
                    <a:lnTo>
                      <a:pt x="315" y="90"/>
                    </a:lnTo>
                    <a:lnTo>
                      <a:pt x="330" y="60"/>
                    </a:lnTo>
                    <a:lnTo>
                      <a:pt x="345" y="45"/>
                    </a:lnTo>
                    <a:lnTo>
                      <a:pt x="360" y="30"/>
                    </a:lnTo>
                    <a:lnTo>
                      <a:pt x="375" y="15"/>
                    </a:lnTo>
                    <a:lnTo>
                      <a:pt x="390" y="15"/>
                    </a:lnTo>
                    <a:lnTo>
                      <a:pt x="420" y="0"/>
                    </a:lnTo>
                    <a:lnTo>
                      <a:pt x="435" y="0"/>
                    </a:lnTo>
                    <a:lnTo>
                      <a:pt x="450" y="0"/>
                    </a:lnTo>
                    <a:lnTo>
                      <a:pt x="465" y="15"/>
                    </a:lnTo>
                    <a:lnTo>
                      <a:pt x="480" y="15"/>
                    </a:lnTo>
                    <a:lnTo>
                      <a:pt x="495" y="30"/>
                    </a:lnTo>
                    <a:lnTo>
                      <a:pt x="510" y="45"/>
                    </a:lnTo>
                    <a:lnTo>
                      <a:pt x="525" y="60"/>
                    </a:lnTo>
                    <a:lnTo>
                      <a:pt x="540" y="75"/>
                    </a:lnTo>
                    <a:lnTo>
                      <a:pt x="555" y="105"/>
                    </a:lnTo>
                    <a:lnTo>
                      <a:pt x="570" y="135"/>
                    </a:lnTo>
                    <a:lnTo>
                      <a:pt x="585" y="165"/>
                    </a:lnTo>
                    <a:lnTo>
                      <a:pt x="615" y="195"/>
                    </a:lnTo>
                    <a:lnTo>
                      <a:pt x="630" y="240"/>
                    </a:lnTo>
                    <a:lnTo>
                      <a:pt x="645" y="270"/>
                    </a:lnTo>
                    <a:lnTo>
                      <a:pt x="660" y="315"/>
                    </a:lnTo>
                    <a:lnTo>
                      <a:pt x="675" y="360"/>
                    </a:lnTo>
                    <a:lnTo>
                      <a:pt x="690" y="405"/>
                    </a:lnTo>
                    <a:lnTo>
                      <a:pt x="705" y="465"/>
                    </a:lnTo>
                    <a:lnTo>
                      <a:pt x="720" y="510"/>
                    </a:lnTo>
                    <a:lnTo>
                      <a:pt x="735" y="570"/>
                    </a:lnTo>
                    <a:lnTo>
                      <a:pt x="750" y="630"/>
                    </a:lnTo>
                    <a:lnTo>
                      <a:pt x="765" y="690"/>
                    </a:lnTo>
                    <a:lnTo>
                      <a:pt x="781" y="750"/>
                    </a:lnTo>
                    <a:lnTo>
                      <a:pt x="811" y="810"/>
                    </a:lnTo>
                    <a:lnTo>
                      <a:pt x="826" y="885"/>
                    </a:lnTo>
                    <a:lnTo>
                      <a:pt x="841" y="945"/>
                    </a:lnTo>
                    <a:lnTo>
                      <a:pt x="856" y="1020"/>
                    </a:lnTo>
                    <a:lnTo>
                      <a:pt x="871" y="1095"/>
                    </a:lnTo>
                    <a:lnTo>
                      <a:pt x="886" y="1155"/>
                    </a:lnTo>
                    <a:lnTo>
                      <a:pt x="901" y="1230"/>
                    </a:lnTo>
                    <a:lnTo>
                      <a:pt x="916" y="1305"/>
                    </a:lnTo>
                    <a:lnTo>
                      <a:pt x="931" y="1380"/>
                    </a:lnTo>
                    <a:lnTo>
                      <a:pt x="946" y="1455"/>
                    </a:lnTo>
                    <a:lnTo>
                      <a:pt x="961" y="1530"/>
                    </a:lnTo>
                    <a:lnTo>
                      <a:pt x="976" y="1605"/>
                    </a:lnTo>
                    <a:lnTo>
                      <a:pt x="1006" y="1680"/>
                    </a:lnTo>
                    <a:lnTo>
                      <a:pt x="1021" y="1740"/>
                    </a:lnTo>
                    <a:lnTo>
                      <a:pt x="1036" y="1815"/>
                    </a:lnTo>
                    <a:lnTo>
                      <a:pt x="1051" y="1891"/>
                    </a:lnTo>
                    <a:lnTo>
                      <a:pt x="1066" y="1966"/>
                    </a:lnTo>
                    <a:lnTo>
                      <a:pt x="1081" y="2026"/>
                    </a:lnTo>
                    <a:lnTo>
                      <a:pt x="1096" y="2101"/>
                    </a:lnTo>
                    <a:lnTo>
                      <a:pt x="1111" y="2176"/>
                    </a:lnTo>
                    <a:lnTo>
                      <a:pt x="1126" y="2236"/>
                    </a:lnTo>
                    <a:lnTo>
                      <a:pt x="1141" y="2296"/>
                    </a:lnTo>
                    <a:lnTo>
                      <a:pt x="1156" y="2356"/>
                    </a:lnTo>
                    <a:lnTo>
                      <a:pt x="1186" y="2416"/>
                    </a:lnTo>
                    <a:lnTo>
                      <a:pt x="1201" y="2476"/>
                    </a:lnTo>
                    <a:lnTo>
                      <a:pt x="1216" y="2536"/>
                    </a:lnTo>
                    <a:lnTo>
                      <a:pt x="1231" y="2581"/>
                    </a:lnTo>
                    <a:lnTo>
                      <a:pt x="1246" y="2641"/>
                    </a:lnTo>
                    <a:lnTo>
                      <a:pt x="1261" y="2686"/>
                    </a:lnTo>
                    <a:lnTo>
                      <a:pt x="1276" y="2731"/>
                    </a:lnTo>
                    <a:lnTo>
                      <a:pt x="1291" y="2761"/>
                    </a:lnTo>
                    <a:lnTo>
                      <a:pt x="1306" y="2806"/>
                    </a:lnTo>
                    <a:lnTo>
                      <a:pt x="1321" y="2836"/>
                    </a:lnTo>
                    <a:lnTo>
                      <a:pt x="1336" y="2866"/>
                    </a:lnTo>
                    <a:lnTo>
                      <a:pt x="1351" y="2896"/>
                    </a:lnTo>
                    <a:lnTo>
                      <a:pt x="1381" y="2926"/>
                    </a:lnTo>
                    <a:lnTo>
                      <a:pt x="1396" y="2941"/>
                    </a:lnTo>
                    <a:lnTo>
                      <a:pt x="1411" y="2956"/>
                    </a:lnTo>
                    <a:lnTo>
                      <a:pt x="1426" y="2971"/>
                    </a:lnTo>
                    <a:lnTo>
                      <a:pt x="1441" y="2971"/>
                    </a:lnTo>
                    <a:lnTo>
                      <a:pt x="1456" y="2986"/>
                    </a:lnTo>
                    <a:lnTo>
                      <a:pt x="1471" y="2986"/>
                    </a:lnTo>
                    <a:lnTo>
                      <a:pt x="1486" y="2971"/>
                    </a:lnTo>
                    <a:lnTo>
                      <a:pt x="1501" y="2971"/>
                    </a:lnTo>
                    <a:lnTo>
                      <a:pt x="1516" y="2956"/>
                    </a:lnTo>
                    <a:lnTo>
                      <a:pt x="1531" y="2941"/>
                    </a:lnTo>
                    <a:lnTo>
                      <a:pt x="1546" y="2926"/>
                    </a:lnTo>
                    <a:lnTo>
                      <a:pt x="1576" y="2896"/>
                    </a:lnTo>
                    <a:lnTo>
                      <a:pt x="1591" y="2881"/>
                    </a:lnTo>
                    <a:lnTo>
                      <a:pt x="1606" y="2851"/>
                    </a:lnTo>
                    <a:lnTo>
                      <a:pt x="1621" y="2806"/>
                    </a:lnTo>
                    <a:lnTo>
                      <a:pt x="1636" y="2776"/>
                    </a:lnTo>
                    <a:lnTo>
                      <a:pt x="1651" y="2731"/>
                    </a:lnTo>
                    <a:lnTo>
                      <a:pt x="1666" y="2686"/>
                    </a:lnTo>
                    <a:lnTo>
                      <a:pt x="1681" y="2626"/>
                    </a:lnTo>
                    <a:lnTo>
                      <a:pt x="1696" y="2581"/>
                    </a:lnTo>
                    <a:lnTo>
                      <a:pt x="1711" y="2521"/>
                    </a:lnTo>
                    <a:lnTo>
                      <a:pt x="1726" y="2461"/>
                    </a:lnTo>
                    <a:lnTo>
                      <a:pt x="1741" y="2401"/>
                    </a:lnTo>
                    <a:lnTo>
                      <a:pt x="1771" y="2341"/>
                    </a:lnTo>
                    <a:lnTo>
                      <a:pt x="1786" y="2266"/>
                    </a:lnTo>
                    <a:lnTo>
                      <a:pt x="1801" y="2191"/>
                    </a:lnTo>
                    <a:lnTo>
                      <a:pt x="1816" y="2116"/>
                    </a:lnTo>
                    <a:lnTo>
                      <a:pt x="1831" y="2041"/>
                    </a:lnTo>
                    <a:lnTo>
                      <a:pt x="1846" y="1966"/>
                    </a:lnTo>
                    <a:lnTo>
                      <a:pt x="1861" y="1891"/>
                    </a:lnTo>
                    <a:lnTo>
                      <a:pt x="1876" y="1800"/>
                    </a:lnTo>
                    <a:lnTo>
                      <a:pt x="1891" y="1725"/>
                    </a:lnTo>
                    <a:lnTo>
                      <a:pt x="1906" y="1635"/>
                    </a:lnTo>
                    <a:lnTo>
                      <a:pt x="1921" y="1545"/>
                    </a:lnTo>
                    <a:lnTo>
                      <a:pt x="1936" y="1455"/>
                    </a:lnTo>
                    <a:lnTo>
                      <a:pt x="1966" y="1365"/>
                    </a:lnTo>
                    <a:lnTo>
                      <a:pt x="1981" y="1275"/>
                    </a:lnTo>
                    <a:lnTo>
                      <a:pt x="1996" y="1185"/>
                    </a:lnTo>
                    <a:lnTo>
                      <a:pt x="2011" y="1095"/>
                    </a:lnTo>
                    <a:lnTo>
                      <a:pt x="2026" y="1005"/>
                    </a:lnTo>
                    <a:lnTo>
                      <a:pt x="2041" y="915"/>
                    </a:lnTo>
                    <a:lnTo>
                      <a:pt x="2056" y="825"/>
                    </a:lnTo>
                    <a:lnTo>
                      <a:pt x="2071" y="735"/>
                    </a:lnTo>
                  </a:path>
                </a:pathLst>
              </a:custGeom>
              <a:noFill/>
              <a:ln w="2794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Freeform 1032"/>
              <p:cNvSpPr>
                <a:spLocks/>
              </p:cNvSpPr>
              <p:nvPr/>
            </p:nvSpPr>
            <p:spPr bwMode="auto">
              <a:xfrm>
                <a:off x="7080" y="1719"/>
                <a:ext cx="1560" cy="2986"/>
              </a:xfrm>
              <a:custGeom>
                <a:avLst/>
                <a:gdLst/>
                <a:ahLst/>
                <a:cxnLst>
                  <a:cxn ang="0">
                    <a:pos x="15" y="1680"/>
                  </a:cxn>
                  <a:cxn ang="0">
                    <a:pos x="45" y="1500"/>
                  </a:cxn>
                  <a:cxn ang="0">
                    <a:pos x="90" y="1320"/>
                  </a:cxn>
                  <a:cxn ang="0">
                    <a:pos x="120" y="1155"/>
                  </a:cxn>
                  <a:cxn ang="0">
                    <a:pos x="150" y="990"/>
                  </a:cxn>
                  <a:cxn ang="0">
                    <a:pos x="180" y="840"/>
                  </a:cxn>
                  <a:cxn ang="0">
                    <a:pos x="210" y="690"/>
                  </a:cxn>
                  <a:cxn ang="0">
                    <a:pos x="240" y="570"/>
                  </a:cxn>
                  <a:cxn ang="0">
                    <a:pos x="285" y="450"/>
                  </a:cxn>
                  <a:cxn ang="0">
                    <a:pos x="315" y="345"/>
                  </a:cxn>
                  <a:cxn ang="0">
                    <a:pos x="345" y="240"/>
                  </a:cxn>
                  <a:cxn ang="0">
                    <a:pos x="375" y="165"/>
                  </a:cxn>
                  <a:cxn ang="0">
                    <a:pos x="405" y="105"/>
                  </a:cxn>
                  <a:cxn ang="0">
                    <a:pos x="435" y="60"/>
                  </a:cxn>
                  <a:cxn ang="0">
                    <a:pos x="480" y="30"/>
                  </a:cxn>
                  <a:cxn ang="0">
                    <a:pos x="510" y="15"/>
                  </a:cxn>
                  <a:cxn ang="0">
                    <a:pos x="540" y="15"/>
                  </a:cxn>
                  <a:cxn ang="0">
                    <a:pos x="570" y="30"/>
                  </a:cxn>
                  <a:cxn ang="0">
                    <a:pos x="600" y="60"/>
                  </a:cxn>
                  <a:cxn ang="0">
                    <a:pos x="630" y="105"/>
                  </a:cxn>
                  <a:cxn ang="0">
                    <a:pos x="675" y="165"/>
                  </a:cxn>
                  <a:cxn ang="0">
                    <a:pos x="705" y="240"/>
                  </a:cxn>
                  <a:cxn ang="0">
                    <a:pos x="735" y="330"/>
                  </a:cxn>
                  <a:cxn ang="0">
                    <a:pos x="765" y="420"/>
                  </a:cxn>
                  <a:cxn ang="0">
                    <a:pos x="795" y="525"/>
                  </a:cxn>
                  <a:cxn ang="0">
                    <a:pos x="840" y="645"/>
                  </a:cxn>
                  <a:cxn ang="0">
                    <a:pos x="870" y="780"/>
                  </a:cxn>
                  <a:cxn ang="0">
                    <a:pos x="900" y="915"/>
                  </a:cxn>
                  <a:cxn ang="0">
                    <a:pos x="930" y="1050"/>
                  </a:cxn>
                  <a:cxn ang="0">
                    <a:pos x="960" y="1200"/>
                  </a:cxn>
                  <a:cxn ang="0">
                    <a:pos x="990" y="1335"/>
                  </a:cxn>
                  <a:cxn ang="0">
                    <a:pos x="1035" y="1485"/>
                  </a:cxn>
                  <a:cxn ang="0">
                    <a:pos x="1065" y="1635"/>
                  </a:cxn>
                  <a:cxn ang="0">
                    <a:pos x="1095" y="1785"/>
                  </a:cxn>
                  <a:cxn ang="0">
                    <a:pos x="1125" y="1920"/>
                  </a:cxn>
                  <a:cxn ang="0">
                    <a:pos x="1155" y="2055"/>
                  </a:cxn>
                  <a:cxn ang="0">
                    <a:pos x="1185" y="2190"/>
                  </a:cxn>
                  <a:cxn ang="0">
                    <a:pos x="1230" y="2325"/>
                  </a:cxn>
                  <a:cxn ang="0">
                    <a:pos x="1260" y="2430"/>
                  </a:cxn>
                  <a:cxn ang="0">
                    <a:pos x="1290" y="2550"/>
                  </a:cxn>
                  <a:cxn ang="0">
                    <a:pos x="1320" y="2640"/>
                  </a:cxn>
                  <a:cxn ang="0">
                    <a:pos x="1350" y="2730"/>
                  </a:cxn>
                  <a:cxn ang="0">
                    <a:pos x="1380" y="2805"/>
                  </a:cxn>
                  <a:cxn ang="0">
                    <a:pos x="1425" y="2866"/>
                  </a:cxn>
                  <a:cxn ang="0">
                    <a:pos x="1455" y="2911"/>
                  </a:cxn>
                  <a:cxn ang="0">
                    <a:pos x="1485" y="2956"/>
                  </a:cxn>
                  <a:cxn ang="0">
                    <a:pos x="1515" y="2971"/>
                  </a:cxn>
                  <a:cxn ang="0">
                    <a:pos x="1545" y="2986"/>
                  </a:cxn>
                </a:cxnLst>
                <a:rect l="0" t="0" r="r" b="b"/>
                <a:pathLst>
                  <a:path w="1560" h="2986">
                    <a:moveTo>
                      <a:pt x="0" y="1770"/>
                    </a:moveTo>
                    <a:lnTo>
                      <a:pt x="15" y="1680"/>
                    </a:lnTo>
                    <a:lnTo>
                      <a:pt x="30" y="1590"/>
                    </a:lnTo>
                    <a:lnTo>
                      <a:pt x="45" y="1500"/>
                    </a:lnTo>
                    <a:lnTo>
                      <a:pt x="75" y="1410"/>
                    </a:lnTo>
                    <a:lnTo>
                      <a:pt x="90" y="1320"/>
                    </a:lnTo>
                    <a:lnTo>
                      <a:pt x="105" y="1245"/>
                    </a:lnTo>
                    <a:lnTo>
                      <a:pt x="120" y="1155"/>
                    </a:lnTo>
                    <a:lnTo>
                      <a:pt x="135" y="1065"/>
                    </a:lnTo>
                    <a:lnTo>
                      <a:pt x="150" y="990"/>
                    </a:lnTo>
                    <a:lnTo>
                      <a:pt x="165" y="915"/>
                    </a:lnTo>
                    <a:lnTo>
                      <a:pt x="180" y="840"/>
                    </a:lnTo>
                    <a:lnTo>
                      <a:pt x="195" y="765"/>
                    </a:lnTo>
                    <a:lnTo>
                      <a:pt x="210" y="690"/>
                    </a:lnTo>
                    <a:lnTo>
                      <a:pt x="225" y="630"/>
                    </a:lnTo>
                    <a:lnTo>
                      <a:pt x="240" y="570"/>
                    </a:lnTo>
                    <a:lnTo>
                      <a:pt x="270" y="510"/>
                    </a:lnTo>
                    <a:lnTo>
                      <a:pt x="285" y="450"/>
                    </a:lnTo>
                    <a:lnTo>
                      <a:pt x="300" y="390"/>
                    </a:lnTo>
                    <a:lnTo>
                      <a:pt x="315" y="345"/>
                    </a:lnTo>
                    <a:lnTo>
                      <a:pt x="330" y="285"/>
                    </a:lnTo>
                    <a:lnTo>
                      <a:pt x="345" y="240"/>
                    </a:lnTo>
                    <a:lnTo>
                      <a:pt x="360" y="210"/>
                    </a:lnTo>
                    <a:lnTo>
                      <a:pt x="375" y="165"/>
                    </a:lnTo>
                    <a:lnTo>
                      <a:pt x="390" y="135"/>
                    </a:lnTo>
                    <a:lnTo>
                      <a:pt x="405" y="105"/>
                    </a:lnTo>
                    <a:lnTo>
                      <a:pt x="420" y="75"/>
                    </a:lnTo>
                    <a:lnTo>
                      <a:pt x="435" y="60"/>
                    </a:lnTo>
                    <a:lnTo>
                      <a:pt x="465" y="45"/>
                    </a:lnTo>
                    <a:lnTo>
                      <a:pt x="480" y="30"/>
                    </a:lnTo>
                    <a:lnTo>
                      <a:pt x="495" y="15"/>
                    </a:lnTo>
                    <a:lnTo>
                      <a:pt x="510" y="15"/>
                    </a:lnTo>
                    <a:lnTo>
                      <a:pt x="525" y="0"/>
                    </a:lnTo>
                    <a:lnTo>
                      <a:pt x="540" y="15"/>
                    </a:lnTo>
                    <a:lnTo>
                      <a:pt x="555" y="15"/>
                    </a:lnTo>
                    <a:lnTo>
                      <a:pt x="570" y="30"/>
                    </a:lnTo>
                    <a:lnTo>
                      <a:pt x="585" y="45"/>
                    </a:lnTo>
                    <a:lnTo>
                      <a:pt x="600" y="60"/>
                    </a:lnTo>
                    <a:lnTo>
                      <a:pt x="615" y="75"/>
                    </a:lnTo>
                    <a:lnTo>
                      <a:pt x="630" y="105"/>
                    </a:lnTo>
                    <a:lnTo>
                      <a:pt x="660" y="135"/>
                    </a:lnTo>
                    <a:lnTo>
                      <a:pt x="675" y="165"/>
                    </a:lnTo>
                    <a:lnTo>
                      <a:pt x="690" y="195"/>
                    </a:lnTo>
                    <a:lnTo>
                      <a:pt x="705" y="240"/>
                    </a:lnTo>
                    <a:lnTo>
                      <a:pt x="720" y="285"/>
                    </a:lnTo>
                    <a:lnTo>
                      <a:pt x="735" y="330"/>
                    </a:lnTo>
                    <a:lnTo>
                      <a:pt x="750" y="375"/>
                    </a:lnTo>
                    <a:lnTo>
                      <a:pt x="765" y="420"/>
                    </a:lnTo>
                    <a:lnTo>
                      <a:pt x="780" y="480"/>
                    </a:lnTo>
                    <a:lnTo>
                      <a:pt x="795" y="525"/>
                    </a:lnTo>
                    <a:lnTo>
                      <a:pt x="810" y="585"/>
                    </a:lnTo>
                    <a:lnTo>
                      <a:pt x="840" y="645"/>
                    </a:lnTo>
                    <a:lnTo>
                      <a:pt x="855" y="705"/>
                    </a:lnTo>
                    <a:lnTo>
                      <a:pt x="870" y="780"/>
                    </a:lnTo>
                    <a:lnTo>
                      <a:pt x="885" y="840"/>
                    </a:lnTo>
                    <a:lnTo>
                      <a:pt x="900" y="915"/>
                    </a:lnTo>
                    <a:lnTo>
                      <a:pt x="915" y="975"/>
                    </a:lnTo>
                    <a:lnTo>
                      <a:pt x="930" y="1050"/>
                    </a:lnTo>
                    <a:lnTo>
                      <a:pt x="945" y="1125"/>
                    </a:lnTo>
                    <a:lnTo>
                      <a:pt x="960" y="1200"/>
                    </a:lnTo>
                    <a:lnTo>
                      <a:pt x="975" y="1260"/>
                    </a:lnTo>
                    <a:lnTo>
                      <a:pt x="990" y="1335"/>
                    </a:lnTo>
                    <a:lnTo>
                      <a:pt x="1005" y="1410"/>
                    </a:lnTo>
                    <a:lnTo>
                      <a:pt x="1035" y="1485"/>
                    </a:lnTo>
                    <a:lnTo>
                      <a:pt x="1050" y="1560"/>
                    </a:lnTo>
                    <a:lnTo>
                      <a:pt x="1065" y="1635"/>
                    </a:lnTo>
                    <a:lnTo>
                      <a:pt x="1080" y="1710"/>
                    </a:lnTo>
                    <a:lnTo>
                      <a:pt x="1095" y="1785"/>
                    </a:lnTo>
                    <a:lnTo>
                      <a:pt x="1110" y="1845"/>
                    </a:lnTo>
                    <a:lnTo>
                      <a:pt x="1125" y="1920"/>
                    </a:lnTo>
                    <a:lnTo>
                      <a:pt x="1140" y="1995"/>
                    </a:lnTo>
                    <a:lnTo>
                      <a:pt x="1155" y="2055"/>
                    </a:lnTo>
                    <a:lnTo>
                      <a:pt x="1170" y="2130"/>
                    </a:lnTo>
                    <a:lnTo>
                      <a:pt x="1185" y="2190"/>
                    </a:lnTo>
                    <a:lnTo>
                      <a:pt x="1200" y="2250"/>
                    </a:lnTo>
                    <a:lnTo>
                      <a:pt x="1230" y="2325"/>
                    </a:lnTo>
                    <a:lnTo>
                      <a:pt x="1245" y="2385"/>
                    </a:lnTo>
                    <a:lnTo>
                      <a:pt x="1260" y="2430"/>
                    </a:lnTo>
                    <a:lnTo>
                      <a:pt x="1275" y="2490"/>
                    </a:lnTo>
                    <a:lnTo>
                      <a:pt x="1290" y="2550"/>
                    </a:lnTo>
                    <a:lnTo>
                      <a:pt x="1305" y="2595"/>
                    </a:lnTo>
                    <a:lnTo>
                      <a:pt x="1320" y="2640"/>
                    </a:lnTo>
                    <a:lnTo>
                      <a:pt x="1335" y="2685"/>
                    </a:lnTo>
                    <a:lnTo>
                      <a:pt x="1350" y="2730"/>
                    </a:lnTo>
                    <a:lnTo>
                      <a:pt x="1365" y="2760"/>
                    </a:lnTo>
                    <a:lnTo>
                      <a:pt x="1380" y="2805"/>
                    </a:lnTo>
                    <a:lnTo>
                      <a:pt x="1395" y="2835"/>
                    </a:lnTo>
                    <a:lnTo>
                      <a:pt x="1425" y="2866"/>
                    </a:lnTo>
                    <a:lnTo>
                      <a:pt x="1440" y="2896"/>
                    </a:lnTo>
                    <a:lnTo>
                      <a:pt x="1455" y="2911"/>
                    </a:lnTo>
                    <a:lnTo>
                      <a:pt x="1470" y="2941"/>
                    </a:lnTo>
                    <a:lnTo>
                      <a:pt x="1485" y="2956"/>
                    </a:lnTo>
                    <a:lnTo>
                      <a:pt x="1500" y="2971"/>
                    </a:lnTo>
                    <a:lnTo>
                      <a:pt x="1515" y="2971"/>
                    </a:lnTo>
                    <a:lnTo>
                      <a:pt x="1530" y="2986"/>
                    </a:lnTo>
                    <a:lnTo>
                      <a:pt x="1545" y="2986"/>
                    </a:lnTo>
                    <a:lnTo>
                      <a:pt x="1560" y="2986"/>
                    </a:lnTo>
                  </a:path>
                </a:pathLst>
              </a:custGeom>
              <a:noFill/>
              <a:ln w="27940" cap="flat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02" name="Text Box 1037"/>
            <p:cNvSpPr txBox="1">
              <a:spLocks noChangeArrowheads="1"/>
            </p:cNvSpPr>
            <p:nvPr/>
          </p:nvSpPr>
          <p:spPr bwMode="auto">
            <a:xfrm>
              <a:off x="7223125" y="2422525"/>
              <a:ext cx="38735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/>
                <a:t>C</a:t>
              </a:r>
            </a:p>
          </p:txBody>
        </p:sp>
        <p:sp>
          <p:nvSpPr>
            <p:cNvPr id="1103" name="Text Box 1038"/>
            <p:cNvSpPr txBox="1">
              <a:spLocks noChangeArrowheads="1"/>
            </p:cNvSpPr>
            <p:nvPr/>
          </p:nvSpPr>
          <p:spPr bwMode="auto">
            <a:xfrm>
              <a:off x="4975225" y="3041650"/>
              <a:ext cx="404813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l" eaLnBrk="1" hangingPunct="1"/>
              <a:r>
                <a:rPr lang="en-US" sz="2400" dirty="0"/>
                <a:t>Q</a:t>
              </a:r>
            </a:p>
          </p:txBody>
        </p:sp>
        <p:grpSp>
          <p:nvGrpSpPr>
            <p:cNvPr id="1104" name="Group 1132"/>
            <p:cNvGrpSpPr>
              <a:grpSpLocks/>
            </p:cNvGrpSpPr>
            <p:nvPr/>
          </p:nvGrpSpPr>
          <p:grpSpPr bwMode="auto">
            <a:xfrm>
              <a:off x="5749925" y="3343275"/>
              <a:ext cx="2925763" cy="2925763"/>
              <a:chOff x="402" y="154"/>
              <a:chExt cx="1843" cy="1843"/>
            </a:xfrm>
          </p:grpSpPr>
          <p:sp>
            <p:nvSpPr>
              <p:cNvPr id="1109" name="Rectangle 1133"/>
              <p:cNvSpPr>
                <a:spLocks noChangeArrowheads="1"/>
              </p:cNvSpPr>
              <p:nvPr/>
            </p:nvSpPr>
            <p:spPr bwMode="auto">
              <a:xfrm>
                <a:off x="1957" y="212"/>
                <a:ext cx="57" cy="57"/>
              </a:xfrm>
              <a:prstGeom prst="rect">
                <a:avLst/>
              </a:prstGeom>
              <a:solidFill>
                <a:srgbClr val="00FFFF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Rectangle 1134"/>
              <p:cNvSpPr>
                <a:spLocks noChangeArrowheads="1"/>
              </p:cNvSpPr>
              <p:nvPr/>
            </p:nvSpPr>
            <p:spPr bwMode="auto">
              <a:xfrm>
                <a:off x="2014" y="212"/>
                <a:ext cx="58" cy="57"/>
              </a:xfrm>
              <a:prstGeom prst="rect">
                <a:avLst/>
              </a:prstGeom>
              <a:solidFill>
                <a:srgbClr val="00FFFF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Rectangle 1135"/>
              <p:cNvSpPr>
                <a:spLocks noChangeArrowheads="1"/>
              </p:cNvSpPr>
              <p:nvPr/>
            </p:nvSpPr>
            <p:spPr bwMode="auto">
              <a:xfrm>
                <a:off x="2187" y="154"/>
                <a:ext cx="58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Rectangle 1136"/>
              <p:cNvSpPr>
                <a:spLocks noChangeArrowheads="1"/>
              </p:cNvSpPr>
              <p:nvPr/>
            </p:nvSpPr>
            <p:spPr bwMode="auto">
              <a:xfrm>
                <a:off x="2072" y="212"/>
                <a:ext cx="58" cy="57"/>
              </a:xfrm>
              <a:prstGeom prst="rect">
                <a:avLst/>
              </a:prstGeom>
              <a:solidFill>
                <a:srgbClr val="00FFFF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Rectangle 1137"/>
              <p:cNvSpPr>
                <a:spLocks noChangeArrowheads="1"/>
              </p:cNvSpPr>
              <p:nvPr/>
            </p:nvSpPr>
            <p:spPr bwMode="auto">
              <a:xfrm>
                <a:off x="2130" y="212"/>
                <a:ext cx="57" cy="57"/>
              </a:xfrm>
              <a:prstGeom prst="rect">
                <a:avLst/>
              </a:prstGeom>
              <a:solidFill>
                <a:srgbClr val="00FFFF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Rectangle 1138"/>
              <p:cNvSpPr>
                <a:spLocks noChangeArrowheads="1"/>
              </p:cNvSpPr>
              <p:nvPr/>
            </p:nvSpPr>
            <p:spPr bwMode="auto">
              <a:xfrm>
                <a:off x="1669" y="557"/>
                <a:ext cx="58" cy="58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Rectangle 1139"/>
              <p:cNvSpPr>
                <a:spLocks noChangeArrowheads="1"/>
              </p:cNvSpPr>
              <p:nvPr/>
            </p:nvSpPr>
            <p:spPr bwMode="auto">
              <a:xfrm>
                <a:off x="1381" y="903"/>
                <a:ext cx="58" cy="57"/>
              </a:xfrm>
              <a:prstGeom prst="rect">
                <a:avLst/>
              </a:prstGeom>
              <a:solidFill>
                <a:srgbClr val="800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Rectangle 1140"/>
              <p:cNvSpPr>
                <a:spLocks noChangeArrowheads="1"/>
              </p:cNvSpPr>
              <p:nvPr/>
            </p:nvSpPr>
            <p:spPr bwMode="auto">
              <a:xfrm>
                <a:off x="1323" y="960"/>
                <a:ext cx="58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Rectangle 1141"/>
              <p:cNvSpPr>
                <a:spLocks noChangeArrowheads="1"/>
              </p:cNvSpPr>
              <p:nvPr/>
            </p:nvSpPr>
            <p:spPr bwMode="auto">
              <a:xfrm>
                <a:off x="1266" y="1018"/>
                <a:ext cx="57" cy="57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Rectangle 1142"/>
              <p:cNvSpPr>
                <a:spLocks noChangeArrowheads="1"/>
              </p:cNvSpPr>
              <p:nvPr/>
            </p:nvSpPr>
            <p:spPr bwMode="auto">
              <a:xfrm>
                <a:off x="1208" y="1075"/>
                <a:ext cx="58" cy="58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Rectangle 1143"/>
              <p:cNvSpPr>
                <a:spLocks noChangeArrowheads="1"/>
              </p:cNvSpPr>
              <p:nvPr/>
            </p:nvSpPr>
            <p:spPr bwMode="auto">
              <a:xfrm>
                <a:off x="1899" y="269"/>
                <a:ext cx="58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Rectangle 1144"/>
              <p:cNvSpPr>
                <a:spLocks noChangeArrowheads="1"/>
              </p:cNvSpPr>
              <p:nvPr/>
            </p:nvSpPr>
            <p:spPr bwMode="auto">
              <a:xfrm>
                <a:off x="1842" y="327"/>
                <a:ext cx="57" cy="57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Rectangle 1145"/>
              <p:cNvSpPr>
                <a:spLocks noChangeArrowheads="1"/>
              </p:cNvSpPr>
              <p:nvPr/>
            </p:nvSpPr>
            <p:spPr bwMode="auto">
              <a:xfrm>
                <a:off x="1784" y="384"/>
                <a:ext cx="58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Rectangle 1146"/>
              <p:cNvSpPr>
                <a:spLocks noChangeArrowheads="1"/>
              </p:cNvSpPr>
              <p:nvPr/>
            </p:nvSpPr>
            <p:spPr bwMode="auto">
              <a:xfrm>
                <a:off x="1727" y="442"/>
                <a:ext cx="57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Rectangle 1147"/>
              <p:cNvSpPr>
                <a:spLocks noChangeArrowheads="1"/>
              </p:cNvSpPr>
              <p:nvPr/>
            </p:nvSpPr>
            <p:spPr bwMode="auto">
              <a:xfrm>
                <a:off x="1669" y="500"/>
                <a:ext cx="58" cy="57"/>
              </a:xfrm>
              <a:prstGeom prst="rect">
                <a:avLst/>
              </a:prstGeom>
              <a:solidFill>
                <a:srgbClr val="FF99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Rectangle 1148"/>
              <p:cNvSpPr>
                <a:spLocks noChangeArrowheads="1"/>
              </p:cNvSpPr>
              <p:nvPr/>
            </p:nvSpPr>
            <p:spPr bwMode="auto">
              <a:xfrm>
                <a:off x="1611" y="615"/>
                <a:ext cx="58" cy="57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Rectangle 1149"/>
              <p:cNvSpPr>
                <a:spLocks noChangeArrowheads="1"/>
              </p:cNvSpPr>
              <p:nvPr/>
            </p:nvSpPr>
            <p:spPr bwMode="auto">
              <a:xfrm>
                <a:off x="1554" y="672"/>
                <a:ext cx="57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Rectangle 1150"/>
              <p:cNvSpPr>
                <a:spLocks noChangeArrowheads="1"/>
              </p:cNvSpPr>
              <p:nvPr/>
            </p:nvSpPr>
            <p:spPr bwMode="auto">
              <a:xfrm>
                <a:off x="1496" y="730"/>
                <a:ext cx="58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Rectangle 1151"/>
              <p:cNvSpPr>
                <a:spLocks noChangeArrowheads="1"/>
              </p:cNvSpPr>
              <p:nvPr/>
            </p:nvSpPr>
            <p:spPr bwMode="auto">
              <a:xfrm>
                <a:off x="1439" y="788"/>
                <a:ext cx="57" cy="57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Rectangle 1152"/>
              <p:cNvSpPr>
                <a:spLocks noChangeArrowheads="1"/>
              </p:cNvSpPr>
              <p:nvPr/>
            </p:nvSpPr>
            <p:spPr bwMode="auto">
              <a:xfrm>
                <a:off x="1381" y="845"/>
                <a:ext cx="58" cy="58"/>
              </a:xfrm>
              <a:prstGeom prst="rect">
                <a:avLst/>
              </a:prstGeom>
              <a:solidFill>
                <a:srgbClr val="800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Rectangle 1153"/>
              <p:cNvSpPr>
                <a:spLocks noChangeArrowheads="1"/>
              </p:cNvSpPr>
              <p:nvPr/>
            </p:nvSpPr>
            <p:spPr bwMode="auto">
              <a:xfrm>
                <a:off x="1151" y="1075"/>
                <a:ext cx="57" cy="58"/>
              </a:xfrm>
              <a:prstGeom prst="rect">
                <a:avLst/>
              </a:prstGeom>
              <a:solidFill>
                <a:srgbClr val="0080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Rectangle 1154"/>
              <p:cNvSpPr>
                <a:spLocks noChangeArrowheads="1"/>
              </p:cNvSpPr>
              <p:nvPr/>
            </p:nvSpPr>
            <p:spPr bwMode="auto">
              <a:xfrm>
                <a:off x="1093" y="1133"/>
                <a:ext cx="58" cy="58"/>
              </a:xfrm>
              <a:prstGeom prst="rect">
                <a:avLst/>
              </a:prstGeom>
              <a:solidFill>
                <a:srgbClr val="9933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Rectangle 1155"/>
              <p:cNvSpPr>
                <a:spLocks noChangeArrowheads="1"/>
              </p:cNvSpPr>
              <p:nvPr/>
            </p:nvSpPr>
            <p:spPr bwMode="auto">
              <a:xfrm>
                <a:off x="1093" y="1191"/>
                <a:ext cx="58" cy="57"/>
              </a:xfrm>
              <a:prstGeom prst="rect">
                <a:avLst/>
              </a:prstGeom>
              <a:solidFill>
                <a:srgbClr val="99330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Rectangle 1156"/>
              <p:cNvSpPr>
                <a:spLocks noChangeArrowheads="1"/>
              </p:cNvSpPr>
              <p:nvPr/>
            </p:nvSpPr>
            <p:spPr bwMode="auto">
              <a:xfrm>
                <a:off x="1036" y="1248"/>
                <a:ext cx="57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Rectangle 1157"/>
              <p:cNvSpPr>
                <a:spLocks noChangeArrowheads="1"/>
              </p:cNvSpPr>
              <p:nvPr/>
            </p:nvSpPr>
            <p:spPr bwMode="auto">
              <a:xfrm>
                <a:off x="978" y="1306"/>
                <a:ext cx="58" cy="57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Rectangle 1158"/>
              <p:cNvSpPr>
                <a:spLocks noChangeArrowheads="1"/>
              </p:cNvSpPr>
              <p:nvPr/>
            </p:nvSpPr>
            <p:spPr bwMode="auto">
              <a:xfrm>
                <a:off x="920" y="1363"/>
                <a:ext cx="58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Rectangle 1159"/>
              <p:cNvSpPr>
                <a:spLocks noChangeArrowheads="1"/>
              </p:cNvSpPr>
              <p:nvPr/>
            </p:nvSpPr>
            <p:spPr bwMode="auto">
              <a:xfrm>
                <a:off x="863" y="1421"/>
                <a:ext cx="57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Rectangle 1160"/>
              <p:cNvSpPr>
                <a:spLocks noChangeArrowheads="1"/>
              </p:cNvSpPr>
              <p:nvPr/>
            </p:nvSpPr>
            <p:spPr bwMode="auto">
              <a:xfrm>
                <a:off x="805" y="1479"/>
                <a:ext cx="58" cy="57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Rectangle 1161"/>
              <p:cNvSpPr>
                <a:spLocks noChangeArrowheads="1"/>
              </p:cNvSpPr>
              <p:nvPr/>
            </p:nvSpPr>
            <p:spPr bwMode="auto">
              <a:xfrm>
                <a:off x="748" y="1536"/>
                <a:ext cx="57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Rectangle 1162"/>
              <p:cNvSpPr>
                <a:spLocks noChangeArrowheads="1"/>
              </p:cNvSpPr>
              <p:nvPr/>
            </p:nvSpPr>
            <p:spPr bwMode="auto">
              <a:xfrm>
                <a:off x="690" y="1594"/>
                <a:ext cx="58" cy="57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Rectangle 1163"/>
              <p:cNvSpPr>
                <a:spLocks noChangeArrowheads="1"/>
              </p:cNvSpPr>
              <p:nvPr/>
            </p:nvSpPr>
            <p:spPr bwMode="auto">
              <a:xfrm>
                <a:off x="632" y="1651"/>
                <a:ext cx="58" cy="58"/>
              </a:xfrm>
              <a:prstGeom prst="rect">
                <a:avLst/>
              </a:prstGeom>
              <a:solidFill>
                <a:srgbClr val="000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Rectangle 1164"/>
              <p:cNvSpPr>
                <a:spLocks noChangeArrowheads="1"/>
              </p:cNvSpPr>
              <p:nvPr/>
            </p:nvSpPr>
            <p:spPr bwMode="auto">
              <a:xfrm>
                <a:off x="632" y="1709"/>
                <a:ext cx="58" cy="58"/>
              </a:xfrm>
              <a:prstGeom prst="rect">
                <a:avLst/>
              </a:prstGeom>
              <a:solidFill>
                <a:srgbClr val="000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Rectangle 1165"/>
              <p:cNvSpPr>
                <a:spLocks noChangeArrowheads="1"/>
              </p:cNvSpPr>
              <p:nvPr/>
            </p:nvSpPr>
            <p:spPr bwMode="auto">
              <a:xfrm>
                <a:off x="575" y="1767"/>
                <a:ext cx="57" cy="57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Rectangle 1166"/>
              <p:cNvSpPr>
                <a:spLocks noChangeArrowheads="1"/>
              </p:cNvSpPr>
              <p:nvPr/>
            </p:nvSpPr>
            <p:spPr bwMode="auto">
              <a:xfrm>
                <a:off x="517" y="1824"/>
                <a:ext cx="58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Rectangle 1167"/>
              <p:cNvSpPr>
                <a:spLocks noChangeArrowheads="1"/>
              </p:cNvSpPr>
              <p:nvPr/>
            </p:nvSpPr>
            <p:spPr bwMode="auto">
              <a:xfrm>
                <a:off x="460" y="1882"/>
                <a:ext cx="57" cy="57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Rectangle 1168"/>
              <p:cNvSpPr>
                <a:spLocks noChangeArrowheads="1"/>
              </p:cNvSpPr>
              <p:nvPr/>
            </p:nvSpPr>
            <p:spPr bwMode="auto">
              <a:xfrm>
                <a:off x="402" y="1939"/>
                <a:ext cx="58" cy="58"/>
              </a:xfrm>
              <a:prstGeom prst="rect">
                <a:avLst/>
              </a:prstGeom>
              <a:solidFill>
                <a:srgbClr val="808080"/>
              </a:solidFill>
              <a:ln w="0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105" name="Group 1033"/>
            <p:cNvGrpSpPr>
              <a:grpSpLocks/>
            </p:cNvGrpSpPr>
            <p:nvPr/>
          </p:nvGrpSpPr>
          <p:grpSpPr bwMode="auto">
            <a:xfrm>
              <a:off x="5811838" y="2566988"/>
              <a:ext cx="2797175" cy="636587"/>
              <a:chOff x="2954" y="1659"/>
              <a:chExt cx="5686" cy="4276"/>
            </a:xfrm>
          </p:grpSpPr>
          <p:sp>
            <p:nvSpPr>
              <p:cNvPr id="1106" name="Freeform 1034"/>
              <p:cNvSpPr>
                <a:spLocks/>
              </p:cNvSpPr>
              <p:nvPr/>
            </p:nvSpPr>
            <p:spPr bwMode="auto">
              <a:xfrm>
                <a:off x="2954" y="1659"/>
                <a:ext cx="2055" cy="3181"/>
              </a:xfrm>
              <a:custGeom>
                <a:avLst/>
                <a:gdLst/>
                <a:ahLst/>
                <a:cxnLst>
                  <a:cxn ang="0">
                    <a:pos x="30" y="1860"/>
                  </a:cxn>
                  <a:cxn ang="0">
                    <a:pos x="75" y="1545"/>
                  </a:cxn>
                  <a:cxn ang="0">
                    <a:pos x="120" y="1245"/>
                  </a:cxn>
                  <a:cxn ang="0">
                    <a:pos x="180" y="975"/>
                  </a:cxn>
                  <a:cxn ang="0">
                    <a:pos x="225" y="720"/>
                  </a:cxn>
                  <a:cxn ang="0">
                    <a:pos x="270" y="495"/>
                  </a:cxn>
                  <a:cxn ang="0">
                    <a:pos x="315" y="300"/>
                  </a:cxn>
                  <a:cxn ang="0">
                    <a:pos x="375" y="165"/>
                  </a:cxn>
                  <a:cxn ang="0">
                    <a:pos x="420" y="60"/>
                  </a:cxn>
                  <a:cxn ang="0">
                    <a:pos x="465" y="15"/>
                  </a:cxn>
                  <a:cxn ang="0">
                    <a:pos x="510" y="0"/>
                  </a:cxn>
                  <a:cxn ang="0">
                    <a:pos x="570" y="45"/>
                  </a:cxn>
                  <a:cxn ang="0">
                    <a:pos x="615" y="120"/>
                  </a:cxn>
                  <a:cxn ang="0">
                    <a:pos x="660" y="240"/>
                  </a:cxn>
                  <a:cxn ang="0">
                    <a:pos x="705" y="405"/>
                  </a:cxn>
                  <a:cxn ang="0">
                    <a:pos x="765" y="600"/>
                  </a:cxn>
                  <a:cxn ang="0">
                    <a:pos x="810" y="825"/>
                  </a:cxn>
                  <a:cxn ang="0">
                    <a:pos x="855" y="1065"/>
                  </a:cxn>
                  <a:cxn ang="0">
                    <a:pos x="900" y="1320"/>
                  </a:cxn>
                  <a:cxn ang="0">
                    <a:pos x="960" y="1575"/>
                  </a:cxn>
                  <a:cxn ang="0">
                    <a:pos x="1005" y="1845"/>
                  </a:cxn>
                  <a:cxn ang="0">
                    <a:pos x="1050" y="2100"/>
                  </a:cxn>
                  <a:cxn ang="0">
                    <a:pos x="1095" y="2340"/>
                  </a:cxn>
                  <a:cxn ang="0">
                    <a:pos x="1155" y="2550"/>
                  </a:cxn>
                  <a:cxn ang="0">
                    <a:pos x="1200" y="2745"/>
                  </a:cxn>
                  <a:cxn ang="0">
                    <a:pos x="1245" y="2910"/>
                  </a:cxn>
                  <a:cxn ang="0">
                    <a:pos x="1290" y="3031"/>
                  </a:cxn>
                  <a:cxn ang="0">
                    <a:pos x="1350" y="3121"/>
                  </a:cxn>
                  <a:cxn ang="0">
                    <a:pos x="1395" y="3166"/>
                  </a:cxn>
                  <a:cxn ang="0">
                    <a:pos x="1440" y="3166"/>
                  </a:cxn>
                  <a:cxn ang="0">
                    <a:pos x="1485" y="3136"/>
                  </a:cxn>
                  <a:cxn ang="0">
                    <a:pos x="1545" y="3061"/>
                  </a:cxn>
                  <a:cxn ang="0">
                    <a:pos x="1590" y="2956"/>
                  </a:cxn>
                  <a:cxn ang="0">
                    <a:pos x="1635" y="2820"/>
                  </a:cxn>
                  <a:cxn ang="0">
                    <a:pos x="1680" y="2655"/>
                  </a:cxn>
                  <a:cxn ang="0">
                    <a:pos x="1740" y="2460"/>
                  </a:cxn>
                  <a:cxn ang="0">
                    <a:pos x="1785" y="2265"/>
                  </a:cxn>
                  <a:cxn ang="0">
                    <a:pos x="1830" y="2055"/>
                  </a:cxn>
                  <a:cxn ang="0">
                    <a:pos x="1875" y="1830"/>
                  </a:cxn>
                  <a:cxn ang="0">
                    <a:pos x="1935" y="1620"/>
                  </a:cxn>
                  <a:cxn ang="0">
                    <a:pos x="1980" y="1425"/>
                  </a:cxn>
                  <a:cxn ang="0">
                    <a:pos x="2025" y="1245"/>
                  </a:cxn>
                </a:cxnLst>
                <a:rect l="0" t="0" r="r" b="b"/>
                <a:pathLst>
                  <a:path w="2055" h="3181">
                    <a:moveTo>
                      <a:pt x="0" y="2070"/>
                    </a:moveTo>
                    <a:lnTo>
                      <a:pt x="15" y="1965"/>
                    </a:lnTo>
                    <a:lnTo>
                      <a:pt x="30" y="1860"/>
                    </a:lnTo>
                    <a:lnTo>
                      <a:pt x="45" y="1755"/>
                    </a:lnTo>
                    <a:lnTo>
                      <a:pt x="60" y="1650"/>
                    </a:lnTo>
                    <a:lnTo>
                      <a:pt x="75" y="1545"/>
                    </a:lnTo>
                    <a:lnTo>
                      <a:pt x="90" y="1440"/>
                    </a:lnTo>
                    <a:lnTo>
                      <a:pt x="105" y="1350"/>
                    </a:lnTo>
                    <a:lnTo>
                      <a:pt x="120" y="1245"/>
                    </a:lnTo>
                    <a:lnTo>
                      <a:pt x="135" y="1155"/>
                    </a:lnTo>
                    <a:lnTo>
                      <a:pt x="150" y="1065"/>
                    </a:lnTo>
                    <a:lnTo>
                      <a:pt x="180" y="975"/>
                    </a:lnTo>
                    <a:lnTo>
                      <a:pt x="195" y="885"/>
                    </a:lnTo>
                    <a:lnTo>
                      <a:pt x="210" y="795"/>
                    </a:lnTo>
                    <a:lnTo>
                      <a:pt x="225" y="720"/>
                    </a:lnTo>
                    <a:lnTo>
                      <a:pt x="240" y="630"/>
                    </a:lnTo>
                    <a:lnTo>
                      <a:pt x="255" y="555"/>
                    </a:lnTo>
                    <a:lnTo>
                      <a:pt x="270" y="495"/>
                    </a:lnTo>
                    <a:lnTo>
                      <a:pt x="285" y="420"/>
                    </a:lnTo>
                    <a:lnTo>
                      <a:pt x="300" y="360"/>
                    </a:lnTo>
                    <a:lnTo>
                      <a:pt x="315" y="300"/>
                    </a:lnTo>
                    <a:lnTo>
                      <a:pt x="330" y="255"/>
                    </a:lnTo>
                    <a:lnTo>
                      <a:pt x="345" y="210"/>
                    </a:lnTo>
                    <a:lnTo>
                      <a:pt x="375" y="165"/>
                    </a:lnTo>
                    <a:lnTo>
                      <a:pt x="390" y="120"/>
                    </a:lnTo>
                    <a:lnTo>
                      <a:pt x="405" y="90"/>
                    </a:lnTo>
                    <a:lnTo>
                      <a:pt x="420" y="60"/>
                    </a:lnTo>
                    <a:lnTo>
                      <a:pt x="435" y="45"/>
                    </a:lnTo>
                    <a:lnTo>
                      <a:pt x="450" y="15"/>
                    </a:lnTo>
                    <a:lnTo>
                      <a:pt x="465" y="15"/>
                    </a:lnTo>
                    <a:lnTo>
                      <a:pt x="480" y="0"/>
                    </a:lnTo>
                    <a:lnTo>
                      <a:pt x="495" y="0"/>
                    </a:lnTo>
                    <a:lnTo>
                      <a:pt x="510" y="0"/>
                    </a:lnTo>
                    <a:lnTo>
                      <a:pt x="525" y="15"/>
                    </a:lnTo>
                    <a:lnTo>
                      <a:pt x="540" y="15"/>
                    </a:lnTo>
                    <a:lnTo>
                      <a:pt x="570" y="45"/>
                    </a:lnTo>
                    <a:lnTo>
                      <a:pt x="585" y="60"/>
                    </a:lnTo>
                    <a:lnTo>
                      <a:pt x="600" y="90"/>
                    </a:lnTo>
                    <a:lnTo>
                      <a:pt x="615" y="120"/>
                    </a:lnTo>
                    <a:lnTo>
                      <a:pt x="630" y="150"/>
                    </a:lnTo>
                    <a:lnTo>
                      <a:pt x="645" y="195"/>
                    </a:lnTo>
                    <a:lnTo>
                      <a:pt x="660" y="240"/>
                    </a:lnTo>
                    <a:lnTo>
                      <a:pt x="675" y="300"/>
                    </a:lnTo>
                    <a:lnTo>
                      <a:pt x="690" y="345"/>
                    </a:lnTo>
                    <a:lnTo>
                      <a:pt x="705" y="405"/>
                    </a:lnTo>
                    <a:lnTo>
                      <a:pt x="720" y="465"/>
                    </a:lnTo>
                    <a:lnTo>
                      <a:pt x="735" y="525"/>
                    </a:lnTo>
                    <a:lnTo>
                      <a:pt x="765" y="600"/>
                    </a:lnTo>
                    <a:lnTo>
                      <a:pt x="780" y="675"/>
                    </a:lnTo>
                    <a:lnTo>
                      <a:pt x="795" y="750"/>
                    </a:lnTo>
                    <a:lnTo>
                      <a:pt x="810" y="825"/>
                    </a:lnTo>
                    <a:lnTo>
                      <a:pt x="825" y="900"/>
                    </a:lnTo>
                    <a:lnTo>
                      <a:pt x="840" y="975"/>
                    </a:lnTo>
                    <a:lnTo>
                      <a:pt x="855" y="1065"/>
                    </a:lnTo>
                    <a:lnTo>
                      <a:pt x="870" y="1140"/>
                    </a:lnTo>
                    <a:lnTo>
                      <a:pt x="885" y="1230"/>
                    </a:lnTo>
                    <a:lnTo>
                      <a:pt x="900" y="1320"/>
                    </a:lnTo>
                    <a:lnTo>
                      <a:pt x="915" y="1410"/>
                    </a:lnTo>
                    <a:lnTo>
                      <a:pt x="945" y="1485"/>
                    </a:lnTo>
                    <a:lnTo>
                      <a:pt x="960" y="1575"/>
                    </a:lnTo>
                    <a:lnTo>
                      <a:pt x="975" y="1665"/>
                    </a:lnTo>
                    <a:lnTo>
                      <a:pt x="990" y="1755"/>
                    </a:lnTo>
                    <a:lnTo>
                      <a:pt x="1005" y="1845"/>
                    </a:lnTo>
                    <a:lnTo>
                      <a:pt x="1020" y="1920"/>
                    </a:lnTo>
                    <a:lnTo>
                      <a:pt x="1035" y="2010"/>
                    </a:lnTo>
                    <a:lnTo>
                      <a:pt x="1050" y="2100"/>
                    </a:lnTo>
                    <a:lnTo>
                      <a:pt x="1065" y="2175"/>
                    </a:lnTo>
                    <a:lnTo>
                      <a:pt x="1080" y="2250"/>
                    </a:lnTo>
                    <a:lnTo>
                      <a:pt x="1095" y="2340"/>
                    </a:lnTo>
                    <a:lnTo>
                      <a:pt x="1110" y="2415"/>
                    </a:lnTo>
                    <a:lnTo>
                      <a:pt x="1140" y="2475"/>
                    </a:lnTo>
                    <a:lnTo>
                      <a:pt x="1155" y="2550"/>
                    </a:lnTo>
                    <a:lnTo>
                      <a:pt x="1170" y="2625"/>
                    </a:lnTo>
                    <a:lnTo>
                      <a:pt x="1185" y="2685"/>
                    </a:lnTo>
                    <a:lnTo>
                      <a:pt x="1200" y="2745"/>
                    </a:lnTo>
                    <a:lnTo>
                      <a:pt x="1215" y="2805"/>
                    </a:lnTo>
                    <a:lnTo>
                      <a:pt x="1230" y="2850"/>
                    </a:lnTo>
                    <a:lnTo>
                      <a:pt x="1245" y="2910"/>
                    </a:lnTo>
                    <a:lnTo>
                      <a:pt x="1260" y="2956"/>
                    </a:lnTo>
                    <a:lnTo>
                      <a:pt x="1275" y="2986"/>
                    </a:lnTo>
                    <a:lnTo>
                      <a:pt x="1290" y="3031"/>
                    </a:lnTo>
                    <a:lnTo>
                      <a:pt x="1305" y="3061"/>
                    </a:lnTo>
                    <a:lnTo>
                      <a:pt x="1335" y="3091"/>
                    </a:lnTo>
                    <a:lnTo>
                      <a:pt x="1350" y="3121"/>
                    </a:lnTo>
                    <a:lnTo>
                      <a:pt x="1365" y="3136"/>
                    </a:lnTo>
                    <a:lnTo>
                      <a:pt x="1380" y="3151"/>
                    </a:lnTo>
                    <a:lnTo>
                      <a:pt x="1395" y="3166"/>
                    </a:lnTo>
                    <a:lnTo>
                      <a:pt x="1410" y="3166"/>
                    </a:lnTo>
                    <a:lnTo>
                      <a:pt x="1425" y="3181"/>
                    </a:lnTo>
                    <a:lnTo>
                      <a:pt x="1440" y="3166"/>
                    </a:lnTo>
                    <a:lnTo>
                      <a:pt x="1455" y="3166"/>
                    </a:lnTo>
                    <a:lnTo>
                      <a:pt x="1470" y="3151"/>
                    </a:lnTo>
                    <a:lnTo>
                      <a:pt x="1485" y="3136"/>
                    </a:lnTo>
                    <a:lnTo>
                      <a:pt x="1500" y="3121"/>
                    </a:lnTo>
                    <a:lnTo>
                      <a:pt x="1530" y="3091"/>
                    </a:lnTo>
                    <a:lnTo>
                      <a:pt x="1545" y="3061"/>
                    </a:lnTo>
                    <a:lnTo>
                      <a:pt x="1560" y="3031"/>
                    </a:lnTo>
                    <a:lnTo>
                      <a:pt x="1575" y="3001"/>
                    </a:lnTo>
                    <a:lnTo>
                      <a:pt x="1590" y="2956"/>
                    </a:lnTo>
                    <a:lnTo>
                      <a:pt x="1605" y="2910"/>
                    </a:lnTo>
                    <a:lnTo>
                      <a:pt x="1620" y="2865"/>
                    </a:lnTo>
                    <a:lnTo>
                      <a:pt x="1635" y="2820"/>
                    </a:lnTo>
                    <a:lnTo>
                      <a:pt x="1650" y="2760"/>
                    </a:lnTo>
                    <a:lnTo>
                      <a:pt x="1665" y="2715"/>
                    </a:lnTo>
                    <a:lnTo>
                      <a:pt x="1680" y="2655"/>
                    </a:lnTo>
                    <a:lnTo>
                      <a:pt x="1710" y="2595"/>
                    </a:lnTo>
                    <a:lnTo>
                      <a:pt x="1725" y="2535"/>
                    </a:lnTo>
                    <a:lnTo>
                      <a:pt x="1740" y="2460"/>
                    </a:lnTo>
                    <a:lnTo>
                      <a:pt x="1755" y="2400"/>
                    </a:lnTo>
                    <a:lnTo>
                      <a:pt x="1770" y="2325"/>
                    </a:lnTo>
                    <a:lnTo>
                      <a:pt x="1785" y="2265"/>
                    </a:lnTo>
                    <a:lnTo>
                      <a:pt x="1800" y="2190"/>
                    </a:lnTo>
                    <a:lnTo>
                      <a:pt x="1815" y="2115"/>
                    </a:lnTo>
                    <a:lnTo>
                      <a:pt x="1830" y="2055"/>
                    </a:lnTo>
                    <a:lnTo>
                      <a:pt x="1845" y="1980"/>
                    </a:lnTo>
                    <a:lnTo>
                      <a:pt x="1860" y="1905"/>
                    </a:lnTo>
                    <a:lnTo>
                      <a:pt x="1875" y="1830"/>
                    </a:lnTo>
                    <a:lnTo>
                      <a:pt x="1905" y="1755"/>
                    </a:lnTo>
                    <a:lnTo>
                      <a:pt x="1920" y="1695"/>
                    </a:lnTo>
                    <a:lnTo>
                      <a:pt x="1935" y="1620"/>
                    </a:lnTo>
                    <a:lnTo>
                      <a:pt x="1950" y="1560"/>
                    </a:lnTo>
                    <a:lnTo>
                      <a:pt x="1965" y="1485"/>
                    </a:lnTo>
                    <a:lnTo>
                      <a:pt x="1980" y="1425"/>
                    </a:lnTo>
                    <a:lnTo>
                      <a:pt x="1995" y="1365"/>
                    </a:lnTo>
                    <a:lnTo>
                      <a:pt x="2010" y="1305"/>
                    </a:lnTo>
                    <a:lnTo>
                      <a:pt x="2025" y="1245"/>
                    </a:lnTo>
                    <a:lnTo>
                      <a:pt x="2040" y="1185"/>
                    </a:lnTo>
                    <a:lnTo>
                      <a:pt x="2055" y="1140"/>
                    </a:lnTo>
                  </a:path>
                </a:pathLst>
              </a:custGeom>
              <a:noFill/>
              <a:ln w="2603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Freeform 1035"/>
              <p:cNvSpPr>
                <a:spLocks/>
              </p:cNvSpPr>
              <p:nvPr/>
            </p:nvSpPr>
            <p:spPr bwMode="auto">
              <a:xfrm>
                <a:off x="5009" y="1929"/>
                <a:ext cx="2071" cy="4006"/>
              </a:xfrm>
              <a:custGeom>
                <a:avLst/>
                <a:gdLst/>
                <a:ahLst/>
                <a:cxnLst>
                  <a:cxn ang="0">
                    <a:pos x="45" y="765"/>
                  </a:cxn>
                  <a:cxn ang="0">
                    <a:pos x="90" y="660"/>
                  </a:cxn>
                  <a:cxn ang="0">
                    <a:pos x="135" y="570"/>
                  </a:cxn>
                  <a:cxn ang="0">
                    <a:pos x="180" y="525"/>
                  </a:cxn>
                  <a:cxn ang="0">
                    <a:pos x="240" y="525"/>
                  </a:cxn>
                  <a:cxn ang="0">
                    <a:pos x="285" y="570"/>
                  </a:cxn>
                  <a:cxn ang="0">
                    <a:pos x="330" y="645"/>
                  </a:cxn>
                  <a:cxn ang="0">
                    <a:pos x="375" y="765"/>
                  </a:cxn>
                  <a:cxn ang="0">
                    <a:pos x="435" y="930"/>
                  </a:cxn>
                  <a:cxn ang="0">
                    <a:pos x="480" y="1125"/>
                  </a:cxn>
                  <a:cxn ang="0">
                    <a:pos x="525" y="1335"/>
                  </a:cxn>
                  <a:cxn ang="0">
                    <a:pos x="570" y="1590"/>
                  </a:cxn>
                  <a:cxn ang="0">
                    <a:pos x="630" y="1845"/>
                  </a:cxn>
                  <a:cxn ang="0">
                    <a:pos x="675" y="2130"/>
                  </a:cxn>
                  <a:cxn ang="0">
                    <a:pos x="720" y="2400"/>
                  </a:cxn>
                  <a:cxn ang="0">
                    <a:pos x="765" y="2686"/>
                  </a:cxn>
                  <a:cxn ang="0">
                    <a:pos x="826" y="2956"/>
                  </a:cxn>
                  <a:cxn ang="0">
                    <a:pos x="871" y="3196"/>
                  </a:cxn>
                  <a:cxn ang="0">
                    <a:pos x="916" y="3421"/>
                  </a:cxn>
                  <a:cxn ang="0">
                    <a:pos x="961" y="3616"/>
                  </a:cxn>
                  <a:cxn ang="0">
                    <a:pos x="1021" y="3781"/>
                  </a:cxn>
                  <a:cxn ang="0">
                    <a:pos x="1066" y="3901"/>
                  </a:cxn>
                  <a:cxn ang="0">
                    <a:pos x="1111" y="3976"/>
                  </a:cxn>
                  <a:cxn ang="0">
                    <a:pos x="1156" y="4006"/>
                  </a:cxn>
                  <a:cxn ang="0">
                    <a:pos x="1216" y="3991"/>
                  </a:cxn>
                  <a:cxn ang="0">
                    <a:pos x="1261" y="3916"/>
                  </a:cxn>
                  <a:cxn ang="0">
                    <a:pos x="1306" y="3811"/>
                  </a:cxn>
                  <a:cxn ang="0">
                    <a:pos x="1351" y="3661"/>
                  </a:cxn>
                  <a:cxn ang="0">
                    <a:pos x="1411" y="3466"/>
                  </a:cxn>
                  <a:cxn ang="0">
                    <a:pos x="1456" y="3226"/>
                  </a:cxn>
                  <a:cxn ang="0">
                    <a:pos x="1501" y="2971"/>
                  </a:cxn>
                  <a:cxn ang="0">
                    <a:pos x="1546" y="2686"/>
                  </a:cxn>
                  <a:cxn ang="0">
                    <a:pos x="1606" y="2385"/>
                  </a:cxn>
                  <a:cxn ang="0">
                    <a:pos x="1651" y="2070"/>
                  </a:cxn>
                  <a:cxn ang="0">
                    <a:pos x="1696" y="1755"/>
                  </a:cxn>
                  <a:cxn ang="0">
                    <a:pos x="1741" y="1455"/>
                  </a:cxn>
                  <a:cxn ang="0">
                    <a:pos x="1801" y="1155"/>
                  </a:cxn>
                  <a:cxn ang="0">
                    <a:pos x="1846" y="870"/>
                  </a:cxn>
                  <a:cxn ang="0">
                    <a:pos x="1891" y="630"/>
                  </a:cxn>
                  <a:cxn ang="0">
                    <a:pos x="1936" y="405"/>
                  </a:cxn>
                  <a:cxn ang="0">
                    <a:pos x="1996" y="225"/>
                  </a:cxn>
                  <a:cxn ang="0">
                    <a:pos x="2041" y="75"/>
                  </a:cxn>
                </a:cxnLst>
                <a:rect l="0" t="0" r="r" b="b"/>
                <a:pathLst>
                  <a:path w="2071" h="4006">
                    <a:moveTo>
                      <a:pt x="0" y="870"/>
                    </a:moveTo>
                    <a:lnTo>
                      <a:pt x="15" y="810"/>
                    </a:lnTo>
                    <a:lnTo>
                      <a:pt x="45" y="765"/>
                    </a:lnTo>
                    <a:lnTo>
                      <a:pt x="60" y="735"/>
                    </a:lnTo>
                    <a:lnTo>
                      <a:pt x="75" y="690"/>
                    </a:lnTo>
                    <a:lnTo>
                      <a:pt x="90" y="660"/>
                    </a:lnTo>
                    <a:lnTo>
                      <a:pt x="105" y="630"/>
                    </a:lnTo>
                    <a:lnTo>
                      <a:pt x="120" y="600"/>
                    </a:lnTo>
                    <a:lnTo>
                      <a:pt x="135" y="570"/>
                    </a:lnTo>
                    <a:lnTo>
                      <a:pt x="150" y="555"/>
                    </a:lnTo>
                    <a:lnTo>
                      <a:pt x="165" y="540"/>
                    </a:lnTo>
                    <a:lnTo>
                      <a:pt x="180" y="525"/>
                    </a:lnTo>
                    <a:lnTo>
                      <a:pt x="195" y="525"/>
                    </a:lnTo>
                    <a:lnTo>
                      <a:pt x="210" y="525"/>
                    </a:lnTo>
                    <a:lnTo>
                      <a:pt x="240" y="525"/>
                    </a:lnTo>
                    <a:lnTo>
                      <a:pt x="255" y="540"/>
                    </a:lnTo>
                    <a:lnTo>
                      <a:pt x="270" y="555"/>
                    </a:lnTo>
                    <a:lnTo>
                      <a:pt x="285" y="570"/>
                    </a:lnTo>
                    <a:lnTo>
                      <a:pt x="300" y="585"/>
                    </a:lnTo>
                    <a:lnTo>
                      <a:pt x="315" y="615"/>
                    </a:lnTo>
                    <a:lnTo>
                      <a:pt x="330" y="645"/>
                    </a:lnTo>
                    <a:lnTo>
                      <a:pt x="345" y="675"/>
                    </a:lnTo>
                    <a:lnTo>
                      <a:pt x="360" y="720"/>
                    </a:lnTo>
                    <a:lnTo>
                      <a:pt x="375" y="765"/>
                    </a:lnTo>
                    <a:lnTo>
                      <a:pt x="390" y="810"/>
                    </a:lnTo>
                    <a:lnTo>
                      <a:pt x="420" y="870"/>
                    </a:lnTo>
                    <a:lnTo>
                      <a:pt x="435" y="930"/>
                    </a:lnTo>
                    <a:lnTo>
                      <a:pt x="450" y="990"/>
                    </a:lnTo>
                    <a:lnTo>
                      <a:pt x="465" y="1050"/>
                    </a:lnTo>
                    <a:lnTo>
                      <a:pt x="480" y="1125"/>
                    </a:lnTo>
                    <a:lnTo>
                      <a:pt x="495" y="1185"/>
                    </a:lnTo>
                    <a:lnTo>
                      <a:pt x="510" y="1260"/>
                    </a:lnTo>
                    <a:lnTo>
                      <a:pt x="525" y="1335"/>
                    </a:lnTo>
                    <a:lnTo>
                      <a:pt x="540" y="1425"/>
                    </a:lnTo>
                    <a:lnTo>
                      <a:pt x="555" y="1500"/>
                    </a:lnTo>
                    <a:lnTo>
                      <a:pt x="570" y="1590"/>
                    </a:lnTo>
                    <a:lnTo>
                      <a:pt x="585" y="1665"/>
                    </a:lnTo>
                    <a:lnTo>
                      <a:pt x="615" y="1755"/>
                    </a:lnTo>
                    <a:lnTo>
                      <a:pt x="630" y="1845"/>
                    </a:lnTo>
                    <a:lnTo>
                      <a:pt x="645" y="1935"/>
                    </a:lnTo>
                    <a:lnTo>
                      <a:pt x="660" y="2040"/>
                    </a:lnTo>
                    <a:lnTo>
                      <a:pt x="675" y="2130"/>
                    </a:lnTo>
                    <a:lnTo>
                      <a:pt x="690" y="2220"/>
                    </a:lnTo>
                    <a:lnTo>
                      <a:pt x="705" y="2310"/>
                    </a:lnTo>
                    <a:lnTo>
                      <a:pt x="720" y="2400"/>
                    </a:lnTo>
                    <a:lnTo>
                      <a:pt x="735" y="2505"/>
                    </a:lnTo>
                    <a:lnTo>
                      <a:pt x="750" y="2595"/>
                    </a:lnTo>
                    <a:lnTo>
                      <a:pt x="765" y="2686"/>
                    </a:lnTo>
                    <a:lnTo>
                      <a:pt x="781" y="2776"/>
                    </a:lnTo>
                    <a:lnTo>
                      <a:pt x="811" y="2866"/>
                    </a:lnTo>
                    <a:lnTo>
                      <a:pt x="826" y="2956"/>
                    </a:lnTo>
                    <a:lnTo>
                      <a:pt x="841" y="3031"/>
                    </a:lnTo>
                    <a:lnTo>
                      <a:pt x="856" y="3121"/>
                    </a:lnTo>
                    <a:lnTo>
                      <a:pt x="871" y="3196"/>
                    </a:lnTo>
                    <a:lnTo>
                      <a:pt x="886" y="3271"/>
                    </a:lnTo>
                    <a:lnTo>
                      <a:pt x="901" y="3346"/>
                    </a:lnTo>
                    <a:lnTo>
                      <a:pt x="916" y="3421"/>
                    </a:lnTo>
                    <a:lnTo>
                      <a:pt x="931" y="3496"/>
                    </a:lnTo>
                    <a:lnTo>
                      <a:pt x="946" y="3556"/>
                    </a:lnTo>
                    <a:lnTo>
                      <a:pt x="961" y="3616"/>
                    </a:lnTo>
                    <a:lnTo>
                      <a:pt x="976" y="3676"/>
                    </a:lnTo>
                    <a:lnTo>
                      <a:pt x="1006" y="3736"/>
                    </a:lnTo>
                    <a:lnTo>
                      <a:pt x="1021" y="3781"/>
                    </a:lnTo>
                    <a:lnTo>
                      <a:pt x="1036" y="3826"/>
                    </a:lnTo>
                    <a:lnTo>
                      <a:pt x="1051" y="3856"/>
                    </a:lnTo>
                    <a:lnTo>
                      <a:pt x="1066" y="3901"/>
                    </a:lnTo>
                    <a:lnTo>
                      <a:pt x="1081" y="3931"/>
                    </a:lnTo>
                    <a:lnTo>
                      <a:pt x="1096" y="3946"/>
                    </a:lnTo>
                    <a:lnTo>
                      <a:pt x="1111" y="3976"/>
                    </a:lnTo>
                    <a:lnTo>
                      <a:pt x="1126" y="3991"/>
                    </a:lnTo>
                    <a:lnTo>
                      <a:pt x="1141" y="4006"/>
                    </a:lnTo>
                    <a:lnTo>
                      <a:pt x="1156" y="4006"/>
                    </a:lnTo>
                    <a:lnTo>
                      <a:pt x="1186" y="4006"/>
                    </a:lnTo>
                    <a:lnTo>
                      <a:pt x="1201" y="3991"/>
                    </a:lnTo>
                    <a:lnTo>
                      <a:pt x="1216" y="3991"/>
                    </a:lnTo>
                    <a:lnTo>
                      <a:pt x="1231" y="3976"/>
                    </a:lnTo>
                    <a:lnTo>
                      <a:pt x="1246" y="3946"/>
                    </a:lnTo>
                    <a:lnTo>
                      <a:pt x="1261" y="3916"/>
                    </a:lnTo>
                    <a:lnTo>
                      <a:pt x="1276" y="3886"/>
                    </a:lnTo>
                    <a:lnTo>
                      <a:pt x="1291" y="3856"/>
                    </a:lnTo>
                    <a:lnTo>
                      <a:pt x="1306" y="3811"/>
                    </a:lnTo>
                    <a:lnTo>
                      <a:pt x="1321" y="3766"/>
                    </a:lnTo>
                    <a:lnTo>
                      <a:pt x="1336" y="3706"/>
                    </a:lnTo>
                    <a:lnTo>
                      <a:pt x="1351" y="3661"/>
                    </a:lnTo>
                    <a:lnTo>
                      <a:pt x="1381" y="3601"/>
                    </a:lnTo>
                    <a:lnTo>
                      <a:pt x="1396" y="3526"/>
                    </a:lnTo>
                    <a:lnTo>
                      <a:pt x="1411" y="3466"/>
                    </a:lnTo>
                    <a:lnTo>
                      <a:pt x="1426" y="3391"/>
                    </a:lnTo>
                    <a:lnTo>
                      <a:pt x="1441" y="3316"/>
                    </a:lnTo>
                    <a:lnTo>
                      <a:pt x="1456" y="3226"/>
                    </a:lnTo>
                    <a:lnTo>
                      <a:pt x="1471" y="3151"/>
                    </a:lnTo>
                    <a:lnTo>
                      <a:pt x="1486" y="3061"/>
                    </a:lnTo>
                    <a:lnTo>
                      <a:pt x="1501" y="2971"/>
                    </a:lnTo>
                    <a:lnTo>
                      <a:pt x="1516" y="2881"/>
                    </a:lnTo>
                    <a:lnTo>
                      <a:pt x="1531" y="2791"/>
                    </a:lnTo>
                    <a:lnTo>
                      <a:pt x="1546" y="2686"/>
                    </a:lnTo>
                    <a:lnTo>
                      <a:pt x="1576" y="2580"/>
                    </a:lnTo>
                    <a:lnTo>
                      <a:pt x="1591" y="2490"/>
                    </a:lnTo>
                    <a:lnTo>
                      <a:pt x="1606" y="2385"/>
                    </a:lnTo>
                    <a:lnTo>
                      <a:pt x="1621" y="2280"/>
                    </a:lnTo>
                    <a:lnTo>
                      <a:pt x="1636" y="2175"/>
                    </a:lnTo>
                    <a:lnTo>
                      <a:pt x="1651" y="2070"/>
                    </a:lnTo>
                    <a:lnTo>
                      <a:pt x="1666" y="1965"/>
                    </a:lnTo>
                    <a:lnTo>
                      <a:pt x="1681" y="1860"/>
                    </a:lnTo>
                    <a:lnTo>
                      <a:pt x="1696" y="1755"/>
                    </a:lnTo>
                    <a:lnTo>
                      <a:pt x="1711" y="1650"/>
                    </a:lnTo>
                    <a:lnTo>
                      <a:pt x="1726" y="1545"/>
                    </a:lnTo>
                    <a:lnTo>
                      <a:pt x="1741" y="1455"/>
                    </a:lnTo>
                    <a:lnTo>
                      <a:pt x="1771" y="1350"/>
                    </a:lnTo>
                    <a:lnTo>
                      <a:pt x="1786" y="1245"/>
                    </a:lnTo>
                    <a:lnTo>
                      <a:pt x="1801" y="1155"/>
                    </a:lnTo>
                    <a:lnTo>
                      <a:pt x="1816" y="1065"/>
                    </a:lnTo>
                    <a:lnTo>
                      <a:pt x="1831" y="960"/>
                    </a:lnTo>
                    <a:lnTo>
                      <a:pt x="1846" y="870"/>
                    </a:lnTo>
                    <a:lnTo>
                      <a:pt x="1861" y="795"/>
                    </a:lnTo>
                    <a:lnTo>
                      <a:pt x="1876" y="705"/>
                    </a:lnTo>
                    <a:lnTo>
                      <a:pt x="1891" y="630"/>
                    </a:lnTo>
                    <a:lnTo>
                      <a:pt x="1906" y="540"/>
                    </a:lnTo>
                    <a:lnTo>
                      <a:pt x="1921" y="465"/>
                    </a:lnTo>
                    <a:lnTo>
                      <a:pt x="1936" y="405"/>
                    </a:lnTo>
                    <a:lnTo>
                      <a:pt x="1966" y="330"/>
                    </a:lnTo>
                    <a:lnTo>
                      <a:pt x="1981" y="270"/>
                    </a:lnTo>
                    <a:lnTo>
                      <a:pt x="1996" y="225"/>
                    </a:lnTo>
                    <a:lnTo>
                      <a:pt x="2011" y="165"/>
                    </a:lnTo>
                    <a:lnTo>
                      <a:pt x="2026" y="120"/>
                    </a:lnTo>
                    <a:lnTo>
                      <a:pt x="2041" y="75"/>
                    </a:lnTo>
                    <a:lnTo>
                      <a:pt x="2056" y="30"/>
                    </a:lnTo>
                    <a:lnTo>
                      <a:pt x="2071" y="0"/>
                    </a:lnTo>
                  </a:path>
                </a:pathLst>
              </a:custGeom>
              <a:noFill/>
              <a:ln w="2603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Freeform 1036"/>
              <p:cNvSpPr>
                <a:spLocks/>
              </p:cNvSpPr>
              <p:nvPr/>
            </p:nvSpPr>
            <p:spPr bwMode="auto">
              <a:xfrm>
                <a:off x="7080" y="1839"/>
                <a:ext cx="1560" cy="2881"/>
              </a:xfrm>
              <a:custGeom>
                <a:avLst/>
                <a:gdLst/>
                <a:ahLst/>
                <a:cxnLst>
                  <a:cxn ang="0">
                    <a:pos x="15" y="60"/>
                  </a:cxn>
                  <a:cxn ang="0">
                    <a:pos x="45" y="30"/>
                  </a:cxn>
                  <a:cxn ang="0">
                    <a:pos x="90" y="0"/>
                  </a:cxn>
                  <a:cxn ang="0">
                    <a:pos x="120" y="0"/>
                  </a:cxn>
                  <a:cxn ang="0">
                    <a:pos x="150" y="15"/>
                  </a:cxn>
                  <a:cxn ang="0">
                    <a:pos x="180" y="60"/>
                  </a:cxn>
                  <a:cxn ang="0">
                    <a:pos x="210" y="105"/>
                  </a:cxn>
                  <a:cxn ang="0">
                    <a:pos x="240" y="180"/>
                  </a:cxn>
                  <a:cxn ang="0">
                    <a:pos x="285" y="270"/>
                  </a:cxn>
                  <a:cxn ang="0">
                    <a:pos x="315" y="375"/>
                  </a:cxn>
                  <a:cxn ang="0">
                    <a:pos x="345" y="495"/>
                  </a:cxn>
                  <a:cxn ang="0">
                    <a:pos x="375" y="630"/>
                  </a:cxn>
                  <a:cxn ang="0">
                    <a:pos x="405" y="780"/>
                  </a:cxn>
                  <a:cxn ang="0">
                    <a:pos x="435" y="930"/>
                  </a:cxn>
                  <a:cxn ang="0">
                    <a:pos x="480" y="1080"/>
                  </a:cxn>
                  <a:cxn ang="0">
                    <a:pos x="510" y="1245"/>
                  </a:cxn>
                  <a:cxn ang="0">
                    <a:pos x="540" y="1410"/>
                  </a:cxn>
                  <a:cxn ang="0">
                    <a:pos x="570" y="1575"/>
                  </a:cxn>
                  <a:cxn ang="0">
                    <a:pos x="600" y="1725"/>
                  </a:cxn>
                  <a:cxn ang="0">
                    <a:pos x="630" y="1890"/>
                  </a:cxn>
                  <a:cxn ang="0">
                    <a:pos x="675" y="2040"/>
                  </a:cxn>
                  <a:cxn ang="0">
                    <a:pos x="705" y="2190"/>
                  </a:cxn>
                  <a:cxn ang="0">
                    <a:pos x="735" y="2310"/>
                  </a:cxn>
                  <a:cxn ang="0">
                    <a:pos x="765" y="2445"/>
                  </a:cxn>
                  <a:cxn ang="0">
                    <a:pos x="795" y="2550"/>
                  </a:cxn>
                  <a:cxn ang="0">
                    <a:pos x="840" y="2640"/>
                  </a:cxn>
                  <a:cxn ang="0">
                    <a:pos x="870" y="2730"/>
                  </a:cxn>
                  <a:cxn ang="0">
                    <a:pos x="900" y="2791"/>
                  </a:cxn>
                  <a:cxn ang="0">
                    <a:pos x="930" y="2836"/>
                  </a:cxn>
                  <a:cxn ang="0">
                    <a:pos x="960" y="2866"/>
                  </a:cxn>
                  <a:cxn ang="0">
                    <a:pos x="990" y="2881"/>
                  </a:cxn>
                  <a:cxn ang="0">
                    <a:pos x="1035" y="2881"/>
                  </a:cxn>
                  <a:cxn ang="0">
                    <a:pos x="1065" y="2851"/>
                  </a:cxn>
                  <a:cxn ang="0">
                    <a:pos x="1095" y="2806"/>
                  </a:cxn>
                  <a:cxn ang="0">
                    <a:pos x="1125" y="2746"/>
                  </a:cxn>
                  <a:cxn ang="0">
                    <a:pos x="1155" y="2685"/>
                  </a:cxn>
                  <a:cxn ang="0">
                    <a:pos x="1185" y="2595"/>
                  </a:cxn>
                  <a:cxn ang="0">
                    <a:pos x="1230" y="2490"/>
                  </a:cxn>
                  <a:cxn ang="0">
                    <a:pos x="1260" y="2385"/>
                  </a:cxn>
                  <a:cxn ang="0">
                    <a:pos x="1290" y="2250"/>
                  </a:cxn>
                  <a:cxn ang="0">
                    <a:pos x="1320" y="2130"/>
                  </a:cxn>
                  <a:cxn ang="0">
                    <a:pos x="1350" y="1980"/>
                  </a:cxn>
                  <a:cxn ang="0">
                    <a:pos x="1380" y="1845"/>
                  </a:cxn>
                  <a:cxn ang="0">
                    <a:pos x="1425" y="1695"/>
                  </a:cxn>
                  <a:cxn ang="0">
                    <a:pos x="1455" y="1545"/>
                  </a:cxn>
                  <a:cxn ang="0">
                    <a:pos x="1485" y="1395"/>
                  </a:cxn>
                  <a:cxn ang="0">
                    <a:pos x="1515" y="1260"/>
                  </a:cxn>
                  <a:cxn ang="0">
                    <a:pos x="1545" y="1125"/>
                  </a:cxn>
                </a:cxnLst>
                <a:rect l="0" t="0" r="r" b="b"/>
                <a:pathLst>
                  <a:path w="1560" h="2881">
                    <a:moveTo>
                      <a:pt x="0" y="90"/>
                    </a:moveTo>
                    <a:lnTo>
                      <a:pt x="15" y="60"/>
                    </a:lnTo>
                    <a:lnTo>
                      <a:pt x="30" y="45"/>
                    </a:lnTo>
                    <a:lnTo>
                      <a:pt x="45" y="30"/>
                    </a:lnTo>
                    <a:lnTo>
                      <a:pt x="75" y="15"/>
                    </a:lnTo>
                    <a:lnTo>
                      <a:pt x="90" y="0"/>
                    </a:lnTo>
                    <a:lnTo>
                      <a:pt x="105" y="0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50" y="15"/>
                    </a:lnTo>
                    <a:lnTo>
                      <a:pt x="165" y="30"/>
                    </a:lnTo>
                    <a:lnTo>
                      <a:pt x="180" y="60"/>
                    </a:lnTo>
                    <a:lnTo>
                      <a:pt x="195" y="75"/>
                    </a:lnTo>
                    <a:lnTo>
                      <a:pt x="210" y="105"/>
                    </a:lnTo>
                    <a:lnTo>
                      <a:pt x="225" y="150"/>
                    </a:lnTo>
                    <a:lnTo>
                      <a:pt x="240" y="180"/>
                    </a:lnTo>
                    <a:lnTo>
                      <a:pt x="270" y="225"/>
                    </a:lnTo>
                    <a:lnTo>
                      <a:pt x="285" y="270"/>
                    </a:lnTo>
                    <a:lnTo>
                      <a:pt x="300" y="330"/>
                    </a:lnTo>
                    <a:lnTo>
                      <a:pt x="315" y="375"/>
                    </a:lnTo>
                    <a:lnTo>
                      <a:pt x="330" y="435"/>
                    </a:lnTo>
                    <a:lnTo>
                      <a:pt x="345" y="495"/>
                    </a:lnTo>
                    <a:lnTo>
                      <a:pt x="360" y="570"/>
                    </a:lnTo>
                    <a:lnTo>
                      <a:pt x="375" y="630"/>
                    </a:lnTo>
                    <a:lnTo>
                      <a:pt x="390" y="705"/>
                    </a:lnTo>
                    <a:lnTo>
                      <a:pt x="405" y="780"/>
                    </a:lnTo>
                    <a:lnTo>
                      <a:pt x="420" y="855"/>
                    </a:lnTo>
                    <a:lnTo>
                      <a:pt x="435" y="930"/>
                    </a:lnTo>
                    <a:lnTo>
                      <a:pt x="465" y="1005"/>
                    </a:lnTo>
                    <a:lnTo>
                      <a:pt x="480" y="1080"/>
                    </a:lnTo>
                    <a:lnTo>
                      <a:pt x="495" y="1155"/>
                    </a:lnTo>
                    <a:lnTo>
                      <a:pt x="510" y="1245"/>
                    </a:lnTo>
                    <a:lnTo>
                      <a:pt x="525" y="1320"/>
                    </a:lnTo>
                    <a:lnTo>
                      <a:pt x="540" y="1410"/>
                    </a:lnTo>
                    <a:lnTo>
                      <a:pt x="555" y="1485"/>
                    </a:lnTo>
                    <a:lnTo>
                      <a:pt x="570" y="1575"/>
                    </a:lnTo>
                    <a:lnTo>
                      <a:pt x="585" y="1650"/>
                    </a:lnTo>
                    <a:lnTo>
                      <a:pt x="600" y="1725"/>
                    </a:lnTo>
                    <a:lnTo>
                      <a:pt x="615" y="1815"/>
                    </a:lnTo>
                    <a:lnTo>
                      <a:pt x="630" y="1890"/>
                    </a:lnTo>
                    <a:lnTo>
                      <a:pt x="660" y="1965"/>
                    </a:lnTo>
                    <a:lnTo>
                      <a:pt x="675" y="2040"/>
                    </a:lnTo>
                    <a:lnTo>
                      <a:pt x="690" y="2115"/>
                    </a:lnTo>
                    <a:lnTo>
                      <a:pt x="705" y="2190"/>
                    </a:lnTo>
                    <a:lnTo>
                      <a:pt x="720" y="2250"/>
                    </a:lnTo>
                    <a:lnTo>
                      <a:pt x="735" y="2310"/>
                    </a:lnTo>
                    <a:lnTo>
                      <a:pt x="750" y="2385"/>
                    </a:lnTo>
                    <a:lnTo>
                      <a:pt x="765" y="2445"/>
                    </a:lnTo>
                    <a:lnTo>
                      <a:pt x="780" y="2490"/>
                    </a:lnTo>
                    <a:lnTo>
                      <a:pt x="795" y="2550"/>
                    </a:lnTo>
                    <a:lnTo>
                      <a:pt x="810" y="2595"/>
                    </a:lnTo>
                    <a:lnTo>
                      <a:pt x="840" y="2640"/>
                    </a:lnTo>
                    <a:lnTo>
                      <a:pt x="855" y="2685"/>
                    </a:lnTo>
                    <a:lnTo>
                      <a:pt x="870" y="2730"/>
                    </a:lnTo>
                    <a:lnTo>
                      <a:pt x="885" y="2761"/>
                    </a:lnTo>
                    <a:lnTo>
                      <a:pt x="900" y="2791"/>
                    </a:lnTo>
                    <a:lnTo>
                      <a:pt x="915" y="2821"/>
                    </a:lnTo>
                    <a:lnTo>
                      <a:pt x="930" y="2836"/>
                    </a:lnTo>
                    <a:lnTo>
                      <a:pt x="945" y="2851"/>
                    </a:lnTo>
                    <a:lnTo>
                      <a:pt x="960" y="2866"/>
                    </a:lnTo>
                    <a:lnTo>
                      <a:pt x="975" y="2881"/>
                    </a:lnTo>
                    <a:lnTo>
                      <a:pt x="990" y="2881"/>
                    </a:lnTo>
                    <a:lnTo>
                      <a:pt x="1005" y="2881"/>
                    </a:lnTo>
                    <a:lnTo>
                      <a:pt x="1035" y="2881"/>
                    </a:lnTo>
                    <a:lnTo>
                      <a:pt x="1050" y="2866"/>
                    </a:lnTo>
                    <a:lnTo>
                      <a:pt x="1065" y="2851"/>
                    </a:lnTo>
                    <a:lnTo>
                      <a:pt x="1080" y="2836"/>
                    </a:lnTo>
                    <a:lnTo>
                      <a:pt x="1095" y="2806"/>
                    </a:lnTo>
                    <a:lnTo>
                      <a:pt x="1110" y="2791"/>
                    </a:lnTo>
                    <a:lnTo>
                      <a:pt x="1125" y="2746"/>
                    </a:lnTo>
                    <a:lnTo>
                      <a:pt x="1140" y="2715"/>
                    </a:lnTo>
                    <a:lnTo>
                      <a:pt x="1155" y="2685"/>
                    </a:lnTo>
                    <a:lnTo>
                      <a:pt x="1170" y="2640"/>
                    </a:lnTo>
                    <a:lnTo>
                      <a:pt x="1185" y="2595"/>
                    </a:lnTo>
                    <a:lnTo>
                      <a:pt x="1200" y="2550"/>
                    </a:lnTo>
                    <a:lnTo>
                      <a:pt x="1230" y="2490"/>
                    </a:lnTo>
                    <a:lnTo>
                      <a:pt x="1245" y="2430"/>
                    </a:lnTo>
                    <a:lnTo>
                      <a:pt x="1260" y="2385"/>
                    </a:lnTo>
                    <a:lnTo>
                      <a:pt x="1275" y="2325"/>
                    </a:lnTo>
                    <a:lnTo>
                      <a:pt x="1290" y="2250"/>
                    </a:lnTo>
                    <a:lnTo>
                      <a:pt x="1305" y="2190"/>
                    </a:lnTo>
                    <a:lnTo>
                      <a:pt x="1320" y="2130"/>
                    </a:lnTo>
                    <a:lnTo>
                      <a:pt x="1335" y="2055"/>
                    </a:lnTo>
                    <a:lnTo>
                      <a:pt x="1350" y="1980"/>
                    </a:lnTo>
                    <a:lnTo>
                      <a:pt x="1365" y="1920"/>
                    </a:lnTo>
                    <a:lnTo>
                      <a:pt x="1380" y="1845"/>
                    </a:lnTo>
                    <a:lnTo>
                      <a:pt x="1395" y="1770"/>
                    </a:lnTo>
                    <a:lnTo>
                      <a:pt x="1425" y="1695"/>
                    </a:lnTo>
                    <a:lnTo>
                      <a:pt x="1440" y="1620"/>
                    </a:lnTo>
                    <a:lnTo>
                      <a:pt x="1455" y="1545"/>
                    </a:lnTo>
                    <a:lnTo>
                      <a:pt x="1470" y="1470"/>
                    </a:lnTo>
                    <a:lnTo>
                      <a:pt x="1485" y="1395"/>
                    </a:lnTo>
                    <a:lnTo>
                      <a:pt x="1500" y="1320"/>
                    </a:lnTo>
                    <a:lnTo>
                      <a:pt x="1515" y="1260"/>
                    </a:lnTo>
                    <a:lnTo>
                      <a:pt x="1530" y="1185"/>
                    </a:lnTo>
                    <a:lnTo>
                      <a:pt x="1545" y="1125"/>
                    </a:lnTo>
                    <a:lnTo>
                      <a:pt x="1560" y="1050"/>
                    </a:lnTo>
                  </a:path>
                </a:pathLst>
              </a:custGeom>
              <a:noFill/>
              <a:ln w="26035">
                <a:solidFill>
                  <a:srgbClr val="0000FF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31827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Case for DTW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“… similarity </a:t>
            </a:r>
            <a:r>
              <a:rPr lang="en-US" dirty="0"/>
              <a:t>search is </a:t>
            </a:r>
            <a:r>
              <a:rPr lang="en-US" dirty="0" smtClean="0"/>
              <a:t>the bottleneck </a:t>
            </a:r>
            <a:r>
              <a:rPr lang="en-US" dirty="0"/>
              <a:t>for virtually all time series data mining algorithms</a:t>
            </a:r>
            <a:r>
              <a:rPr lang="en-US" dirty="0" smtClean="0"/>
              <a:t>.” </a:t>
            </a:r>
            <a:r>
              <a:rPr lang="en-US" dirty="0" smtClean="0">
                <a:solidFill>
                  <a:srgbClr val="FF0000"/>
                </a:solidFill>
              </a:rPr>
              <a:t>[SIGKDD 2012]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“After </a:t>
            </a:r>
            <a:r>
              <a:rPr lang="en-US" dirty="0"/>
              <a:t>an </a:t>
            </a:r>
            <a:r>
              <a:rPr lang="en-US" dirty="0" smtClean="0"/>
              <a:t>exhaustive literature </a:t>
            </a:r>
            <a:r>
              <a:rPr lang="en-US" dirty="0"/>
              <a:t>search of more than 800 papers </a:t>
            </a:r>
            <a:r>
              <a:rPr lang="en-US" dirty="0" smtClean="0">
                <a:solidFill>
                  <a:srgbClr val="FF0000"/>
                </a:solidFill>
              </a:rPr>
              <a:t>[PVLDB 2008]</a:t>
            </a:r>
            <a:r>
              <a:rPr lang="en-US" dirty="0"/>
              <a:t>, we are not aware </a:t>
            </a:r>
            <a:r>
              <a:rPr lang="en-US" dirty="0" smtClean="0"/>
              <a:t>of any </a:t>
            </a:r>
            <a:r>
              <a:rPr lang="en-US" dirty="0"/>
              <a:t>distance measure that has been shown to outperform DTW </a:t>
            </a:r>
            <a:r>
              <a:rPr lang="en-US" dirty="0" smtClean="0"/>
              <a:t>by a </a:t>
            </a:r>
            <a:r>
              <a:rPr lang="en-US" dirty="0"/>
              <a:t>statistically significant amount on reproducible </a:t>
            </a:r>
            <a:r>
              <a:rPr lang="en-US" dirty="0" smtClean="0"/>
              <a:t>experiments.” </a:t>
            </a:r>
            <a:r>
              <a:rPr lang="en-US" dirty="0" smtClean="0">
                <a:solidFill>
                  <a:srgbClr val="FF0000"/>
                </a:solidFill>
              </a:rPr>
              <a:t>[SIGKDD 2012]</a:t>
            </a:r>
          </a:p>
          <a:p>
            <a:endParaRPr lang="en-US" dirty="0" smtClean="0">
              <a:solidFill>
                <a:srgbClr val="FF0000"/>
              </a:solidFill>
            </a:endParaRPr>
          </a:p>
          <a:p>
            <a:r>
              <a:rPr lang="en-US" dirty="0" smtClean="0"/>
              <a:t>“We </a:t>
            </a:r>
            <a:r>
              <a:rPr lang="en-US" dirty="0"/>
              <a:t>can exactly </a:t>
            </a:r>
            <a:r>
              <a:rPr lang="en-US" dirty="0" smtClean="0"/>
              <a:t>search under </a:t>
            </a:r>
            <a:r>
              <a:rPr lang="en-US" dirty="0"/>
              <a:t>DTW much faster than the current state-of-the-</a:t>
            </a:r>
            <a:r>
              <a:rPr lang="en-US" dirty="0" smtClean="0"/>
              <a:t>art Euclidean </a:t>
            </a:r>
            <a:r>
              <a:rPr lang="en-US" dirty="0"/>
              <a:t>distance search algorithms</a:t>
            </a:r>
            <a:r>
              <a:rPr lang="en-US" dirty="0" smtClean="0"/>
              <a:t>.” </a:t>
            </a:r>
            <a:r>
              <a:rPr lang="en-US" dirty="0" smtClean="0">
                <a:solidFill>
                  <a:srgbClr val="FF0000"/>
                </a:solidFill>
              </a:rPr>
              <a:t>[SIGKDD 2012]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9824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 and Contribution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Design application-specific DTW processor with HW acceleration </a:t>
            </a:r>
          </a:p>
          <a:p>
            <a:pPr lvl="1"/>
            <a:r>
              <a:rPr lang="en-US" dirty="0" smtClean="0"/>
              <a:t>Performance</a:t>
            </a:r>
          </a:p>
          <a:p>
            <a:pPr lvl="1"/>
            <a:r>
              <a:rPr lang="en-US" dirty="0" smtClean="0"/>
              <a:t>Energy consumption</a:t>
            </a:r>
          </a:p>
          <a:p>
            <a:pPr lvl="1"/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Start with </a:t>
            </a:r>
            <a:r>
              <a:rPr lang="en-US" u="sng" dirty="0" smtClean="0"/>
              <a:t>highly optimized</a:t>
            </a:r>
            <a:r>
              <a:rPr lang="en-US" dirty="0" smtClean="0"/>
              <a:t> DTW software </a:t>
            </a:r>
            <a:r>
              <a:rPr lang="en-US" dirty="0" smtClean="0">
                <a:solidFill>
                  <a:srgbClr val="FF0000"/>
                </a:solidFill>
              </a:rPr>
              <a:t>[SIGKDD 2012]</a:t>
            </a:r>
          </a:p>
          <a:p>
            <a:pPr lvl="1"/>
            <a:r>
              <a:rPr lang="en-US" dirty="0" smtClean="0"/>
              <a:t>Double-precision floating-point arithmetic written in C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Prior work </a:t>
            </a:r>
            <a:r>
              <a:rPr lang="en-US" dirty="0" smtClean="0">
                <a:solidFill>
                  <a:srgbClr val="FF0000"/>
                </a:solidFill>
              </a:rPr>
              <a:t>[</a:t>
            </a:r>
            <a:r>
              <a:rPr lang="en-US" dirty="0">
                <a:solidFill>
                  <a:srgbClr val="FF0000"/>
                </a:solidFill>
              </a:rPr>
              <a:t>CODES-ISSS 2013</a:t>
            </a:r>
            <a:r>
              <a:rPr lang="en-US" dirty="0" smtClean="0">
                <a:solidFill>
                  <a:srgbClr val="FF0000"/>
                </a:solidFill>
              </a:rPr>
              <a:t>]</a:t>
            </a:r>
            <a:endParaRPr lang="en-US" dirty="0" smtClean="0"/>
          </a:p>
          <a:p>
            <a:pPr lvl="1"/>
            <a:r>
              <a:rPr lang="en-US" dirty="0" smtClean="0"/>
              <a:t>DTW processor derived from SIGKDD software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This talk: DTW processor using logarithmic number systems (LNS)</a:t>
            </a:r>
          </a:p>
          <a:p>
            <a:pPr lvl="1"/>
            <a:r>
              <a:rPr lang="en-US" dirty="0" smtClean="0"/>
              <a:t>Higher performance</a:t>
            </a:r>
          </a:p>
          <a:p>
            <a:pPr lvl="1"/>
            <a:r>
              <a:rPr lang="en-US" dirty="0" smtClean="0"/>
              <a:t>Reduced energy consumption</a:t>
            </a:r>
          </a:p>
          <a:p>
            <a:pPr lvl="1"/>
            <a:r>
              <a:rPr lang="en-US" dirty="0" smtClean="0"/>
              <a:t>Reduced area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353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Logarithmic Number System (LNS)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Represent X as </a:t>
            </a:r>
            <a:r>
              <a:rPr lang="en-US" dirty="0" err="1" smtClean="0"/>
              <a:t>logX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The good news		</a:t>
            </a:r>
          </a:p>
          <a:p>
            <a:pPr lvl="1"/>
            <a:r>
              <a:rPr lang="en-US" dirty="0" smtClean="0"/>
              <a:t>log(XY) = </a:t>
            </a:r>
            <a:r>
              <a:rPr lang="en-US" dirty="0" err="1" smtClean="0"/>
              <a:t>logX</a:t>
            </a:r>
            <a:r>
              <a:rPr lang="en-US" dirty="0" smtClean="0"/>
              <a:t> + </a:t>
            </a:r>
            <a:r>
              <a:rPr lang="en-US" dirty="0" err="1" smtClean="0"/>
              <a:t>logY</a:t>
            </a:r>
            <a:r>
              <a:rPr lang="en-US" dirty="0" smtClean="0"/>
              <a:t>			(fixed-point +)</a:t>
            </a:r>
          </a:p>
          <a:p>
            <a:pPr lvl="1"/>
            <a:r>
              <a:rPr lang="en-US" dirty="0" smtClean="0"/>
              <a:t>log(X/Y) = </a:t>
            </a:r>
            <a:r>
              <a:rPr lang="en-US" dirty="0" err="1" smtClean="0"/>
              <a:t>logX</a:t>
            </a:r>
            <a:r>
              <a:rPr lang="en-US" dirty="0" smtClean="0"/>
              <a:t> – </a:t>
            </a:r>
            <a:r>
              <a:rPr lang="en-US" dirty="0" err="1" smtClean="0"/>
              <a:t>logY</a:t>
            </a:r>
            <a:r>
              <a:rPr lang="en-US" dirty="0" smtClean="0"/>
              <a:t>			(fixed-point -)</a:t>
            </a:r>
          </a:p>
          <a:p>
            <a:pPr lvl="1"/>
            <a:r>
              <a:rPr lang="en-US" dirty="0"/>
              <a:t>l</a:t>
            </a:r>
            <a:r>
              <a:rPr lang="en-US" dirty="0" smtClean="0"/>
              <a:t>og(</a:t>
            </a:r>
            <a:r>
              <a:rPr lang="en-US" dirty="0" err="1" smtClean="0"/>
              <a:t>X</a:t>
            </a:r>
            <a:r>
              <a:rPr lang="en-US" baseline="30000" dirty="0" err="1" smtClean="0"/>
              <a:t>n</a:t>
            </a:r>
            <a:r>
              <a:rPr lang="en-US" dirty="0" smtClean="0"/>
              <a:t>) = </a:t>
            </a:r>
            <a:r>
              <a:rPr lang="en-US" dirty="0" err="1" smtClean="0"/>
              <a:t>nlogX</a:t>
            </a:r>
            <a:r>
              <a:rPr lang="en-US" dirty="0" smtClean="0"/>
              <a:t>				(fixed-point *)</a:t>
            </a:r>
          </a:p>
          <a:p>
            <a:pPr lvl="1"/>
            <a:r>
              <a:rPr lang="en-US" dirty="0"/>
              <a:t>log(</a:t>
            </a:r>
            <a:r>
              <a:rPr lang="en-US" dirty="0" smtClean="0"/>
              <a:t>X</a:t>
            </a:r>
            <a:r>
              <a:rPr lang="en-US" baseline="30000" dirty="0" smtClean="0"/>
              <a:t>1/n</a:t>
            </a:r>
            <a:r>
              <a:rPr lang="en-US" dirty="0" smtClean="0"/>
              <a:t>) </a:t>
            </a:r>
            <a:r>
              <a:rPr lang="en-US" dirty="0"/>
              <a:t>= </a:t>
            </a:r>
            <a:r>
              <a:rPr lang="en-US" dirty="0" smtClean="0"/>
              <a:t>(1/n)*</a:t>
            </a:r>
            <a:r>
              <a:rPr lang="en-US" dirty="0" err="1" smtClean="0"/>
              <a:t>logX</a:t>
            </a:r>
            <a:r>
              <a:rPr lang="en-US" dirty="0" smtClean="0"/>
              <a:t>			(fixed-point /)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The bad news</a:t>
            </a:r>
            <a:endParaRPr lang="en-US" dirty="0"/>
          </a:p>
          <a:p>
            <a:pPr lvl="1"/>
            <a:r>
              <a:rPr lang="en-US" dirty="0"/>
              <a:t>l</a:t>
            </a:r>
            <a:r>
              <a:rPr lang="en-US" dirty="0" smtClean="0"/>
              <a:t>og(X ± Y) = </a:t>
            </a:r>
            <a:r>
              <a:rPr lang="en-US" dirty="0" err="1" smtClean="0"/>
              <a:t>logX</a:t>
            </a:r>
            <a:r>
              <a:rPr lang="en-US" dirty="0" smtClean="0"/>
              <a:t> + log(1 </a:t>
            </a:r>
            <a:r>
              <a:rPr lang="en-US" dirty="0"/>
              <a:t>±</a:t>
            </a:r>
            <a:r>
              <a:rPr lang="en-US" dirty="0" smtClean="0"/>
              <a:t> 2</a:t>
            </a:r>
            <a:r>
              <a:rPr lang="en-US" baseline="30000" dirty="0" smtClean="0"/>
              <a:t>logB – </a:t>
            </a:r>
            <a:r>
              <a:rPr lang="en-US" baseline="30000" dirty="0" err="1"/>
              <a:t>l</a:t>
            </a:r>
            <a:r>
              <a:rPr lang="en-US" baseline="30000" dirty="0" err="1" smtClean="0"/>
              <a:t>ogA</a:t>
            </a:r>
            <a:r>
              <a:rPr lang="en-US" dirty="0" smtClean="0"/>
              <a:t>)	(ROM)</a:t>
            </a:r>
          </a:p>
          <a:p>
            <a:pPr lvl="1"/>
            <a:r>
              <a:rPr lang="en-US" dirty="0" smtClean="0"/>
              <a:t>Conversion to/from LNS		(log/</a:t>
            </a:r>
            <a:r>
              <a:rPr lang="en-US" dirty="0" err="1" smtClean="0"/>
              <a:t>exp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9791F1-8048-4772-92A5-393E8B054CD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73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2414</TotalTime>
  <Words>857</Words>
  <Application>Microsoft Macintosh PowerPoint</Application>
  <PresentationFormat>On-screen Show (4:3)</PresentationFormat>
  <Paragraphs>229</Paragraphs>
  <Slides>23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Equation</vt:lpstr>
      <vt:lpstr>Accelerating the Dynamic Time Warping Distance Measure Using Logarithmic Arithmetic</vt:lpstr>
      <vt:lpstr>Motivation</vt:lpstr>
      <vt:lpstr>Pulsus Paradoxus</vt:lpstr>
      <vt:lpstr>Time Series (Formal Definition)</vt:lpstr>
      <vt:lpstr>Time Series Similarity</vt:lpstr>
      <vt:lpstr>DTW</vt:lpstr>
      <vt:lpstr>The Case for DTW</vt:lpstr>
      <vt:lpstr>Objective and Contribution</vt:lpstr>
      <vt:lpstr>Logarithmic Number System (LNS)</vt:lpstr>
      <vt:lpstr>LNS Operators</vt:lpstr>
      <vt:lpstr>Z-Normalization</vt:lpstr>
      <vt:lpstr>Bounding Warp Paths and LB_Keogh</vt:lpstr>
      <vt:lpstr>Early Abandoning, Reordering and Reversing the Query/Candidate</vt:lpstr>
      <vt:lpstr>Early Abandoning DTW</vt:lpstr>
      <vt:lpstr>Cascading Lower Bounds</vt:lpstr>
      <vt:lpstr>Experimental Platform</vt:lpstr>
      <vt:lpstr>ISE I/O Interface</vt:lpstr>
      <vt:lpstr>Software Profile</vt:lpstr>
      <vt:lpstr>FP vs. LNS Operators and ISEs Latency</vt:lpstr>
      <vt:lpstr>FP vs. LNS Operators and ISEs Area (FPGA Resources)</vt:lpstr>
      <vt:lpstr>Speedup  (Normalized to Baseline MicroBlaze)</vt:lpstr>
      <vt:lpstr>Energy Consumption (Joules)</vt:lpstr>
      <vt:lpstr>Conclusion and Future Work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Joseph Tarango</dc:creator>
  <cp:lastModifiedBy>PHILIP BRISK</cp:lastModifiedBy>
  <cp:revision>354</cp:revision>
  <dcterms:created xsi:type="dcterms:W3CDTF">2012-12-09T05:23:03Z</dcterms:created>
  <dcterms:modified xsi:type="dcterms:W3CDTF">2014-11-04T00:07:09Z</dcterms:modified>
</cp:coreProperties>
</file>