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8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603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8272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542175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624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756521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28401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03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4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6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4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7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41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4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4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3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AD347D-5ACD-4C99-B74B-A9C85AD731AF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37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  <p:sldLayoutId id="2147484272" r:id="rId12"/>
    <p:sldLayoutId id="2147484273" r:id="rId13"/>
    <p:sldLayoutId id="2147484274" r:id="rId14"/>
    <p:sldLayoutId id="2147484275" r:id="rId15"/>
    <p:sldLayoutId id="2147484276" r:id="rId16"/>
    <p:sldLayoutId id="21474842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North Lights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Nature’s Most Spectacular Light show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0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Lights Ideal Viewing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time</a:t>
            </a:r>
          </a:p>
          <a:p>
            <a:r>
              <a:rPr lang="en-US" dirty="0" smtClean="0"/>
              <a:t>Late fall and early spring</a:t>
            </a:r>
          </a:p>
          <a:p>
            <a:r>
              <a:rPr lang="en-US" dirty="0" smtClean="0"/>
              <a:t>Between 10 p.m. and 2 a.m.</a:t>
            </a:r>
          </a:p>
          <a:p>
            <a:r>
              <a:rPr lang="en-US" dirty="0" smtClean="0"/>
              <a:t>Fairbanks</a:t>
            </a:r>
          </a:p>
          <a:p>
            <a:pPr lvl="1"/>
            <a:r>
              <a:rPr lang="en-US" dirty="0" smtClean="0"/>
              <a:t>Ideal location due to distance from equator</a:t>
            </a:r>
          </a:p>
          <a:p>
            <a:r>
              <a:rPr lang="en-US" dirty="0" smtClean="0"/>
              <a:t>Clear skies with little moonlight are ideal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18084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</TotalTime>
  <Words>43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Slice</vt:lpstr>
      <vt:lpstr>The North Lights</vt:lpstr>
      <vt:lpstr>North Lights Ideal Viewing Conditions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Northern Lights</dc:title>
  <dc:creator>GO! Series</dc:creator>
  <cp:lastModifiedBy>Firstname Lastname</cp:lastModifiedBy>
  <cp:revision>15</cp:revision>
  <dcterms:created xsi:type="dcterms:W3CDTF">2012-11-22T22:10:28Z</dcterms:created>
  <dcterms:modified xsi:type="dcterms:W3CDTF">2012-11-22T23:45:18Z</dcterms:modified>
</cp:coreProperties>
</file>