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799" autoAdjust="0"/>
  </p:normalViewPr>
  <p:slideViewPr>
    <p:cSldViewPr snapToGrid="0">
      <p:cViewPr varScale="1">
        <p:scale>
          <a:sx n="72" d="100"/>
          <a:sy n="72" d="100"/>
        </p:scale>
        <p:origin x="100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6443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4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237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801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40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5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524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63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69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9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11/22/2012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4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Arctic National Wildlife Refuge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Experience Alaska with Kodiak West Travel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77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Refuge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Largest National Wildlife Refuge in the country</a:t>
            </a:r>
          </a:p>
          <a:p>
            <a:r>
              <a:rPr lang="en-US" dirty="0" smtClean="0"/>
              <a:t>Alaska’s first official ecosystem conservation area</a:t>
            </a:r>
          </a:p>
          <a:p>
            <a:r>
              <a:rPr lang="en-US" dirty="0"/>
              <a:t>Established in 1960</a:t>
            </a:r>
          </a:p>
          <a:p>
            <a:r>
              <a:rPr lang="en-US" dirty="0" smtClean="0"/>
              <a:t>Climate varies from cold to freezing</a:t>
            </a:r>
          </a:p>
          <a:p>
            <a:r>
              <a:rPr lang="en-US" dirty="0" smtClean="0"/>
              <a:t>Temperatures may drop below freezing at any time</a:t>
            </a:r>
          </a:p>
          <a:p>
            <a:r>
              <a:rPr lang="en-US" dirty="0" smtClean="0"/>
              <a:t>No formal roads</a:t>
            </a:r>
          </a:p>
        </p:txBody>
      </p:sp>
    </p:spTree>
    <p:extLst>
      <p:ext uri="{BB962C8B-B14F-4D97-AF65-F5344CB8AC3E}">
        <p14:creationId xmlns:p14="http://schemas.microsoft.com/office/powerpoint/2010/main" val="190211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 Land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Bears</a:t>
            </a:r>
          </a:p>
          <a:p>
            <a:pPr lvl="1"/>
            <a:r>
              <a:rPr lang="en-US" dirty="0" smtClean="0"/>
              <a:t>Polar</a:t>
            </a:r>
          </a:p>
          <a:p>
            <a:pPr lvl="1"/>
            <a:r>
              <a:rPr lang="en-US" dirty="0" smtClean="0"/>
              <a:t>Grizzly</a:t>
            </a:r>
          </a:p>
          <a:p>
            <a:pPr lvl="1"/>
            <a:r>
              <a:rPr lang="en-US" dirty="0" smtClean="0"/>
              <a:t>Black</a:t>
            </a:r>
          </a:p>
          <a:p>
            <a:r>
              <a:rPr lang="en-US" dirty="0" smtClean="0"/>
              <a:t>Other large mammals</a:t>
            </a:r>
          </a:p>
          <a:p>
            <a:pPr lvl="1"/>
            <a:r>
              <a:rPr lang="en-US" dirty="0" smtClean="0"/>
              <a:t>Caribou</a:t>
            </a:r>
          </a:p>
          <a:p>
            <a:pPr lvl="1"/>
            <a:r>
              <a:rPr lang="en-US" dirty="0" smtClean="0"/>
              <a:t>Moose</a:t>
            </a:r>
          </a:p>
          <a:p>
            <a:pPr lvl="1"/>
            <a:r>
              <a:rPr lang="en-US" dirty="0" smtClean="0"/>
              <a:t>Oxen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In the Air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Owls</a:t>
            </a:r>
          </a:p>
          <a:p>
            <a:pPr lvl="1"/>
            <a:r>
              <a:rPr lang="en-US" dirty="0" smtClean="0"/>
              <a:t>Snowy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reat </a:t>
            </a:r>
            <a:r>
              <a:rPr lang="en-US" dirty="0"/>
              <a:t>gray </a:t>
            </a:r>
            <a:endParaRPr lang="en-US" dirty="0" smtClean="0"/>
          </a:p>
          <a:p>
            <a:pPr lvl="1"/>
            <a:r>
              <a:rPr lang="en-US" dirty="0" smtClean="0"/>
              <a:t>Northern </a:t>
            </a:r>
            <a:r>
              <a:rPr lang="en-US" dirty="0"/>
              <a:t>hawk owls </a:t>
            </a:r>
          </a:p>
          <a:p>
            <a:r>
              <a:rPr lang="en-US" dirty="0" smtClean="0"/>
              <a:t>Peregrine Falcons</a:t>
            </a:r>
          </a:p>
          <a:p>
            <a:r>
              <a:rPr lang="en-US" dirty="0" smtClean="0"/>
              <a:t>Golden eagles</a:t>
            </a:r>
          </a:p>
          <a:p>
            <a:r>
              <a:rPr lang="en-US" dirty="0" smtClean="0"/>
              <a:t>Plovers</a:t>
            </a:r>
          </a:p>
        </p:txBody>
      </p:sp>
    </p:spTree>
    <p:extLst>
      <p:ext uri="{BB962C8B-B14F-4D97-AF65-F5344CB8AC3E}">
        <p14:creationId xmlns:p14="http://schemas.microsoft.com/office/powerpoint/2010/main" val="3721621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Kodiak West Travel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 currently accepting reservations for next year!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690562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58</TotalTime>
  <Words>87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Schoolbook</vt:lpstr>
      <vt:lpstr>Wingdings 2</vt:lpstr>
      <vt:lpstr>View</vt:lpstr>
      <vt:lpstr>Arctic National Wildlife Refuge</vt:lpstr>
      <vt:lpstr>About the Refuge</vt:lpstr>
      <vt:lpstr>Wildlife</vt:lpstr>
      <vt:lpstr>Contact Kodiak West Travel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Arctic National Wildlife Refuge</dc:title>
  <dc:creator>GO! Series</dc:creator>
  <cp:lastModifiedBy>Firstname Lastname</cp:lastModifiedBy>
  <cp:revision>9</cp:revision>
  <dcterms:created xsi:type="dcterms:W3CDTF">2012-11-22T20:51:07Z</dcterms:created>
  <dcterms:modified xsi:type="dcterms:W3CDTF">2012-11-22T21:49:16Z</dcterms:modified>
</cp:coreProperties>
</file>