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4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5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6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5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6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4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2">
              <a:lumMod val="60000"/>
              <a:lumOff val="4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5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93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Kodiak West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3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2472" y="2427974"/>
            <a:ext cx="6789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And if you can spare</a:t>
            </a:r>
            <a:br>
              <a:rPr lang="en-US" sz="6000" dirty="0"/>
            </a:br>
            <a:r>
              <a:rPr lang="en-US" sz="6000" dirty="0"/>
              <a:t>one more day…</a:t>
            </a:r>
          </a:p>
        </p:txBody>
      </p:sp>
    </p:spTree>
    <p:extLst>
      <p:ext uri="{BB962C8B-B14F-4D97-AF65-F5344CB8AC3E}">
        <p14:creationId xmlns:p14="http://schemas.microsoft.com/office/powerpoint/2010/main" val="401025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0" y="5750004"/>
            <a:ext cx="12192000" cy="1107996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Visit Mt. Rainier National Park!</a:t>
            </a:r>
          </a:p>
        </p:txBody>
      </p:sp>
    </p:spTree>
    <p:extLst>
      <p:ext uri="{BB962C8B-B14F-4D97-AF65-F5344CB8AC3E}">
        <p14:creationId xmlns:p14="http://schemas.microsoft.com/office/powerpoint/2010/main" val="262112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Seattle </a:t>
            </a:r>
            <a:br>
              <a:rPr lang="en-US" dirty="0" smtClean="0"/>
            </a:br>
            <a:r>
              <a:rPr lang="en-US" dirty="0" smtClean="0"/>
              <a:t>Before or After </a:t>
            </a:r>
            <a:br>
              <a:rPr lang="en-US" dirty="0" smtClean="0"/>
            </a:br>
            <a:r>
              <a:rPr lang="en-US" dirty="0" smtClean="0"/>
              <a:t>Your Cruise </a:t>
            </a:r>
            <a:r>
              <a:rPr lang="en-US" dirty="0" smtClean="0"/>
              <a:t>to </a:t>
            </a:r>
            <a:r>
              <a:rPr lang="en-US" dirty="0" smtClean="0"/>
              <a:t>Alaska!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Kodiak West Travel Can Help </a:t>
            </a:r>
            <a:br>
              <a:rPr lang="en-US" sz="2800" dirty="0"/>
            </a:br>
            <a:r>
              <a:rPr lang="en-US" sz="2800" dirty="0"/>
              <a:t>You Develop Your Itinerary</a:t>
            </a:r>
          </a:p>
        </p:txBody>
      </p:sp>
    </p:spTree>
    <p:extLst>
      <p:ext uri="{BB962C8B-B14F-4D97-AF65-F5344CB8AC3E}">
        <p14:creationId xmlns:p14="http://schemas.microsoft.com/office/powerpoint/2010/main" val="184538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8427" y="1087775"/>
            <a:ext cx="2805829" cy="4690241"/>
          </a:xfrm>
        </p:spPr>
        <p:txBody>
          <a:bodyPr anchor="ctr">
            <a:noAutofit/>
          </a:bodyPr>
          <a:lstStyle/>
          <a:p>
            <a:r>
              <a:rPr lang="en-US" sz="2000" dirty="0"/>
              <a:t>Although cruises to Alaska are held during summer months, a visit to Seattle in summer is no guarantee of sunshine! Keep your favorite umbrella handy</a:t>
            </a:r>
            <a:r>
              <a:rPr lang="en-US" sz="2000" dirty="0"/>
              <a:t>!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11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347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One</a:t>
            </a:r>
            <a:br>
              <a:rPr lang="en-US" dirty="0" smtClean="0"/>
            </a:br>
            <a:r>
              <a:rPr lang="en-US" dirty="0" smtClean="0"/>
              <a:t>Sample </a:t>
            </a:r>
            <a:br>
              <a:rPr lang="en-US" dirty="0" smtClean="0"/>
            </a:br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Get an early start!</a:t>
            </a:r>
          </a:p>
          <a:p>
            <a:r>
              <a:rPr lang="en-US" sz="2400" dirty="0"/>
              <a:t>Pike Market for breakfast and shopping</a:t>
            </a:r>
          </a:p>
          <a:p>
            <a:r>
              <a:rPr lang="en-US" sz="2400" dirty="0"/>
              <a:t>Olympic Sculpture Park  and a stroll along the waterfront </a:t>
            </a:r>
          </a:p>
          <a:p>
            <a:r>
              <a:rPr lang="en-US" sz="2400" dirty="0"/>
              <a:t>Mid-afternoon</a:t>
            </a:r>
          </a:p>
          <a:p>
            <a:pPr lvl="1"/>
            <a:r>
              <a:rPr lang="en-US" sz="2000" dirty="0"/>
              <a:t>The Seattle Aquarium</a:t>
            </a:r>
          </a:p>
          <a:p>
            <a:r>
              <a:rPr lang="en-US" sz="2400" dirty="0"/>
              <a:t>Evening</a:t>
            </a:r>
          </a:p>
          <a:p>
            <a:pPr lvl="1"/>
            <a:r>
              <a:rPr lang="en-US" sz="2000" dirty="0"/>
              <a:t>Seattle Underground Tour</a:t>
            </a:r>
          </a:p>
        </p:txBody>
      </p:sp>
    </p:spTree>
    <p:extLst>
      <p:ext uri="{BB962C8B-B14F-4D97-AF65-F5344CB8AC3E}">
        <p14:creationId xmlns:p14="http://schemas.microsoft.com/office/powerpoint/2010/main" val="402309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Seattle</a:t>
            </a:r>
            <a:br>
              <a:rPr lang="en-US" dirty="0" smtClean="0"/>
            </a:br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rain in January to May and October to December</a:t>
            </a:r>
          </a:p>
          <a:p>
            <a:r>
              <a:rPr lang="en-US" dirty="0"/>
              <a:t>Average yearly precipitation is 37 inches</a:t>
            </a:r>
          </a:p>
          <a:p>
            <a:r>
              <a:rPr lang="en-US" dirty="0"/>
              <a:t>Average temperature in July and August is 75 </a:t>
            </a:r>
            <a:r>
              <a:rPr lang="en-US" dirty="0" smtClean="0"/>
              <a:t>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8508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25</TotalTime>
  <Words>108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Seattle</vt:lpstr>
      <vt:lpstr>PowerPoint Presentation</vt:lpstr>
      <vt:lpstr>PowerPoint Presentation</vt:lpstr>
      <vt:lpstr>Visit Seattle  Before or After  Your Cruise to Alaska!</vt:lpstr>
      <vt:lpstr>Although cruises to Alaska are held during summer months, a visit to Seattle in summer is no guarantee of sunshine! Keep your favorite umbrella handy!</vt:lpstr>
      <vt:lpstr>Day One Sample  Itinerary</vt:lpstr>
      <vt:lpstr>Seattle Weather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</dc:title>
  <dc:creator>Firstname Lastname</dc:creator>
  <cp:lastModifiedBy>Firstname Lastname</cp:lastModifiedBy>
  <cp:revision>6</cp:revision>
  <dcterms:created xsi:type="dcterms:W3CDTF">2012-11-21T17:05:15Z</dcterms:created>
  <dcterms:modified xsi:type="dcterms:W3CDTF">2012-11-21T17:49:22Z</dcterms:modified>
</cp:coreProperties>
</file>