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54" autoAdjust="0"/>
    <p:restoredTop sz="94660"/>
  </p:normalViewPr>
  <p:slideViewPr>
    <p:cSldViewPr>
      <p:cViewPr varScale="1">
        <p:scale>
          <a:sx n="74" d="100"/>
          <a:sy n="74" d="100"/>
        </p:scale>
        <p:origin x="-3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D6E9-93C1-465B-AB66-6328CE22E430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A1E13-5D26-4581-9271-7409BBAF9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D6E9-93C1-465B-AB66-6328CE22E430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A1E13-5D26-4581-9271-7409BBAF9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D6E9-93C1-465B-AB66-6328CE22E430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A1E13-5D26-4581-9271-7409BBAF9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D6E9-93C1-465B-AB66-6328CE22E430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A1E13-5D26-4581-9271-7409BBAF9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D6E9-93C1-465B-AB66-6328CE22E430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A1E13-5D26-4581-9271-7409BBAF9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D6E9-93C1-465B-AB66-6328CE22E430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A1E13-5D26-4581-9271-7409BBAF9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D6E9-93C1-465B-AB66-6328CE22E430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A1E13-5D26-4581-9271-7409BBAF9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D6E9-93C1-465B-AB66-6328CE22E430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A1E13-5D26-4581-9271-7409BBAF9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D6E9-93C1-465B-AB66-6328CE22E430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A1E13-5D26-4581-9271-7409BBAF9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D6E9-93C1-465B-AB66-6328CE22E430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A1E13-5D26-4581-9271-7409BBAF9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D6E9-93C1-465B-AB66-6328CE22E430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A1E13-5D26-4581-9271-7409BBAF9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CD6E9-93C1-465B-AB66-6328CE22E430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A1E13-5D26-4581-9271-7409BBAF9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Hiking Hawaii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With Lehua Adventure Tours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Adventure into the Heart of Hawaii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those who truly wish to experience the beauty of nature, there is no better way to explore the islands than by foot. While the islands offer a multitude of independent hikes, guided hikes by Lehua Hawaiian Adventures take you into the heart of Hawaii.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You 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Dress in layers</a:t>
            </a:r>
          </a:p>
          <a:p>
            <a:r>
              <a:rPr lang="en-US" dirty="0"/>
              <a:t>Carry plenty of water</a:t>
            </a:r>
          </a:p>
          <a:p>
            <a:r>
              <a:rPr lang="en-US" dirty="0"/>
              <a:t>Wear supportive, </a:t>
            </a:r>
            <a:r>
              <a:rPr lang="en-US" dirty="0" smtClean="0"/>
              <a:t>waterproof </a:t>
            </a:r>
            <a:r>
              <a:rPr lang="en-US" dirty="0"/>
              <a:t>shoes</a:t>
            </a:r>
          </a:p>
          <a:p>
            <a:r>
              <a:rPr lang="en-US" dirty="0"/>
              <a:t>Bring a </a:t>
            </a:r>
            <a:r>
              <a:rPr lang="en-US" dirty="0" smtClean="0"/>
              <a:t>hiking stick (optional)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Akaka Falls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Explore nature</a:t>
            </a:r>
          </a:p>
          <a:p>
            <a:r>
              <a:rPr lang="en-US" dirty="0" smtClean="0"/>
              <a:t>Guava groves</a:t>
            </a:r>
          </a:p>
          <a:p>
            <a:r>
              <a:rPr lang="en-US" dirty="0" smtClean="0"/>
              <a:t>Fantastic flora</a:t>
            </a:r>
          </a:p>
          <a:p>
            <a:r>
              <a:rPr lang="en-US" dirty="0" smtClean="0"/>
              <a:t>Waterfalls</a:t>
            </a:r>
          </a:p>
          <a:p>
            <a:r>
              <a:rPr lang="en-US" dirty="0" smtClean="0"/>
              <a:t>Trip information</a:t>
            </a:r>
          </a:p>
          <a:p>
            <a:r>
              <a:rPr lang="en-US" dirty="0" smtClean="0"/>
              <a:t>Departs daily, 8:30 a.m.</a:t>
            </a:r>
          </a:p>
          <a:p>
            <a:r>
              <a:rPr lang="en-US" dirty="0" smtClean="0"/>
              <a:t>Length: 4 miles</a:t>
            </a:r>
          </a:p>
          <a:p>
            <a:r>
              <a:rPr lang="en-US" dirty="0" smtClean="0"/>
              <a:t>Fee: $50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Content Placeholder 4" descr="Picture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68758" y="1600200"/>
            <a:ext cx="3397484" cy="45259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Waimea Canyon and </a:t>
            </a:r>
            <a:r>
              <a:rPr lang="en-US" dirty="0" err="1" smtClean="0"/>
              <a:t>Koke’e</a:t>
            </a:r>
            <a:r>
              <a:rPr lang="en-US" dirty="0" smtClean="0"/>
              <a:t> State Park</a:t>
            </a:r>
            <a:endParaRPr lang="en-US" dirty="0"/>
          </a:p>
        </p:txBody>
      </p:sp>
      <p:pic>
        <p:nvPicPr>
          <p:cNvPr id="8" name="Content Placeholder 7" descr="Picture2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686" b="1686"/>
          <a:stretch>
            <a:fillRect/>
          </a:stretch>
        </p:blipFill>
        <p:spPr/>
      </p:pic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Over 45 trails crisscross the canyon and state park. Contact our office for specific information on the five different expeditions led by our guides .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2009-02-01T19:43:52Z</outs:dateTime>
      <outs:isPinned>true</outs:isPinned>
    </outs:relatedDate>
    <outs:relatedDate>
      <outs:type>2</outs:type>
      <outs:displayName>Created</outs:displayName>
      <outs:dateTime>2009-01-04T22:02:22Z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GO! Series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Alicia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24CFE1EB-859D-43FF-B213-1F84E2FBBD44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140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Hiking Hawaii</vt:lpstr>
      <vt:lpstr>Adventure into the Heart of Hawaii</vt:lpstr>
      <vt:lpstr>Before You Go</vt:lpstr>
      <vt:lpstr>Akaka Falls </vt:lpstr>
      <vt:lpstr>Waimea Canyon and Koke’e State Park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Hiking Hawaii</dc:title>
  <dc:creator>GO! Series</dc:creator>
  <cp:lastModifiedBy>Alicia</cp:lastModifiedBy>
  <cp:revision>13</cp:revision>
  <dcterms:created xsi:type="dcterms:W3CDTF">2009-01-04T22:02:22Z</dcterms:created>
  <dcterms:modified xsi:type="dcterms:W3CDTF">2010-04-28T00:37:25Z</dcterms:modified>
</cp:coreProperties>
</file>