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60" r:id="rId3"/>
    <p:sldId id="257" r:id="rId4"/>
    <p:sldId id="259" r:id="rId5"/>
    <p:sldId id="256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5" autoAdjust="0"/>
  </p:normalViewPr>
  <p:slideViewPr>
    <p:cSldViewPr>
      <p:cViewPr varScale="1">
        <p:scale>
          <a:sx n="75" d="100"/>
          <a:sy n="75" d="100"/>
        </p:scale>
        <p:origin x="-36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31158-4B06-4162-813B-00412F8D1FAF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FBA2A-7133-4BF3-B0E0-F714BF1B8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31158-4B06-4162-813B-00412F8D1FAF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FBA2A-7133-4BF3-B0E0-F714BF1B8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31158-4B06-4162-813B-00412F8D1FAF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FBA2A-7133-4BF3-B0E0-F714BF1B8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31158-4B06-4162-813B-00412F8D1FAF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FBA2A-7133-4BF3-B0E0-F714BF1B8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31158-4B06-4162-813B-00412F8D1FAF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FBA2A-7133-4BF3-B0E0-F714BF1B8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31158-4B06-4162-813B-00412F8D1FAF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FBA2A-7133-4BF3-B0E0-F714BF1B8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31158-4B06-4162-813B-00412F8D1FAF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FBA2A-7133-4BF3-B0E0-F714BF1B8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31158-4B06-4162-813B-00412F8D1FAF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FBA2A-7133-4BF3-B0E0-F714BF1B8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31158-4B06-4162-813B-00412F8D1FAF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FBA2A-7133-4BF3-B0E0-F714BF1B8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31158-4B06-4162-813B-00412F8D1FAF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FBA2A-7133-4BF3-B0E0-F714BF1B8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31158-4B06-4162-813B-00412F8D1FAF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FBA2A-7133-4BF3-B0E0-F714BF1B8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31158-4B06-4162-813B-00412F8D1FAF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FBA2A-7133-4BF3-B0E0-F714BF1B87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Planning Your Trip to Hawaii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Lehua Hawaiian Adventures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mtClean="0"/>
              <a:t>Weather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Trade winds keep the islands temperate year-round</a:t>
            </a:r>
          </a:p>
          <a:p>
            <a:pPr lvl="1"/>
            <a:r>
              <a:rPr lang="en-US" dirty="0" smtClean="0"/>
              <a:t>The average </a:t>
            </a:r>
            <a:r>
              <a:rPr lang="en-US" dirty="0" err="1" smtClean="0"/>
              <a:t>tmperature</a:t>
            </a:r>
            <a:r>
              <a:rPr lang="en-US" dirty="0" smtClean="0"/>
              <a:t> in summer (April to November) ranges from 75 – 88 degrees and is typically warmer and drier</a:t>
            </a:r>
          </a:p>
          <a:p>
            <a:pPr lvl="1"/>
            <a:r>
              <a:rPr lang="en-US" dirty="0" smtClean="0"/>
              <a:t> In winter (December to March) the average temperature ranges from 68 – 80 degrees</a:t>
            </a:r>
          </a:p>
          <a:p>
            <a:pPr lvl="0"/>
            <a:r>
              <a:rPr lang="en-US" dirty="0" smtClean="0"/>
              <a:t>The average water temperature is 74 degrees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Times to Visit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High travel season typically runs from December </a:t>
            </a:r>
            <a:r>
              <a:rPr lang="en-US" smtClean="0"/>
              <a:t>through April</a:t>
            </a:r>
            <a:endParaRPr lang="en-US" dirty="0" smtClean="0"/>
          </a:p>
          <a:p>
            <a:pPr lvl="1"/>
            <a:r>
              <a:rPr lang="en-US" dirty="0" smtClean="0"/>
              <a:t>Costs are higher and fewer rooms are available</a:t>
            </a:r>
          </a:p>
          <a:p>
            <a:pPr lvl="0"/>
            <a:r>
              <a:rPr lang="en-US" dirty="0" smtClean="0"/>
              <a:t>The best weather is often found in April, May, September, and October</a:t>
            </a:r>
          </a:p>
          <a:p>
            <a:pPr lvl="0"/>
            <a:r>
              <a:rPr lang="en-US" dirty="0" smtClean="0"/>
              <a:t>If you are planning to surf, wait until winter, which is the time for big surf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to Bring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Clothing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Because of the temperate climate, shorts, T-shirts, and sandals are necessities</a:t>
            </a:r>
          </a:p>
          <a:p>
            <a:pPr lvl="0"/>
            <a:r>
              <a:rPr lang="en-US" dirty="0" smtClean="0"/>
              <a:t>For excursions to higher elevations, pack long pants and a light jacket</a:t>
            </a:r>
          </a:p>
          <a:p>
            <a:pPr lvl="0"/>
            <a:r>
              <a:rPr lang="en-US" dirty="0" smtClean="0"/>
              <a:t>Depending on the length of stay, bring at least one swimsuit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Gear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/>
            <a:r>
              <a:rPr lang="en-US" dirty="0" smtClean="0"/>
              <a:t>Sun block and sun glasses are a must</a:t>
            </a:r>
          </a:p>
          <a:p>
            <a:pPr lvl="0"/>
            <a:r>
              <a:rPr lang="en-US" dirty="0" smtClean="0"/>
              <a:t>A small backpack is handy when hiking or visiting the beach</a:t>
            </a:r>
          </a:p>
          <a:p>
            <a:pPr lvl="0"/>
            <a:r>
              <a:rPr lang="en-US" dirty="0" smtClean="0"/>
              <a:t>Snorkeling gear, a Frisbee, a </a:t>
            </a:r>
            <a:r>
              <a:rPr lang="en-US" dirty="0" err="1" smtClean="0"/>
              <a:t>twel</a:t>
            </a:r>
            <a:r>
              <a:rPr lang="en-US" dirty="0" smtClean="0"/>
              <a:t> and other beach essentials can increase your enjoyment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you visit Hawaii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Be sure to contact Lehua Hawaiian Adventures for the most comprehensive selection of  tours and activities on the Hawaiian Islands.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2009-02-01T19:42:01Z</outs:dateTime>
      <outs:isPinned>true</outs:isPinned>
    </outs:relatedDate>
    <outs:relatedDate>
      <outs:type>2</outs:type>
      <outs:displayName>Created</outs:displayName>
      <outs:dateTime>2009-01-04T20:33:48Z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GO! Series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Alicia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45281EB5-C726-4B16-89CB-613E43931D29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220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Planning Your Trip to Hawaii</vt:lpstr>
      <vt:lpstr>Weather</vt:lpstr>
      <vt:lpstr>Best Times to Visit</vt:lpstr>
      <vt:lpstr>What to Bring</vt:lpstr>
      <vt:lpstr>When you visit Hawaii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Your Trip to Hawaii</dc:title>
  <dc:creator>GO! Series</dc:creator>
  <cp:lastModifiedBy>Alicia</cp:lastModifiedBy>
  <cp:revision>6</cp:revision>
  <dcterms:created xsi:type="dcterms:W3CDTF">2009-01-04T20:33:48Z</dcterms:created>
  <dcterms:modified xsi:type="dcterms:W3CDTF">2010-04-28T00:37:43Z</dcterms:modified>
</cp:coreProperties>
</file>