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0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0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3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8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0A8C8-2DFD-44FD-9890-3BD02CFF0DAD}" type="datetimeFigureOut">
              <a:rPr lang="en-US" smtClean="0"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A18-C348-4601-9FFC-7FD4FCA59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5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Hawaii (Big Island)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Hawaii is the </a:t>
            </a:r>
            <a:r>
              <a:rPr lang="en-US" dirty="0" err="1" smtClean="0"/>
              <a:t>bigest</a:t>
            </a:r>
            <a:r>
              <a:rPr lang="en-US" dirty="0" smtClean="0"/>
              <a:t> island and is home to 11 of the world’s 13 climactic zones</a:t>
            </a:r>
          </a:p>
          <a:p>
            <a:pPr lvl="0"/>
            <a:r>
              <a:rPr lang="en-US" dirty="0" smtClean="0"/>
              <a:t>Visit black sand beaches, play in the snow on Mauna Kea, or hike in Hawaii Volcanoes National Park</a:t>
            </a:r>
          </a:p>
        </p:txBody>
      </p:sp>
    </p:spTree>
    <p:extLst>
      <p:ext uri="{BB962C8B-B14F-4D97-AF65-F5344CB8AC3E}">
        <p14:creationId xmlns:p14="http://schemas.microsoft.com/office/powerpoint/2010/main" val="8225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Maui is the second largest island</a:t>
            </a:r>
          </a:p>
          <a:p>
            <a:pPr lvl="1"/>
            <a:r>
              <a:rPr lang="en-US" dirty="0" smtClean="0"/>
              <a:t>Catch a sunrise or sunset at Haleakala Crater, watch humpback whales frolic in the sea, or drive the scenic 53-mile Hana highway</a:t>
            </a:r>
          </a:p>
        </p:txBody>
      </p:sp>
    </p:spTree>
    <p:extLst>
      <p:ext uri="{BB962C8B-B14F-4D97-AF65-F5344CB8AC3E}">
        <p14:creationId xmlns:p14="http://schemas.microsoft.com/office/powerpoint/2010/main" val="342869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Lanai is an island of luxury, known for its resorts and championship golf courses</a:t>
            </a:r>
          </a:p>
          <a:p>
            <a:r>
              <a:rPr lang="en-US" dirty="0" smtClean="0"/>
              <a:t>Take a four-wheel drive to the Garden of the Gods, watch the spinner dolphins, or hike along Munro Trail</a:t>
            </a:r>
          </a:p>
        </p:txBody>
      </p:sp>
    </p:spTree>
    <p:extLst>
      <p:ext uri="{BB962C8B-B14F-4D97-AF65-F5344CB8AC3E}">
        <p14:creationId xmlns:p14="http://schemas.microsoft.com/office/powerpoint/2010/main" val="373408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Molokai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Molokai takes you back to simpler times, where almost half of the residents </a:t>
            </a:r>
            <a:r>
              <a:rPr lang="en-US" smtClean="0"/>
              <a:t>are descendants </a:t>
            </a:r>
            <a:r>
              <a:rPr lang="en-US" dirty="0" smtClean="0"/>
              <a:t>of native Hawaiians</a:t>
            </a:r>
          </a:p>
          <a:p>
            <a:pPr lvl="1"/>
            <a:r>
              <a:rPr lang="en-US" dirty="0" smtClean="0"/>
              <a:t>Ride a mule along the world’s highest sea cliffs to visit the former home of missionary Father Damien</a:t>
            </a:r>
          </a:p>
        </p:txBody>
      </p:sp>
    </p:spTree>
    <p:extLst>
      <p:ext uri="{BB962C8B-B14F-4D97-AF65-F5344CB8AC3E}">
        <p14:creationId xmlns:p14="http://schemas.microsoft.com/office/powerpoint/2010/main" val="97948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Oahu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Oahu is home to the state capital and the majority of Hawaii’s population</a:t>
            </a:r>
          </a:p>
          <a:p>
            <a:r>
              <a:rPr lang="en-US" dirty="0" smtClean="0"/>
              <a:t>Watch surfers on the north shore, visit historic Pearl Harbor, or relax on Waikiki Beach</a:t>
            </a:r>
          </a:p>
        </p:txBody>
      </p:sp>
    </p:spTree>
    <p:extLst>
      <p:ext uri="{BB962C8B-B14F-4D97-AF65-F5344CB8AC3E}">
        <p14:creationId xmlns:p14="http://schemas.microsoft.com/office/powerpoint/2010/main" val="254710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Kauai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Kauai is the island chain’s oldest island</a:t>
            </a:r>
          </a:p>
          <a:p>
            <a:r>
              <a:rPr lang="en-US" dirty="0" smtClean="0"/>
              <a:t> See the golden Coconut Coast, the enormous </a:t>
            </a:r>
            <a:r>
              <a:rPr lang="en-US" dirty="0" err="1" smtClean="0"/>
              <a:t>Waimea</a:t>
            </a:r>
            <a:r>
              <a:rPr lang="en-US" dirty="0" smtClean="0"/>
              <a:t> Canyon, or the cliffs of the Na </a:t>
            </a:r>
            <a:r>
              <a:rPr lang="en-US" dirty="0" err="1" smtClean="0"/>
              <a:t>Pali</a:t>
            </a:r>
            <a:r>
              <a:rPr lang="en-US" dirty="0" smtClean="0"/>
              <a:t> Coast</a:t>
            </a:r>
          </a:p>
        </p:txBody>
      </p:sp>
    </p:spTree>
    <p:extLst>
      <p:ext uri="{BB962C8B-B14F-4D97-AF65-F5344CB8AC3E}">
        <p14:creationId xmlns:p14="http://schemas.microsoft.com/office/powerpoint/2010/main" val="259159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Hawaii (Big Island)</vt:lpstr>
      <vt:lpstr>Maui</vt:lpstr>
      <vt:lpstr>Lanai</vt:lpstr>
      <vt:lpstr>Molokai</vt:lpstr>
      <vt:lpstr>Oahu</vt:lpstr>
      <vt:lpstr>Kauai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GO! Series</dc:creator>
  <cp:lastModifiedBy>Alicia</cp:lastModifiedBy>
  <cp:revision>3</cp:revision>
  <dcterms:created xsi:type="dcterms:W3CDTF">2009-12-13T18:35:44Z</dcterms:created>
  <dcterms:modified xsi:type="dcterms:W3CDTF">2010-04-28T00:38:00Z</dcterms:modified>
</cp:coreProperties>
</file>