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7823-F742-4B39-86A2-AE24FCFB2297}" type="datetimeFigureOut">
              <a:rPr lang="en-US" smtClean="0"/>
              <a:t>4/27/2010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E492E28-C5E5-4963-986D-5C2677D075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7823-F742-4B39-86A2-AE24FCFB2297}" type="datetimeFigureOut">
              <a:rPr lang="en-US" smtClean="0"/>
              <a:t>4/27/2010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2E28-C5E5-4963-986D-5C2677D075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7823-F742-4B39-86A2-AE24FCFB2297}" type="datetimeFigureOut">
              <a:rPr lang="en-US" smtClean="0"/>
              <a:t>4/27/2010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2E28-C5E5-4963-986D-5C2677D075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7823-F742-4B39-86A2-AE24FCFB2297}" type="datetimeFigureOut">
              <a:rPr lang="en-US" smtClean="0"/>
              <a:t>4/27/2010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2E28-C5E5-4963-986D-5C2677D075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7823-F742-4B39-86A2-AE24FCFB2297}" type="datetimeFigureOut">
              <a:rPr lang="en-US" smtClean="0"/>
              <a:t>4/27/2010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E492E28-C5E5-4963-986D-5C2677D075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7823-F742-4B39-86A2-AE24FCFB2297}" type="datetimeFigureOut">
              <a:rPr lang="en-US" smtClean="0"/>
              <a:t>4/27/2010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2E28-C5E5-4963-986D-5C2677D075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7823-F742-4B39-86A2-AE24FCFB2297}" type="datetimeFigureOut">
              <a:rPr lang="en-US" smtClean="0"/>
              <a:t>4/27/2010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2E28-C5E5-4963-986D-5C2677D075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7823-F742-4B39-86A2-AE24FCFB2297}" type="datetimeFigureOut">
              <a:rPr lang="en-US" smtClean="0"/>
              <a:t>4/27/2010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2E28-C5E5-4963-986D-5C2677D075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7823-F742-4B39-86A2-AE24FCFB2297}" type="datetimeFigureOut">
              <a:rPr lang="en-US" smtClean="0"/>
              <a:t>4/27/2010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2E28-C5E5-4963-986D-5C2677D075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7823-F742-4B39-86A2-AE24FCFB2297}" type="datetimeFigureOut">
              <a:rPr lang="en-US" smtClean="0"/>
              <a:t>4/27/2010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2E28-C5E5-4963-986D-5C2677D075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7823-F742-4B39-86A2-AE24FCFB2297}" type="datetimeFigureOut">
              <a:rPr lang="en-US" smtClean="0"/>
              <a:t>4/27/2010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E492E28-C5E5-4963-986D-5C2677D075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FD7823-F742-4B39-86A2-AE24FCFB2297}" type="datetimeFigureOut">
              <a:rPr lang="en-US" smtClean="0"/>
              <a:t>4/27/2010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E492E28-C5E5-4963-986D-5C2677D075AE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Lehua Adventure Tours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Aerial View of Kauai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350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3733800" cy="762000"/>
          </a:xfrm>
        </p:spPr>
        <p:txBody>
          <a:bodyPr/>
          <a:lstStyle/>
          <a:p>
            <a:pPr lvl="0" algn="ctr">
              <a:buClr>
                <a:srgbClr val="0F6FC6"/>
              </a:buClr>
            </a:pPr>
            <a:r>
              <a:rPr lang="en-US" dirty="0">
                <a:solidFill>
                  <a:prstClr val="white"/>
                </a:solidFill>
              </a:rPr>
              <a:t>The Jurassic Park </a:t>
            </a:r>
            <a:r>
              <a:rPr lang="en-US" dirty="0" smtClean="0">
                <a:solidFill>
                  <a:prstClr val="white"/>
                </a:solidFill>
              </a:rPr>
              <a:t>Waterfall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600200"/>
            <a:ext cx="3733800" cy="762000"/>
          </a:xfrm>
        </p:spPr>
        <p:txBody>
          <a:bodyPr/>
          <a:lstStyle/>
          <a:p>
            <a:pPr lvl="0" algn="ctr">
              <a:buClr>
                <a:srgbClr val="0F6FC6"/>
              </a:buClr>
            </a:pPr>
            <a:r>
              <a:rPr lang="en-US" dirty="0">
                <a:solidFill>
                  <a:prstClr val="white"/>
                </a:solidFill>
              </a:rPr>
              <a:t>Maluhia Road Tree </a:t>
            </a:r>
            <a:r>
              <a:rPr lang="en-US" dirty="0" smtClean="0">
                <a:solidFill>
                  <a:prstClr val="white"/>
                </a:solidFill>
              </a:rPr>
              <a:t>Tunnel</a:t>
            </a: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7" name="Content Placeholder 6" descr="Jurassic Waterfall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1481137" y="2590800"/>
            <a:ext cx="2481263" cy="35433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Content Placeholder 9" descr="Tree_Tunnel.JPG"/>
          <p:cNvPicPr>
            <a:picLocks noGrp="1" noChangeAspect="1"/>
          </p:cNvPicPr>
          <p:nvPr>
            <p:ph sz="half" idx="4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953000" y="2728912"/>
            <a:ext cx="3733800" cy="292417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772400" cy="806450"/>
          </a:xfrm>
          <a:effectLst>
            <a:glow rad="63500">
              <a:schemeClr val="accent5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Dramatic Overhead Views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864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 Pali Coast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The rugged beauty of this dramatic shoreline will leave you breathless as you soar alongside its lush spires, pristine beaches, and pounding waterfalls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Content Placeholder 7" descr="Napali.JPG"/>
          <p:cNvPicPr>
            <a:picLocks noGrp="1" noChangeAspect="1"/>
          </p:cNvPicPr>
          <p:nvPr>
            <p:ph sz="quarter" idx="1"/>
          </p:nvPr>
        </p:nvPicPr>
        <p:blipFill>
          <a:blip r:embed="rId2" cstate="email"/>
          <a:stretch>
            <a:fillRect/>
          </a:stretch>
        </p:blipFill>
        <p:spPr>
          <a:xfrm>
            <a:off x="2971800" y="2033587"/>
            <a:ext cx="5715000" cy="36290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6626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60" y="381000"/>
            <a:ext cx="7772400" cy="808038"/>
          </a:xfrm>
          <a:effectLst>
            <a:glow rad="63500">
              <a:schemeClr val="accent5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bIns="91440" anchor="b" anchorCtr="0">
            <a:normAutofit/>
          </a:bodyPr>
          <a:lstStyle/>
          <a:p>
            <a:pPr algn="ctr"/>
            <a:r>
              <a:rPr lang="en-US" dirty="0"/>
              <a:t>Honopu Beach</a:t>
            </a:r>
          </a:p>
        </p:txBody>
      </p:sp>
      <p:pic>
        <p:nvPicPr>
          <p:cNvPr id="5" name="Content Placeholder 7" descr="P1010400.JPG"/>
          <p:cNvPicPr>
            <a:picLocks noGrp="1" noChangeAspect="1"/>
          </p:cNvPicPr>
          <p:nvPr>
            <p:ph sz="quarter" idx="1"/>
          </p:nvPr>
        </p:nvPicPr>
        <p:blipFill>
          <a:blip r:embed="rId2" cstate="email"/>
          <a:stretch>
            <a:fillRect/>
          </a:stretch>
        </p:blipFill>
        <p:spPr>
          <a:xfrm>
            <a:off x="914400" y="2057400"/>
            <a:ext cx="3886200" cy="263471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91" b="24641"/>
          <a:stretch/>
        </p:blipFill>
        <p:spPr bwMode="auto">
          <a:xfrm>
            <a:off x="4933950" y="1992573"/>
            <a:ext cx="381354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4601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View some of the most spectacular beaches in the Pacific on the western shore of the island of </a:t>
            </a:r>
            <a:r>
              <a:rPr lang="en-US" dirty="0" smtClean="0"/>
              <a:t>Kauai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24400"/>
            <a:ext cx="8229600" cy="1470025"/>
          </a:xfrm>
        </p:spPr>
        <p:txBody>
          <a:bodyPr/>
          <a:lstStyle/>
          <a:p>
            <a:r>
              <a:rPr lang="en-US" dirty="0" smtClean="0"/>
              <a:t>Amazing Shorelines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61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Tunnels Beach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914400" y="5445824"/>
            <a:ext cx="7315200" cy="1031175"/>
          </a:xfrm>
        </p:spPr>
        <p:txBody>
          <a:bodyPr>
            <a:noAutofit/>
          </a:bodyPr>
          <a:lstStyle/>
          <a:p>
            <a:pPr lvl="0">
              <a:buClr>
                <a:srgbClr val="0F6FC6"/>
              </a:buClr>
            </a:pPr>
            <a:r>
              <a:rPr lang="en-US" sz="2000" dirty="0">
                <a:solidFill>
                  <a:prstClr val="white"/>
                </a:solidFill>
              </a:rPr>
              <a:t>Some of the best snorkeling on Kauai is found at Tunnels Beach. The large reef  is home to a variety of fish, sea turtles, eels, and octopus</a:t>
            </a:r>
            <a:r>
              <a:rPr lang="en-US" sz="2000" dirty="0" smtClean="0">
                <a:solidFill>
                  <a:prstClr val="white"/>
                </a:solidFill>
              </a:rPr>
              <a:t>.</a:t>
            </a:r>
            <a:endParaRPr lang="en-US" sz="2000" dirty="0">
              <a:solidFill>
                <a:prstClr val="white"/>
              </a:solidFill>
            </a:endParaRPr>
          </a:p>
        </p:txBody>
      </p:sp>
      <p:pic>
        <p:nvPicPr>
          <p:cNvPr id="5" name="Content Placeholder 4" descr="P1010433.JPG"/>
          <p:cNvPicPr>
            <a:picLocks noGrp="1" noChangeAspect="1"/>
          </p:cNvPicPr>
          <p:nvPr>
            <p:ph type="pic" idx="1"/>
          </p:nvPr>
        </p:nvPicPr>
        <p:blipFill>
          <a:blip r:embed="rId2" cstate="email"/>
          <a:srcRect l="104" r="1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976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</TotalTime>
  <Words>104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Aerial View of Kauai</vt:lpstr>
      <vt:lpstr>Dramatic Overhead Views</vt:lpstr>
      <vt:lpstr>Na Pali Coast</vt:lpstr>
      <vt:lpstr>Honopu Beach</vt:lpstr>
      <vt:lpstr>Amazing Shorelines</vt:lpstr>
      <vt:lpstr>Tunnels Beach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Aerial View of Kauai</dc:title>
  <dc:creator>GO! Series</dc:creator>
  <cp:lastModifiedBy>Alicia</cp:lastModifiedBy>
  <cp:revision>11</cp:revision>
  <dcterms:created xsi:type="dcterms:W3CDTF">2009-12-13T04:54:50Z</dcterms:created>
  <dcterms:modified xsi:type="dcterms:W3CDTF">2010-04-28T00:39:00Z</dcterms:modified>
</cp:coreProperties>
</file>