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Masters/slideMaster8.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 id="2147483745" r:id="rId2"/>
    <p:sldMasterId id="2147483733" r:id="rId3"/>
    <p:sldMasterId id="2147483721" r:id="rId4"/>
    <p:sldMasterId id="2147483709" r:id="rId5"/>
    <p:sldMasterId id="2147483697" r:id="rId6"/>
    <p:sldMasterId id="2147483685" r:id="rId7"/>
    <p:sldMasterId id="2147483673" r:id="rId8"/>
  </p:sldMasterIdLst>
  <p:notesMasterIdLst>
    <p:notesMasterId r:id="rId66"/>
  </p:notesMasterIdLst>
  <p:handoutMasterIdLst>
    <p:handoutMasterId r:id="rId67"/>
  </p:handoutMasterIdLst>
  <p:sldIdLst>
    <p:sldId id="271" r:id="rId9"/>
    <p:sldId id="272" r:id="rId10"/>
    <p:sldId id="259" r:id="rId11"/>
    <p:sldId id="273" r:id="rId12"/>
    <p:sldId id="274" r:id="rId13"/>
    <p:sldId id="319" r:id="rId14"/>
    <p:sldId id="257" r:id="rId15"/>
    <p:sldId id="316" r:id="rId16"/>
    <p:sldId id="275" r:id="rId17"/>
    <p:sldId id="281" r:id="rId18"/>
    <p:sldId id="277" r:id="rId19"/>
    <p:sldId id="278" r:id="rId20"/>
    <p:sldId id="280" r:id="rId21"/>
    <p:sldId id="282" r:id="rId22"/>
    <p:sldId id="283" r:id="rId23"/>
    <p:sldId id="284" r:id="rId24"/>
    <p:sldId id="285" r:id="rId25"/>
    <p:sldId id="286" r:id="rId26"/>
    <p:sldId id="328" r:id="rId27"/>
    <p:sldId id="287" r:id="rId28"/>
    <p:sldId id="288" r:id="rId29"/>
    <p:sldId id="289" r:id="rId30"/>
    <p:sldId id="290" r:id="rId31"/>
    <p:sldId id="291" r:id="rId32"/>
    <p:sldId id="292" r:id="rId33"/>
    <p:sldId id="293" r:id="rId34"/>
    <p:sldId id="294" r:id="rId35"/>
    <p:sldId id="295" r:id="rId36"/>
    <p:sldId id="296" r:id="rId37"/>
    <p:sldId id="297" r:id="rId38"/>
    <p:sldId id="299" r:id="rId39"/>
    <p:sldId id="301" r:id="rId40"/>
    <p:sldId id="302" r:id="rId41"/>
    <p:sldId id="304" r:id="rId42"/>
    <p:sldId id="305" r:id="rId43"/>
    <p:sldId id="306" r:id="rId44"/>
    <p:sldId id="307" r:id="rId45"/>
    <p:sldId id="318" r:id="rId46"/>
    <p:sldId id="308" r:id="rId47"/>
    <p:sldId id="310" r:id="rId48"/>
    <p:sldId id="311" r:id="rId49"/>
    <p:sldId id="312" r:id="rId50"/>
    <p:sldId id="317" r:id="rId51"/>
    <p:sldId id="309" r:id="rId52"/>
    <p:sldId id="321" r:id="rId53"/>
    <p:sldId id="322" r:id="rId54"/>
    <p:sldId id="323" r:id="rId55"/>
    <p:sldId id="324" r:id="rId56"/>
    <p:sldId id="325" r:id="rId57"/>
    <p:sldId id="326" r:id="rId58"/>
    <p:sldId id="327" r:id="rId59"/>
    <p:sldId id="329" r:id="rId60"/>
    <p:sldId id="263" r:id="rId61"/>
    <p:sldId id="313" r:id="rId62"/>
    <p:sldId id="314" r:id="rId63"/>
    <p:sldId id="315" r:id="rId64"/>
    <p:sldId id="330" r:id="rId65"/>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a" initials="" lastIdx="4" clrIdx="0"/>
  <p:cmAuthor id="1" name="Julie McLaughlin" initials="JM" lastIdx="2" clrIdx="1"/>
  <p:cmAuthor id="2" name="Andi" initials="A" lastIdx="1" clrIdx="2"/>
  <p:cmAuthor id="3" name="Linda" initials="L" lastIdx="1" clrIdx="3"/>
  <p:cmAuthor id="4" name=" Donna Madsen" initials="DM" lastIdx="16" clrIdx="4"/>
  <p:cmAuthor id="5" name="Julie McLaughln" initials="JM" lastIdx="1" clrIdx="5"/>
  <p:cmAuthor id="6" name="Tiffany Bottolfson" initials="tmb" lastIdx="2"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FF66"/>
    <a:srgbClr val="FFCC00"/>
    <a:srgbClr val="00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7" autoAdjust="0"/>
    <p:restoredTop sz="94523" autoAdjust="0"/>
  </p:normalViewPr>
  <p:slideViewPr>
    <p:cSldViewPr>
      <p:cViewPr varScale="1">
        <p:scale>
          <a:sx n="65" d="100"/>
          <a:sy n="65" d="100"/>
        </p:scale>
        <p:origin x="-1230" y="-102"/>
      </p:cViewPr>
      <p:guideLst>
        <p:guide orient="horz" pos="2160"/>
        <p:guide pos="2880"/>
      </p:guideLst>
    </p:cSldViewPr>
  </p:slideViewPr>
  <p:outlineViewPr>
    <p:cViewPr>
      <p:scale>
        <a:sx n="33" d="100"/>
        <a:sy n="33" d="100"/>
      </p:scale>
      <p:origin x="48" y="31026"/>
    </p:cViewPr>
  </p:outlineViewPr>
  <p:notesTextViewPr>
    <p:cViewPr>
      <p:scale>
        <a:sx n="100" d="100"/>
        <a:sy n="100" d="100"/>
      </p:scale>
      <p:origin x="0" y="0"/>
    </p:cViewPr>
  </p:notesTextViewPr>
  <p:notesViewPr>
    <p:cSldViewPr>
      <p:cViewPr varScale="1">
        <p:scale>
          <a:sx n="59" d="100"/>
          <a:sy n="59" d="100"/>
        </p:scale>
        <p:origin x="-2484" y="-84"/>
      </p:cViewPr>
      <p:guideLst>
        <p:guide orient="horz" pos="2924"/>
        <p:guide pos="22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handoutMaster" Target="handoutMasters/handoutMaster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9" tIns="46514" rIns="93029" bIns="46514" numCol="1" anchor="t" anchorCtr="0" compatLnSpc="1">
            <a:prstTxWarp prst="textNoShape">
              <a:avLst/>
            </a:prstTxWarp>
          </a:bodyPr>
          <a:lstStyle>
            <a:lvl1pPr defTabSz="930275" eaLnBrk="0" hangingPunct="0">
              <a:defRPr kumimoji="1" sz="1200">
                <a:latin typeface="Tahoma" pitchFamily="34" charset="0"/>
                <a:cs typeface="+mn-cs"/>
              </a:defRPr>
            </a:lvl1pPr>
          </a:lstStyle>
          <a:p>
            <a:pPr>
              <a:defRPr/>
            </a:pPr>
            <a:endParaRPr lang="en-US" dirty="0"/>
          </a:p>
        </p:txBody>
      </p:sp>
      <p:sp>
        <p:nvSpPr>
          <p:cNvPr id="19459"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3029" tIns="46514" rIns="93029" bIns="46514" numCol="1" anchor="t" anchorCtr="0" compatLnSpc="1">
            <a:prstTxWarp prst="textNoShape">
              <a:avLst/>
            </a:prstTxWarp>
          </a:bodyPr>
          <a:lstStyle>
            <a:lvl1pPr algn="r" defTabSz="930275" eaLnBrk="0" hangingPunct="0">
              <a:defRPr kumimoji="1" sz="1200">
                <a:latin typeface="Tahoma" pitchFamily="34" charset="0"/>
                <a:cs typeface="+mn-cs"/>
              </a:defRPr>
            </a:lvl1pPr>
          </a:lstStyle>
          <a:p>
            <a:pPr>
              <a:defRPr/>
            </a:pPr>
            <a:endParaRPr lang="en-US" dirty="0"/>
          </a:p>
        </p:txBody>
      </p:sp>
      <p:sp>
        <p:nvSpPr>
          <p:cNvPr id="19460" name="Rectangle 4"/>
          <p:cNvSpPr>
            <a:spLocks noGrp="1" noChangeArrowheads="1"/>
          </p:cNvSpPr>
          <p:nvPr>
            <p:ph type="ftr" sz="quarter" idx="2"/>
          </p:nvPr>
        </p:nvSpPr>
        <p:spPr bwMode="auto">
          <a:xfrm>
            <a:off x="0" y="8818563"/>
            <a:ext cx="3032125" cy="463550"/>
          </a:xfrm>
          <a:prstGeom prst="rect">
            <a:avLst/>
          </a:prstGeom>
          <a:noFill/>
          <a:ln w="9525">
            <a:noFill/>
            <a:miter lim="800000"/>
            <a:headEnd/>
            <a:tailEnd/>
          </a:ln>
          <a:effectLst/>
        </p:spPr>
        <p:txBody>
          <a:bodyPr vert="horz" wrap="square" lIns="93029" tIns="46514" rIns="93029" bIns="46514" numCol="1" anchor="b" anchorCtr="0" compatLnSpc="1">
            <a:prstTxWarp prst="textNoShape">
              <a:avLst/>
            </a:prstTxWarp>
          </a:bodyPr>
          <a:lstStyle>
            <a:lvl1pPr defTabSz="930275" eaLnBrk="0" hangingPunct="0">
              <a:defRPr kumimoji="1" sz="1200">
                <a:latin typeface="Tahoma" pitchFamily="34" charset="0"/>
                <a:cs typeface="+mn-cs"/>
              </a:defRPr>
            </a:lvl1pPr>
          </a:lstStyle>
          <a:p>
            <a:pPr>
              <a:defRPr/>
            </a:pPr>
            <a:endParaRPr lang="en-US" dirty="0"/>
          </a:p>
        </p:txBody>
      </p:sp>
      <p:sp>
        <p:nvSpPr>
          <p:cNvPr id="19461" name="Rectangle 5"/>
          <p:cNvSpPr>
            <a:spLocks noGrp="1" noChangeArrowheads="1"/>
          </p:cNvSpPr>
          <p:nvPr>
            <p:ph type="sldNum" sz="quarter" idx="3"/>
          </p:nvPr>
        </p:nvSpPr>
        <p:spPr bwMode="auto">
          <a:xfrm>
            <a:off x="3963988" y="8818563"/>
            <a:ext cx="3032125" cy="463550"/>
          </a:xfrm>
          <a:prstGeom prst="rect">
            <a:avLst/>
          </a:prstGeom>
          <a:noFill/>
          <a:ln w="9525">
            <a:noFill/>
            <a:miter lim="800000"/>
            <a:headEnd/>
            <a:tailEnd/>
          </a:ln>
          <a:effectLst/>
        </p:spPr>
        <p:txBody>
          <a:bodyPr vert="horz" wrap="square" lIns="93029" tIns="46514" rIns="93029" bIns="46514" numCol="1" anchor="b" anchorCtr="0" compatLnSpc="1">
            <a:prstTxWarp prst="textNoShape">
              <a:avLst/>
            </a:prstTxWarp>
          </a:bodyPr>
          <a:lstStyle>
            <a:lvl1pPr algn="r" defTabSz="930275" eaLnBrk="0" hangingPunct="0">
              <a:defRPr kumimoji="1" sz="1200">
                <a:latin typeface="Tahoma" pitchFamily="34" charset="0"/>
                <a:cs typeface="+mn-cs"/>
              </a:defRPr>
            </a:lvl1pPr>
          </a:lstStyle>
          <a:p>
            <a:pPr>
              <a:defRPr/>
            </a:pPr>
            <a:fld id="{77E0F3C7-0DCB-4F70-B4CD-CE483F8D3465}"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19381" tIns="0" rIns="19381" bIns="0" numCol="1" anchor="t" anchorCtr="0" compatLnSpc="1">
            <a:prstTxWarp prst="textNoShape">
              <a:avLst/>
            </a:prstTxWarp>
          </a:bodyPr>
          <a:lstStyle>
            <a:lvl1pPr defTabSz="930275" eaLnBrk="0" hangingPunct="0">
              <a:defRPr kumimoji="1" sz="1000" i="1">
                <a:latin typeface="Tahoma" pitchFamily="34" charset="0"/>
                <a:cs typeface="+mn-cs"/>
              </a:defRPr>
            </a:lvl1pPr>
          </a:lstStyle>
          <a:p>
            <a:pPr>
              <a:defRPr/>
            </a:pPr>
            <a:r>
              <a:rPr lang="en-US" dirty="0"/>
              <a:t>*</a:t>
            </a:r>
            <a:endParaRPr lang="en-US" sz="1200" dirty="0"/>
          </a:p>
        </p:txBody>
      </p:sp>
      <p:sp>
        <p:nvSpPr>
          <p:cNvPr id="2051"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19381" tIns="0" rIns="19381" bIns="0" numCol="1" anchor="t" anchorCtr="0" compatLnSpc="1">
            <a:prstTxWarp prst="textNoShape">
              <a:avLst/>
            </a:prstTxWarp>
          </a:bodyPr>
          <a:lstStyle>
            <a:lvl1pPr algn="r" defTabSz="930275" eaLnBrk="0" hangingPunct="0">
              <a:defRPr kumimoji="1" sz="1000" i="1">
                <a:latin typeface="Tahoma" pitchFamily="34" charset="0"/>
                <a:cs typeface="+mn-cs"/>
              </a:defRPr>
            </a:lvl1pPr>
          </a:lstStyle>
          <a:p>
            <a:pPr>
              <a:defRPr/>
            </a:pPr>
            <a:r>
              <a:rPr lang="en-US" dirty="0"/>
              <a:t>07/16/96</a:t>
            </a:r>
            <a:endParaRPr lang="en-US" sz="1200" dirty="0"/>
          </a:p>
        </p:txBody>
      </p:sp>
      <p:sp>
        <p:nvSpPr>
          <p:cNvPr id="96260" name="Rectangle 4"/>
          <p:cNvSpPr>
            <a:spLocks noGrp="1" noRot="1" noChangeAspect="1" noChangeArrowheads="1"/>
          </p:cNvSpPr>
          <p:nvPr>
            <p:ph type="sldImg" idx="2"/>
          </p:nvPr>
        </p:nvSpPr>
        <p:spPr bwMode="auto">
          <a:xfrm>
            <a:off x="1177925" y="696913"/>
            <a:ext cx="4641850" cy="3481387"/>
          </a:xfrm>
          <a:prstGeom prst="rect">
            <a:avLst/>
          </a:prstGeom>
          <a:noFill/>
          <a:ln w="12700" cap="sq">
            <a:solidFill>
              <a:schemeClr val="tx1"/>
            </a:solidFill>
            <a:miter lim="800000"/>
            <a:headEnd/>
            <a:tailEnd/>
          </a:ln>
        </p:spPr>
      </p:sp>
      <p:sp>
        <p:nvSpPr>
          <p:cNvPr id="2053" name="Rectangle 5"/>
          <p:cNvSpPr>
            <a:spLocks noGrp="1" noChangeArrowheads="1"/>
          </p:cNvSpPr>
          <p:nvPr>
            <p:ph type="body" sz="quarter" idx="3"/>
          </p:nvPr>
        </p:nvSpPr>
        <p:spPr bwMode="auto">
          <a:xfrm>
            <a:off x="931863" y="4410075"/>
            <a:ext cx="5133975" cy="4176713"/>
          </a:xfrm>
          <a:prstGeom prst="rect">
            <a:avLst/>
          </a:prstGeom>
          <a:noFill/>
          <a:ln w="9525">
            <a:noFill/>
            <a:miter lim="800000"/>
            <a:headEnd/>
            <a:tailEnd/>
          </a:ln>
          <a:effectLst/>
        </p:spPr>
        <p:txBody>
          <a:bodyPr vert="horz" wrap="square" lIns="93675" tIns="46838" rIns="93675" bIns="468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820150"/>
            <a:ext cx="3032125" cy="463550"/>
          </a:xfrm>
          <a:prstGeom prst="rect">
            <a:avLst/>
          </a:prstGeom>
          <a:noFill/>
          <a:ln w="9525">
            <a:noFill/>
            <a:miter lim="800000"/>
            <a:headEnd/>
            <a:tailEnd/>
          </a:ln>
          <a:effectLst/>
        </p:spPr>
        <p:txBody>
          <a:bodyPr vert="horz" wrap="square" lIns="19381" tIns="0" rIns="19381" bIns="0" numCol="1" anchor="b" anchorCtr="0" compatLnSpc="1">
            <a:prstTxWarp prst="textNoShape">
              <a:avLst/>
            </a:prstTxWarp>
          </a:bodyPr>
          <a:lstStyle>
            <a:lvl1pPr defTabSz="930275" eaLnBrk="0" hangingPunct="0">
              <a:defRPr kumimoji="1" sz="1000" i="1">
                <a:latin typeface="Tahoma" pitchFamily="34" charset="0"/>
                <a:cs typeface="+mn-cs"/>
              </a:defRPr>
            </a:lvl1pPr>
          </a:lstStyle>
          <a:p>
            <a:pPr>
              <a:defRPr/>
            </a:pPr>
            <a:r>
              <a:rPr lang="en-US" dirty="0"/>
              <a:t>*</a:t>
            </a:r>
            <a:endParaRPr lang="en-US" sz="1200" dirty="0"/>
          </a:p>
        </p:txBody>
      </p:sp>
      <p:sp>
        <p:nvSpPr>
          <p:cNvPr id="2055" name="Rectangle 7"/>
          <p:cNvSpPr>
            <a:spLocks noGrp="1" noChangeArrowheads="1"/>
          </p:cNvSpPr>
          <p:nvPr>
            <p:ph type="sldNum" sz="quarter" idx="5"/>
          </p:nvPr>
        </p:nvSpPr>
        <p:spPr bwMode="auto">
          <a:xfrm>
            <a:off x="3965575" y="8820150"/>
            <a:ext cx="3032125" cy="463550"/>
          </a:xfrm>
          <a:prstGeom prst="rect">
            <a:avLst/>
          </a:prstGeom>
          <a:noFill/>
          <a:ln w="9525">
            <a:noFill/>
            <a:miter lim="800000"/>
            <a:headEnd/>
            <a:tailEnd/>
          </a:ln>
          <a:effectLst/>
        </p:spPr>
        <p:txBody>
          <a:bodyPr vert="horz" wrap="square" lIns="19381" tIns="0" rIns="19381" bIns="0" numCol="1" anchor="b" anchorCtr="0" compatLnSpc="1">
            <a:prstTxWarp prst="textNoShape">
              <a:avLst/>
            </a:prstTxWarp>
          </a:bodyPr>
          <a:lstStyle>
            <a:lvl1pPr algn="r" defTabSz="930275" eaLnBrk="0" hangingPunct="0">
              <a:defRPr kumimoji="1" sz="1000" i="1">
                <a:latin typeface="Tahoma" pitchFamily="34" charset="0"/>
                <a:cs typeface="+mn-cs"/>
              </a:defRPr>
            </a:lvl1pPr>
          </a:lstStyle>
          <a:p>
            <a:pPr>
              <a:defRPr/>
            </a:pPr>
            <a:r>
              <a:rPr lang="en-US" dirty="0"/>
              <a:t>##</a:t>
            </a:r>
            <a:endParaRPr lang="en-US" sz="1200"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a:ln/>
        </p:spPr>
      </p:sp>
      <p:sp>
        <p:nvSpPr>
          <p:cNvPr id="113666"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noTextEdit="1"/>
          </p:cNvSpPr>
          <p:nvPr>
            <p:ph type="sldImg"/>
          </p:nvPr>
        </p:nvSpPr>
        <p:spPr>
          <a:ln/>
        </p:spPr>
      </p:sp>
      <p:sp>
        <p:nvSpPr>
          <p:cNvPr id="115714"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a:ln/>
        </p:spPr>
      </p:sp>
      <p:sp>
        <p:nvSpPr>
          <p:cNvPr id="117762"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noTextEdit="1"/>
          </p:cNvSpPr>
          <p:nvPr>
            <p:ph type="sldImg"/>
          </p:nvPr>
        </p:nvSpPr>
        <p:spPr>
          <a:ln/>
        </p:spPr>
      </p:sp>
      <p:sp>
        <p:nvSpPr>
          <p:cNvPr id="121858"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a:ln/>
        </p:spPr>
      </p:sp>
      <p:sp>
        <p:nvSpPr>
          <p:cNvPr id="123906" name="Notes Placeholder 2"/>
          <p:cNvSpPr>
            <a:spLocks noGrp="1"/>
          </p:cNvSpPr>
          <p:nvPr>
            <p:ph type="body" idx="1"/>
          </p:nvPr>
        </p:nvSpPr>
        <p:spPr>
          <a:noFill/>
          <a:ln/>
        </p:spPr>
        <p:txBody>
          <a:bodyPr/>
          <a:lstStyle/>
          <a:p>
            <a:r>
              <a:rPr lang="en-US" dirty="0" smtClean="0"/>
              <a:t>This is Figure </a:t>
            </a:r>
            <a:r>
              <a:rPr lang="en-US" dirty="0" smtClean="0"/>
              <a:t>6.7.</a:t>
            </a:r>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noTextEdit="1"/>
          </p:cNvSpPr>
          <p:nvPr>
            <p:ph type="sldImg"/>
          </p:nvPr>
        </p:nvSpPr>
        <p:spPr>
          <a:ln/>
        </p:spPr>
      </p:sp>
      <p:sp>
        <p:nvSpPr>
          <p:cNvPr id="125954" name="Notes Placeholder 2"/>
          <p:cNvSpPr>
            <a:spLocks noGrp="1"/>
          </p:cNvSpPr>
          <p:nvPr>
            <p:ph type="body" idx="1"/>
          </p:nvPr>
        </p:nvSpPr>
        <p:spPr>
          <a:noFill/>
          <a:ln/>
        </p:spPr>
        <p:txBody>
          <a:bodyPr/>
          <a:lstStyle/>
          <a:p>
            <a:r>
              <a:rPr lang="en-US" dirty="0" smtClean="0"/>
              <a:t>Click to add notes</a:t>
            </a:r>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noTextEdit="1"/>
          </p:cNvSpPr>
          <p:nvPr>
            <p:ph type="sldImg"/>
          </p:nvPr>
        </p:nvSpPr>
        <p:spPr>
          <a:ln/>
        </p:spPr>
      </p:sp>
      <p:sp>
        <p:nvSpPr>
          <p:cNvPr id="128002" name="Notes Placeholder 2"/>
          <p:cNvSpPr>
            <a:spLocks noGrp="1"/>
          </p:cNvSpPr>
          <p:nvPr>
            <p:ph type="body" idx="1"/>
          </p:nvPr>
        </p:nvSpPr>
        <p:spPr>
          <a:noFill/>
          <a:ln/>
        </p:spPr>
        <p:txBody>
          <a:bodyPr/>
          <a:lstStyle/>
          <a:p>
            <a:r>
              <a:rPr lang="en-US" dirty="0" smtClean="0"/>
              <a:t>Click to add notes</a:t>
            </a:r>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noTextEdit="1"/>
          </p:cNvSpPr>
          <p:nvPr>
            <p:ph type="sldImg"/>
          </p:nvPr>
        </p:nvSpPr>
        <p:spPr>
          <a:ln/>
        </p:spPr>
      </p:sp>
      <p:sp>
        <p:nvSpPr>
          <p:cNvPr id="130050" name="Notes Placeholder 2"/>
          <p:cNvSpPr>
            <a:spLocks noGrp="1"/>
          </p:cNvSpPr>
          <p:nvPr>
            <p:ph type="body" idx="1"/>
          </p:nvPr>
        </p:nvSpPr>
        <p:spPr>
          <a:noFill/>
          <a:ln/>
        </p:spPr>
        <p:txBody>
          <a:bodyPr/>
          <a:lstStyle/>
          <a:p>
            <a:r>
              <a:rPr lang="en-US" dirty="0" smtClean="0"/>
              <a:t>This is Figure </a:t>
            </a:r>
            <a:r>
              <a:rPr lang="en-US" dirty="0" smtClean="0"/>
              <a:t>6.10.</a:t>
            </a:r>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noTextEdit="1"/>
          </p:cNvSpPr>
          <p:nvPr>
            <p:ph type="sldImg"/>
          </p:nvPr>
        </p:nvSpPr>
        <p:spPr>
          <a:ln/>
        </p:spPr>
      </p:sp>
      <p:sp>
        <p:nvSpPr>
          <p:cNvPr id="132098"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noTextEdit="1"/>
          </p:cNvSpPr>
          <p:nvPr>
            <p:ph type="sldImg"/>
          </p:nvPr>
        </p:nvSpPr>
        <p:spPr>
          <a:ln/>
        </p:spPr>
      </p:sp>
      <p:sp>
        <p:nvSpPr>
          <p:cNvPr id="132098"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a:xfrm>
            <a:off x="1185863" y="703263"/>
            <a:ext cx="4625975" cy="3468687"/>
          </a:xfrm>
          <a:ln/>
        </p:spPr>
      </p:sp>
      <p:sp>
        <p:nvSpPr>
          <p:cNvPr id="100354" name="Rectangle 3"/>
          <p:cNvSpPr>
            <a:spLocks noGrp="1" noChangeArrowheads="1"/>
          </p:cNvSpPr>
          <p:nvPr>
            <p:ph type="body" idx="1"/>
          </p:nvPr>
        </p:nvSpPr>
        <p:spPr>
          <a:noFill/>
          <a:ln/>
        </p:spPr>
        <p:txBody>
          <a:bodyPr lIns="92062" tIns="45223" rIns="92062" bIns="45223"/>
          <a:lstStyle/>
          <a:p>
            <a:endParaRPr lang="en-US" dirty="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noTextEdit="1"/>
          </p:cNvSpPr>
          <p:nvPr>
            <p:ph type="sldImg"/>
          </p:nvPr>
        </p:nvSpPr>
        <p:spPr>
          <a:ln/>
        </p:spPr>
      </p:sp>
      <p:sp>
        <p:nvSpPr>
          <p:cNvPr id="134146"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noTextEdit="1"/>
          </p:cNvSpPr>
          <p:nvPr>
            <p:ph type="sldImg"/>
          </p:nvPr>
        </p:nvSpPr>
        <p:spPr>
          <a:ln/>
        </p:spPr>
      </p:sp>
      <p:sp>
        <p:nvSpPr>
          <p:cNvPr id="136194" name="Notes Placeholder 2"/>
          <p:cNvSpPr>
            <a:spLocks noGrp="1"/>
          </p:cNvSpPr>
          <p:nvPr>
            <p:ph type="body" idx="1"/>
          </p:nvPr>
        </p:nvSpPr>
        <p:spPr>
          <a:noFill/>
          <a:ln/>
        </p:spPr>
        <p:txBody>
          <a:bodyPr/>
          <a:lstStyle/>
          <a:p>
            <a:r>
              <a:rPr lang="en-US" dirty="0" smtClean="0"/>
              <a:t>This is Figure </a:t>
            </a:r>
            <a:r>
              <a:rPr lang="en-US" dirty="0" smtClean="0"/>
              <a:t>6.13.</a:t>
            </a:r>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a:ln/>
        </p:spPr>
      </p:sp>
      <p:sp>
        <p:nvSpPr>
          <p:cNvPr id="138242"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noTextEdit="1"/>
          </p:cNvSpPr>
          <p:nvPr>
            <p:ph type="sldImg"/>
          </p:nvPr>
        </p:nvSpPr>
        <p:spPr>
          <a:ln/>
        </p:spPr>
      </p:sp>
      <p:sp>
        <p:nvSpPr>
          <p:cNvPr id="140290" name="Notes Placeholder 2"/>
          <p:cNvSpPr>
            <a:spLocks noGrp="1"/>
          </p:cNvSpPr>
          <p:nvPr>
            <p:ph type="body" idx="1"/>
          </p:nvPr>
        </p:nvSpPr>
        <p:spPr>
          <a:noFill/>
          <a:ln/>
        </p:spPr>
        <p:txBody>
          <a:bodyPr/>
          <a:lstStyle/>
          <a:p>
            <a:r>
              <a:rPr lang="en-US" dirty="0" smtClean="0"/>
              <a:t>This is Figure </a:t>
            </a:r>
            <a:r>
              <a:rPr lang="en-US" dirty="0" smtClean="0"/>
              <a:t>6.16.</a:t>
            </a:r>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noTextEdit="1"/>
          </p:cNvSpPr>
          <p:nvPr>
            <p:ph type="sldImg"/>
          </p:nvPr>
        </p:nvSpPr>
        <p:spPr>
          <a:ln/>
        </p:spPr>
      </p:sp>
      <p:sp>
        <p:nvSpPr>
          <p:cNvPr id="142338" name="Notes Placeholder 2"/>
          <p:cNvSpPr>
            <a:spLocks noGrp="1"/>
          </p:cNvSpPr>
          <p:nvPr>
            <p:ph type="body" idx="1"/>
          </p:nvPr>
        </p:nvSpPr>
        <p:spPr>
          <a:noFill/>
          <a:ln/>
        </p:spPr>
        <p:txBody>
          <a:bodyPr/>
          <a:lstStyle/>
          <a:p>
            <a:r>
              <a:rPr lang="en-US" dirty="0" smtClean="0"/>
              <a:t>Click to add notes</a:t>
            </a:r>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noTextEdit="1"/>
          </p:cNvSpPr>
          <p:nvPr>
            <p:ph type="sldImg"/>
          </p:nvPr>
        </p:nvSpPr>
        <p:spPr>
          <a:ln/>
        </p:spPr>
      </p:sp>
      <p:sp>
        <p:nvSpPr>
          <p:cNvPr id="144386" name="Notes Placeholder 2"/>
          <p:cNvSpPr>
            <a:spLocks noGrp="1"/>
          </p:cNvSpPr>
          <p:nvPr>
            <p:ph type="body" idx="1"/>
          </p:nvPr>
        </p:nvSpPr>
        <p:spPr>
          <a:noFill/>
          <a:ln/>
        </p:spPr>
        <p:txBody>
          <a:bodyPr/>
          <a:lstStyle/>
          <a:p>
            <a:r>
              <a:rPr lang="en-US" dirty="0" smtClean="0"/>
              <a:t>This is Figure </a:t>
            </a:r>
            <a:r>
              <a:rPr lang="en-US" dirty="0" smtClean="0"/>
              <a:t>6.18.</a:t>
            </a:r>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noTextEdit="1"/>
          </p:cNvSpPr>
          <p:nvPr>
            <p:ph type="sldImg"/>
          </p:nvPr>
        </p:nvSpPr>
        <p:spPr>
          <a:ln/>
        </p:spPr>
      </p:sp>
      <p:sp>
        <p:nvSpPr>
          <p:cNvPr id="146434" name="Notes Placeholder 2"/>
          <p:cNvSpPr>
            <a:spLocks noGrp="1"/>
          </p:cNvSpPr>
          <p:nvPr>
            <p:ph type="body" idx="1"/>
          </p:nvPr>
        </p:nvSpPr>
        <p:spPr>
          <a:noFill/>
          <a:ln/>
        </p:spPr>
        <p:txBody>
          <a:bodyPr/>
          <a:lstStyle/>
          <a:p>
            <a:r>
              <a:rPr lang="en-US" dirty="0" smtClean="0"/>
              <a:t>This is Figure 6.19.</a:t>
            </a:r>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noTextEdit="1"/>
          </p:cNvSpPr>
          <p:nvPr>
            <p:ph type="sldImg"/>
          </p:nvPr>
        </p:nvSpPr>
        <p:spPr>
          <a:ln/>
        </p:spPr>
      </p:sp>
      <p:sp>
        <p:nvSpPr>
          <p:cNvPr id="148482" name="Notes Placeholder 2"/>
          <p:cNvSpPr>
            <a:spLocks noGrp="1"/>
          </p:cNvSpPr>
          <p:nvPr>
            <p:ph type="body" idx="1"/>
          </p:nvPr>
        </p:nvSpPr>
        <p:spPr>
          <a:noFill/>
          <a:ln/>
        </p:spPr>
        <p:txBody>
          <a:bodyPr/>
          <a:lstStyle/>
          <a:p>
            <a:r>
              <a:rPr lang="en-US" dirty="0" smtClean="0"/>
              <a:t>Click to add notes</a:t>
            </a:r>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noTextEdit="1"/>
          </p:cNvSpPr>
          <p:nvPr>
            <p:ph type="sldImg"/>
          </p:nvPr>
        </p:nvSpPr>
        <p:spPr>
          <a:ln/>
        </p:spPr>
      </p:sp>
      <p:sp>
        <p:nvSpPr>
          <p:cNvPr id="150530" name="Notes Placeholder 2"/>
          <p:cNvSpPr>
            <a:spLocks noGrp="1"/>
          </p:cNvSpPr>
          <p:nvPr>
            <p:ph type="body" idx="1"/>
          </p:nvPr>
        </p:nvSpPr>
        <p:spPr>
          <a:noFill/>
          <a:ln/>
        </p:spPr>
        <p:txBody>
          <a:bodyPr/>
          <a:lstStyle/>
          <a:p>
            <a:r>
              <a:rPr lang="en-US" dirty="0" smtClean="0"/>
              <a:t>This is Figure 6.21.</a:t>
            </a:r>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noTextEdit="1"/>
          </p:cNvSpPr>
          <p:nvPr>
            <p:ph type="sldImg"/>
          </p:nvPr>
        </p:nvSpPr>
        <p:spPr>
          <a:ln/>
        </p:spPr>
      </p:sp>
      <p:sp>
        <p:nvSpPr>
          <p:cNvPr id="152578" name="Notes Placeholder 2"/>
          <p:cNvSpPr>
            <a:spLocks noGrp="1"/>
          </p:cNvSpPr>
          <p:nvPr>
            <p:ph type="body" idx="1"/>
          </p:nvPr>
        </p:nvSpPr>
        <p:spPr>
          <a:noFill/>
          <a:ln/>
        </p:spPr>
        <p:txBody>
          <a:bodyPr/>
          <a:lstStyle/>
          <a:p>
            <a:r>
              <a:rPr lang="en-US" dirty="0" smtClean="0"/>
              <a:t>Click to add notes</a:t>
            </a:r>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noTextEdit="1"/>
          </p:cNvSpPr>
          <p:nvPr>
            <p:ph type="sldImg"/>
          </p:nvPr>
        </p:nvSpPr>
        <p:spPr>
          <a:ln/>
        </p:spPr>
      </p:sp>
      <p:sp>
        <p:nvSpPr>
          <p:cNvPr id="154626" name="Notes Placeholder 2"/>
          <p:cNvSpPr>
            <a:spLocks noGrp="1"/>
          </p:cNvSpPr>
          <p:nvPr>
            <p:ph type="body" idx="1"/>
          </p:nvPr>
        </p:nvSpPr>
        <p:spPr>
          <a:noFill/>
          <a:ln/>
        </p:spPr>
        <p:txBody>
          <a:bodyPr/>
          <a:lstStyle/>
          <a:p>
            <a:r>
              <a:rPr lang="en-US" dirty="0" smtClean="0"/>
              <a:t>Click to add notes</a:t>
            </a:r>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noTextEdit="1"/>
          </p:cNvSpPr>
          <p:nvPr>
            <p:ph type="sldImg"/>
          </p:nvPr>
        </p:nvSpPr>
        <p:spPr>
          <a:ln/>
        </p:spPr>
      </p:sp>
      <p:sp>
        <p:nvSpPr>
          <p:cNvPr id="158722" name="Notes Placeholder 2"/>
          <p:cNvSpPr>
            <a:spLocks noGrp="1"/>
          </p:cNvSpPr>
          <p:nvPr>
            <p:ph type="body" idx="1"/>
          </p:nvPr>
        </p:nvSpPr>
        <p:spPr>
          <a:noFill/>
          <a:ln/>
        </p:spPr>
        <p:txBody>
          <a:bodyPr/>
          <a:lstStyle/>
          <a:p>
            <a:r>
              <a:rPr lang="en-US" dirty="0" smtClean="0"/>
              <a:t>Click to add notes</a:t>
            </a:r>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noTextEdit="1"/>
          </p:cNvSpPr>
          <p:nvPr>
            <p:ph type="sldImg"/>
          </p:nvPr>
        </p:nvSpPr>
        <p:spPr>
          <a:ln/>
        </p:spPr>
      </p:sp>
      <p:sp>
        <p:nvSpPr>
          <p:cNvPr id="162818" name="Notes Placeholder 2"/>
          <p:cNvSpPr>
            <a:spLocks noGrp="1"/>
          </p:cNvSpPr>
          <p:nvPr>
            <p:ph type="body" idx="1"/>
          </p:nvPr>
        </p:nvSpPr>
        <p:spPr>
          <a:noFill/>
          <a:ln/>
        </p:spPr>
        <p:txBody>
          <a:bodyPr/>
          <a:lstStyle/>
          <a:p>
            <a:r>
              <a:rPr lang="en-US" dirty="0" smtClean="0"/>
              <a:t>Click to add notes</a:t>
            </a:r>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Image Placeholder 1"/>
          <p:cNvSpPr>
            <a:spLocks noGrp="1" noRot="1" noChangeAspect="1" noTextEdit="1"/>
          </p:cNvSpPr>
          <p:nvPr>
            <p:ph type="sldImg"/>
          </p:nvPr>
        </p:nvSpPr>
        <p:spPr>
          <a:ln/>
        </p:spPr>
      </p:sp>
      <p:sp>
        <p:nvSpPr>
          <p:cNvPr id="164866" name="Notes Placeholder 2"/>
          <p:cNvSpPr>
            <a:spLocks noGrp="1"/>
          </p:cNvSpPr>
          <p:nvPr>
            <p:ph type="body" idx="1"/>
          </p:nvPr>
        </p:nvSpPr>
        <p:spPr>
          <a:noFill/>
          <a:ln/>
        </p:spPr>
        <p:txBody>
          <a:bodyPr/>
          <a:lstStyle/>
          <a:p>
            <a:r>
              <a:rPr lang="en-US" dirty="0" smtClean="0"/>
              <a:t>Click to add notes</a:t>
            </a:r>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p:cNvSpPr>
            <a:spLocks noGrp="1" noRot="1" noChangeAspect="1" noTextEdit="1"/>
          </p:cNvSpPr>
          <p:nvPr>
            <p:ph type="sldImg"/>
          </p:nvPr>
        </p:nvSpPr>
        <p:spPr>
          <a:ln/>
        </p:spPr>
      </p:sp>
      <p:sp>
        <p:nvSpPr>
          <p:cNvPr id="168962" name="Notes Placeholder 2"/>
          <p:cNvSpPr>
            <a:spLocks noGrp="1"/>
          </p:cNvSpPr>
          <p:nvPr>
            <p:ph type="body" idx="1"/>
          </p:nvPr>
        </p:nvSpPr>
        <p:spPr>
          <a:noFill/>
          <a:ln/>
        </p:spPr>
        <p:txBody>
          <a:bodyPr/>
          <a:lstStyle/>
          <a:p>
            <a:r>
              <a:rPr lang="en-US" dirty="0" smtClean="0"/>
              <a:t>Click to add notes</a:t>
            </a:r>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Image Placeholder 1"/>
          <p:cNvSpPr>
            <a:spLocks noGrp="1" noRot="1" noChangeAspect="1" noTextEdit="1"/>
          </p:cNvSpPr>
          <p:nvPr>
            <p:ph type="sldImg"/>
          </p:nvPr>
        </p:nvSpPr>
        <p:spPr>
          <a:ln/>
        </p:spPr>
      </p:sp>
      <p:sp>
        <p:nvSpPr>
          <p:cNvPr id="171010" name="Notes Placeholder 2"/>
          <p:cNvSpPr>
            <a:spLocks noGrp="1"/>
          </p:cNvSpPr>
          <p:nvPr>
            <p:ph type="body" idx="1"/>
          </p:nvPr>
        </p:nvSpPr>
        <p:spPr>
          <a:noFill/>
          <a:ln/>
        </p:spPr>
        <p:txBody>
          <a:bodyPr/>
          <a:lstStyle/>
          <a:p>
            <a:r>
              <a:rPr lang="en-US" dirty="0" smtClean="0"/>
              <a:t>Click to add notes</a:t>
            </a:r>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p:cNvSpPr>
            <a:spLocks noGrp="1" noRot="1" noChangeAspect="1" noTextEdit="1"/>
          </p:cNvSpPr>
          <p:nvPr>
            <p:ph type="sldImg"/>
          </p:nvPr>
        </p:nvSpPr>
        <p:spPr>
          <a:ln/>
        </p:spPr>
      </p:sp>
      <p:sp>
        <p:nvSpPr>
          <p:cNvPr id="173058" name="Notes Placeholder 2"/>
          <p:cNvSpPr>
            <a:spLocks noGrp="1"/>
          </p:cNvSpPr>
          <p:nvPr>
            <p:ph type="body" idx="1"/>
          </p:nvPr>
        </p:nvSpPr>
        <p:spPr>
          <a:noFill/>
          <a:ln/>
        </p:spPr>
        <p:txBody>
          <a:bodyPr/>
          <a:lstStyle/>
          <a:p>
            <a:r>
              <a:rPr lang="en-US" dirty="0" smtClean="0"/>
              <a:t>This is Figure 6.26.</a:t>
            </a:r>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ide Image Placeholder 1"/>
          <p:cNvSpPr>
            <a:spLocks noGrp="1" noRot="1" noChangeAspect="1" noTextEdit="1"/>
          </p:cNvSpPr>
          <p:nvPr>
            <p:ph type="sldImg"/>
          </p:nvPr>
        </p:nvSpPr>
        <p:spPr>
          <a:ln/>
        </p:spPr>
      </p:sp>
      <p:sp>
        <p:nvSpPr>
          <p:cNvPr id="175106"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ide Image Placeholder 1"/>
          <p:cNvSpPr>
            <a:spLocks noGrp="1" noRot="1" noChangeAspect="1" noTextEdit="1"/>
          </p:cNvSpPr>
          <p:nvPr>
            <p:ph type="sldImg"/>
          </p:nvPr>
        </p:nvSpPr>
        <p:spPr>
          <a:ln/>
        </p:spPr>
      </p:sp>
      <p:sp>
        <p:nvSpPr>
          <p:cNvPr id="175106" name="Notes Placeholder 2"/>
          <p:cNvSpPr>
            <a:spLocks noGrp="1"/>
          </p:cNvSpPr>
          <p:nvPr>
            <p:ph type="body" idx="1"/>
          </p:nvPr>
        </p:nvSpPr>
        <p:spPr>
          <a:noFill/>
          <a:ln/>
        </p:spPr>
        <p:txBody>
          <a:bodyPr/>
          <a:lstStyle/>
          <a:p>
            <a:r>
              <a:rPr lang="en-US" dirty="0" smtClean="0"/>
              <a:t>This is Figure 6.27.</a:t>
            </a:r>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ide Image Placeholder 1"/>
          <p:cNvSpPr>
            <a:spLocks noGrp="1" noRot="1" noChangeAspect="1" noTextEdit="1"/>
          </p:cNvSpPr>
          <p:nvPr>
            <p:ph type="sldImg"/>
          </p:nvPr>
        </p:nvSpPr>
        <p:spPr>
          <a:ln/>
        </p:spPr>
      </p:sp>
      <p:sp>
        <p:nvSpPr>
          <p:cNvPr id="177154" name="Notes Placeholder 2"/>
          <p:cNvSpPr>
            <a:spLocks noGrp="1"/>
          </p:cNvSpPr>
          <p:nvPr>
            <p:ph type="body" idx="1"/>
          </p:nvPr>
        </p:nvSpPr>
        <p:spPr>
          <a:noFill/>
          <a:ln/>
        </p:spPr>
        <p:txBody>
          <a:bodyPr/>
          <a:lstStyle/>
          <a:p>
            <a:r>
              <a:rPr lang="en-US" dirty="0" smtClean="0"/>
              <a:t>Click to add notes</a:t>
            </a:r>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p:cNvSpPr>
            <a:spLocks noGrp="1" noRot="1" noChangeAspect="1" noTextEdit="1"/>
          </p:cNvSpPr>
          <p:nvPr>
            <p:ph type="sldImg"/>
          </p:nvPr>
        </p:nvSpPr>
        <p:spPr>
          <a:ln/>
        </p:spPr>
      </p:sp>
      <p:sp>
        <p:nvSpPr>
          <p:cNvPr id="181250" name="Notes Placeholder 2"/>
          <p:cNvSpPr>
            <a:spLocks noGrp="1"/>
          </p:cNvSpPr>
          <p:nvPr>
            <p:ph type="body" idx="1"/>
          </p:nvPr>
        </p:nvSpPr>
        <p:spPr>
          <a:noFill/>
          <a:ln/>
        </p:spPr>
        <p:txBody>
          <a:bodyPr/>
          <a:lstStyle/>
          <a:p>
            <a:r>
              <a:rPr lang="en-US" dirty="0" smtClean="0"/>
              <a:t>Click to add notes</a:t>
            </a:r>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Slide Image Placeholder 1"/>
          <p:cNvSpPr>
            <a:spLocks noGrp="1" noRot="1" noChangeAspect="1" noTextEdit="1"/>
          </p:cNvSpPr>
          <p:nvPr>
            <p:ph type="sldImg"/>
          </p:nvPr>
        </p:nvSpPr>
        <p:spPr>
          <a:ln/>
        </p:spPr>
      </p:sp>
      <p:sp>
        <p:nvSpPr>
          <p:cNvPr id="183298" name="Notes Placeholder 2"/>
          <p:cNvSpPr>
            <a:spLocks noGrp="1"/>
          </p:cNvSpPr>
          <p:nvPr>
            <p:ph type="body" idx="1"/>
          </p:nvPr>
        </p:nvSpPr>
        <p:spPr>
          <a:noFill/>
          <a:ln/>
        </p:spPr>
        <p:txBody>
          <a:bodyPr/>
          <a:lstStyle/>
          <a:p>
            <a:r>
              <a:rPr lang="en-US" dirty="0" smtClean="0"/>
              <a:t>Click to add notes</a:t>
            </a:r>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noTextEdit="1"/>
          </p:cNvSpPr>
          <p:nvPr>
            <p:ph type="sldImg"/>
          </p:nvPr>
        </p:nvSpPr>
        <p:spPr>
          <a:ln/>
        </p:spPr>
      </p:sp>
      <p:sp>
        <p:nvSpPr>
          <p:cNvPr id="185346" name="Notes Placeholder 2"/>
          <p:cNvSpPr>
            <a:spLocks noGrp="1"/>
          </p:cNvSpPr>
          <p:nvPr>
            <p:ph type="body" idx="1"/>
          </p:nvPr>
        </p:nvSpPr>
        <p:spPr>
          <a:noFill/>
          <a:ln/>
        </p:spPr>
        <p:txBody>
          <a:bodyPr/>
          <a:lstStyle/>
          <a:p>
            <a:r>
              <a:rPr lang="en-US" dirty="0" smtClean="0"/>
              <a:t>Click to add notes</a:t>
            </a:r>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noTextEdit="1"/>
          </p:cNvSpPr>
          <p:nvPr>
            <p:ph type="sldImg"/>
          </p:nvPr>
        </p:nvSpPr>
        <p:spPr>
          <a:ln/>
        </p:spPr>
      </p:sp>
      <p:sp>
        <p:nvSpPr>
          <p:cNvPr id="187394" name="Notes Placeholder 2"/>
          <p:cNvSpPr>
            <a:spLocks noGrp="1"/>
          </p:cNvSpPr>
          <p:nvPr>
            <p:ph type="body" idx="1"/>
          </p:nvPr>
        </p:nvSpPr>
        <p:spPr>
          <a:noFill/>
          <a:ln/>
        </p:spPr>
        <p:txBody>
          <a:bodyPr/>
          <a:lstStyle/>
          <a:p>
            <a:r>
              <a:rPr lang="en-US" dirty="0" smtClean="0"/>
              <a:t>Click to add notes</a:t>
            </a:r>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noTextEdit="1"/>
          </p:cNvSpPr>
          <p:nvPr>
            <p:ph type="sldImg"/>
          </p:nvPr>
        </p:nvSpPr>
        <p:spPr>
          <a:ln/>
        </p:spPr>
      </p:sp>
      <p:sp>
        <p:nvSpPr>
          <p:cNvPr id="179202"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noTextEdit="1"/>
          </p:cNvSpPr>
          <p:nvPr>
            <p:ph type="sldImg"/>
          </p:nvPr>
        </p:nvSpPr>
        <p:spPr>
          <a:ln/>
        </p:spPr>
      </p:sp>
      <p:sp>
        <p:nvSpPr>
          <p:cNvPr id="187394" name="Notes Placeholder 2"/>
          <p:cNvSpPr>
            <a:spLocks noGrp="1"/>
          </p:cNvSpPr>
          <p:nvPr>
            <p:ph type="body" idx="1"/>
          </p:nvPr>
        </p:nvSpPr>
        <p:spPr>
          <a:noFill/>
          <a:ln/>
        </p:spPr>
        <p:txBody>
          <a:bodyPr/>
          <a:lstStyle/>
          <a:p>
            <a:r>
              <a:rPr lang="en-US" dirty="0" smtClean="0"/>
              <a:t>Click to add notes</a:t>
            </a:r>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noTextEdit="1"/>
          </p:cNvSpPr>
          <p:nvPr>
            <p:ph type="sldImg"/>
          </p:nvPr>
        </p:nvSpPr>
        <p:spPr>
          <a:ln/>
        </p:spPr>
      </p:sp>
      <p:sp>
        <p:nvSpPr>
          <p:cNvPr id="187394" name="Notes Placeholder 2"/>
          <p:cNvSpPr>
            <a:spLocks noGrp="1"/>
          </p:cNvSpPr>
          <p:nvPr>
            <p:ph type="body" idx="1"/>
          </p:nvPr>
        </p:nvSpPr>
        <p:spPr>
          <a:noFill/>
          <a:ln/>
        </p:spPr>
        <p:txBody>
          <a:bodyPr/>
          <a:lstStyle/>
          <a:p>
            <a:r>
              <a:rPr lang="en-US" dirty="0" smtClean="0"/>
              <a:t>Click to add notes</a:t>
            </a:r>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noTextEdit="1"/>
          </p:cNvSpPr>
          <p:nvPr>
            <p:ph type="sldImg"/>
          </p:nvPr>
        </p:nvSpPr>
        <p:spPr>
          <a:ln/>
        </p:spPr>
      </p:sp>
      <p:sp>
        <p:nvSpPr>
          <p:cNvPr id="187394" name="Notes Placeholder 2"/>
          <p:cNvSpPr>
            <a:spLocks noGrp="1"/>
          </p:cNvSpPr>
          <p:nvPr>
            <p:ph type="body" idx="1"/>
          </p:nvPr>
        </p:nvSpPr>
        <p:spPr>
          <a:noFill/>
          <a:ln/>
        </p:spPr>
        <p:txBody>
          <a:bodyPr/>
          <a:lstStyle/>
          <a:p>
            <a:r>
              <a:rPr lang="en-US" dirty="0" smtClean="0"/>
              <a:t>Click to add notes</a:t>
            </a:r>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noTextEdit="1"/>
          </p:cNvSpPr>
          <p:nvPr>
            <p:ph type="sldImg"/>
          </p:nvPr>
        </p:nvSpPr>
        <p:spPr>
          <a:ln/>
        </p:spPr>
      </p:sp>
      <p:sp>
        <p:nvSpPr>
          <p:cNvPr id="187394" name="Notes Placeholder 2"/>
          <p:cNvSpPr>
            <a:spLocks noGrp="1"/>
          </p:cNvSpPr>
          <p:nvPr>
            <p:ph type="body" idx="1"/>
          </p:nvPr>
        </p:nvSpPr>
        <p:spPr>
          <a:noFill/>
          <a:ln/>
        </p:spPr>
        <p:txBody>
          <a:bodyPr/>
          <a:lstStyle/>
          <a:p>
            <a:r>
              <a:rPr lang="en-US" dirty="0" smtClean="0"/>
              <a:t>Click to add notes</a:t>
            </a:r>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noTextEdit="1"/>
          </p:cNvSpPr>
          <p:nvPr>
            <p:ph type="sldImg"/>
          </p:nvPr>
        </p:nvSpPr>
        <p:spPr>
          <a:ln/>
        </p:spPr>
      </p:sp>
      <p:sp>
        <p:nvSpPr>
          <p:cNvPr id="187394" name="Notes Placeholder 2"/>
          <p:cNvSpPr>
            <a:spLocks noGrp="1"/>
          </p:cNvSpPr>
          <p:nvPr>
            <p:ph type="body" idx="1"/>
          </p:nvPr>
        </p:nvSpPr>
        <p:spPr>
          <a:noFill/>
          <a:ln/>
        </p:spPr>
        <p:txBody>
          <a:bodyPr/>
          <a:lstStyle/>
          <a:p>
            <a:r>
              <a:rPr lang="en-US" dirty="0" smtClean="0"/>
              <a:t>This is Figure 6.33.</a:t>
            </a:r>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noTextEdit="1"/>
          </p:cNvSpPr>
          <p:nvPr>
            <p:ph type="sldImg"/>
          </p:nvPr>
        </p:nvSpPr>
        <p:spPr>
          <a:ln/>
        </p:spPr>
      </p:sp>
      <p:sp>
        <p:nvSpPr>
          <p:cNvPr id="187394" name="Notes Placeholder 2"/>
          <p:cNvSpPr>
            <a:spLocks noGrp="1"/>
          </p:cNvSpPr>
          <p:nvPr>
            <p:ph type="body" idx="1"/>
          </p:nvPr>
        </p:nvSpPr>
        <p:spPr>
          <a:noFill/>
          <a:ln/>
        </p:spPr>
        <p:txBody>
          <a:bodyPr/>
          <a:lstStyle/>
          <a:p>
            <a:r>
              <a:rPr lang="en-US" dirty="0" smtClean="0"/>
              <a:t>This is Figure</a:t>
            </a:r>
            <a:r>
              <a:rPr lang="en-US" baseline="0" dirty="0" smtClean="0"/>
              <a:t> 6.35.</a:t>
            </a:r>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noTextEdit="1"/>
          </p:cNvSpPr>
          <p:nvPr>
            <p:ph type="sldImg"/>
          </p:nvPr>
        </p:nvSpPr>
        <p:spPr>
          <a:ln/>
        </p:spPr>
      </p:sp>
      <p:sp>
        <p:nvSpPr>
          <p:cNvPr id="187394" name="Notes Placeholder 2"/>
          <p:cNvSpPr>
            <a:spLocks noGrp="1"/>
          </p:cNvSpPr>
          <p:nvPr>
            <p:ph type="body" idx="1"/>
          </p:nvPr>
        </p:nvSpPr>
        <p:spPr>
          <a:noFill/>
          <a:ln/>
        </p:spPr>
        <p:txBody>
          <a:bodyPr/>
          <a:lstStyle/>
          <a:p>
            <a:r>
              <a:rPr lang="en-US" dirty="0" smtClean="0"/>
              <a:t>Click to add notes</a:t>
            </a:r>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noTextEdit="1"/>
          </p:cNvSpPr>
          <p:nvPr>
            <p:ph type="sldImg"/>
          </p:nvPr>
        </p:nvSpPr>
        <p:spPr>
          <a:ln/>
        </p:spPr>
      </p:sp>
      <p:sp>
        <p:nvSpPr>
          <p:cNvPr id="187394" name="Notes Placeholder 2"/>
          <p:cNvSpPr>
            <a:spLocks noGrp="1"/>
          </p:cNvSpPr>
          <p:nvPr>
            <p:ph type="body" idx="1"/>
          </p:nvPr>
        </p:nvSpPr>
        <p:spPr>
          <a:noFill/>
          <a:ln/>
        </p:spPr>
        <p:txBody>
          <a:bodyPr/>
          <a:lstStyle/>
          <a:p>
            <a:r>
              <a:rPr lang="en-US" dirty="0" smtClean="0"/>
              <a:t>Click to add notes</a:t>
            </a:r>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Slide Image Placeholder 1"/>
          <p:cNvSpPr>
            <a:spLocks noGrp="1" noRot="1" noChangeAspect="1" noTextEdit="1"/>
          </p:cNvSpPr>
          <p:nvPr>
            <p:ph type="sldImg"/>
          </p:nvPr>
        </p:nvSpPr>
        <p:spPr>
          <a:ln/>
        </p:spPr>
      </p:sp>
      <p:sp>
        <p:nvSpPr>
          <p:cNvPr id="189442"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Slide Image Placeholder 1"/>
          <p:cNvSpPr>
            <a:spLocks noGrp="1" noRot="1" noChangeAspect="1" noTextEdit="1"/>
          </p:cNvSpPr>
          <p:nvPr>
            <p:ph type="sldImg"/>
          </p:nvPr>
        </p:nvSpPr>
        <p:spPr>
          <a:ln/>
        </p:spPr>
      </p:sp>
      <p:sp>
        <p:nvSpPr>
          <p:cNvPr id="191490"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a:ln/>
        </p:spPr>
      </p:sp>
      <p:sp>
        <p:nvSpPr>
          <p:cNvPr id="193538"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Slide Image Placeholder 1"/>
          <p:cNvSpPr>
            <a:spLocks noGrp="1" noRot="1" noChangeAspect="1" noTextEdit="1"/>
          </p:cNvSpPr>
          <p:nvPr>
            <p:ph type="sldImg"/>
          </p:nvPr>
        </p:nvSpPr>
        <p:spPr>
          <a:ln/>
        </p:spPr>
      </p:sp>
      <p:sp>
        <p:nvSpPr>
          <p:cNvPr id="195586"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Slide Image Placeholder 1"/>
          <p:cNvSpPr>
            <a:spLocks noGrp="1" noRot="1" noChangeAspect="1" noTextEdit="1"/>
          </p:cNvSpPr>
          <p:nvPr>
            <p:ph type="sldImg"/>
          </p:nvPr>
        </p:nvSpPr>
        <p:spPr>
          <a:ln/>
        </p:spPr>
      </p:sp>
      <p:sp>
        <p:nvSpPr>
          <p:cNvPr id="195586"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a:ln/>
        </p:spPr>
      </p:sp>
      <p:sp>
        <p:nvSpPr>
          <p:cNvPr id="107522"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a:ln/>
        </p:spPr>
      </p:sp>
      <p:sp>
        <p:nvSpPr>
          <p:cNvPr id="109570" name="Notes Placeholder 2"/>
          <p:cNvSpPr>
            <a:spLocks noGrp="1"/>
          </p:cNvSpPr>
          <p:nvPr>
            <p:ph type="body" idx="1"/>
          </p:nvPr>
        </p:nvSpPr>
        <p:spPr>
          <a:noFill/>
          <a:ln/>
        </p:spPr>
        <p:txBody>
          <a:bodyPr/>
          <a:lstStyle/>
          <a:p>
            <a:r>
              <a:rPr lang="en-US" dirty="0" smtClean="0"/>
              <a:t>This is Figure </a:t>
            </a:r>
            <a:r>
              <a:rPr lang="en-US" dirty="0" smtClean="0"/>
              <a:t>6.3.</a:t>
            </a:r>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a:ln/>
        </p:spPr>
      </p:sp>
      <p:sp>
        <p:nvSpPr>
          <p:cNvPr id="111618" name="Notes Placeholder 2"/>
          <p:cNvSpPr>
            <a:spLocks noGrp="1"/>
          </p:cNvSpPr>
          <p:nvPr>
            <p:ph type="body" idx="1"/>
          </p:nvPr>
        </p:nvSpPr>
        <p:spPr>
          <a:noFill/>
          <a:ln/>
        </p:spPr>
        <p:txBody>
          <a:bodyPr/>
          <a:lstStyle/>
          <a:p>
            <a:r>
              <a:rPr lang="en-US" dirty="0" smtClean="0"/>
              <a:t>This is Figure </a:t>
            </a:r>
            <a:r>
              <a:rPr lang="en-US" dirty="0" smtClean="0"/>
              <a:t>6.4.</a:t>
            </a:r>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eaLnBrk="0" hangingPunct="0">
                  <a:defRPr/>
                </a:pPr>
                <a:endParaRPr lang="en-US" dirty="0">
                  <a:cs typeface="+mn-cs"/>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eaLnBrk="0" hangingPunct="0">
                  <a:defRPr/>
                </a:pPr>
                <a:endParaRPr lang="en-US" dirty="0">
                  <a:cs typeface="+mn-cs"/>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eaLnBrk="0" hangingPunct="0">
                  <a:defRPr/>
                </a:pPr>
                <a:endParaRPr lang="en-US" dirty="0">
                  <a:cs typeface="+mn-cs"/>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eaLnBrk="0" hangingPunct="0">
                  <a:defRPr/>
                </a:pPr>
                <a:endParaRPr lang="en-US" dirty="0">
                  <a:cs typeface="+mn-cs"/>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eaLnBrk="0" hangingPunct="0">
                <a:defRPr/>
              </a:pPr>
              <a:endParaRPr lang="en-US" dirty="0">
                <a:cs typeface="+mn-cs"/>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eaLnBrk="0" hangingPunct="0">
                <a:defRPr/>
              </a:pPr>
              <a:endParaRPr lang="en-US" dirty="0">
                <a:cs typeface="+mn-cs"/>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eaLnBrk="0" hangingPunct="0">
                <a:defRPr/>
              </a:pPr>
              <a:endParaRPr lang="en-US" dirty="0">
                <a:cs typeface="+mn-cs"/>
              </a:endParaRPr>
            </a:p>
          </p:txBody>
        </p:sp>
      </p:grpSp>
      <p:sp>
        <p:nvSpPr>
          <p:cNvPr id="35852" name="Rectangle 12"/>
          <p:cNvSpPr>
            <a:spLocks noGrp="1" noChangeArrowheads="1"/>
          </p:cNvSpPr>
          <p:nvPr>
            <p:ph type="ctrTitle"/>
          </p:nvPr>
        </p:nvSpPr>
        <p:spPr>
          <a:xfrm>
            <a:off x="990600" y="1676400"/>
            <a:ext cx="7772400" cy="1462088"/>
          </a:xfrm>
        </p:spPr>
        <p:txBody>
          <a:bodyPr/>
          <a:lstStyle>
            <a:lvl1pPr>
              <a:defRPr/>
            </a:lvl1pPr>
          </a:lstStyle>
          <a:p>
            <a:r>
              <a:rPr lang="en-US" smtClean="0"/>
              <a:t>Click to edit Master title style</a:t>
            </a:r>
            <a:endParaRPr lang="en-US"/>
          </a:p>
        </p:txBody>
      </p:sp>
      <p:sp>
        <p:nvSpPr>
          <p:cNvPr id="3585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14" name="Rectangle 16"/>
          <p:cNvSpPr>
            <a:spLocks noGrp="1" noChangeArrowheads="1"/>
          </p:cNvSpPr>
          <p:nvPr>
            <p:ph type="sldNum" sz="quarter" idx="10"/>
          </p:nvPr>
        </p:nvSpPr>
        <p:spPr>
          <a:xfrm>
            <a:off x="6858000" y="6248400"/>
            <a:ext cx="1905000" cy="457200"/>
          </a:xfrm>
        </p:spPr>
        <p:txBody>
          <a:bodyPr/>
          <a:lstStyle>
            <a:lvl1pPr>
              <a:defRPr sz="1200" baseline="0">
                <a:solidFill>
                  <a:schemeClr val="bg2"/>
                </a:solidFill>
              </a:defRPr>
            </a:lvl1pPr>
          </a:lstStyle>
          <a:p>
            <a:pPr>
              <a:defRPr/>
            </a:pPr>
            <a:fld id="{BED2EA1E-0044-4FBB-A57D-D52147035929}" type="slidenum">
              <a:rPr lang="en-US"/>
              <a:pPr>
                <a:defRPr/>
              </a:pPr>
              <a:t>‹#›</a:t>
            </a:fld>
            <a:endParaRPr lang="en-US" dirty="0"/>
          </a:p>
        </p:txBody>
      </p:sp>
      <p:sp>
        <p:nvSpPr>
          <p:cNvPr id="15" name="Rectangle 12"/>
          <p:cNvSpPr>
            <a:spLocks noGrp="1" noChangeArrowheads="1"/>
          </p:cNvSpPr>
          <p:nvPr>
            <p:ph type="ftr" sz="quarter" idx="11"/>
          </p:nvPr>
        </p:nvSpPr>
        <p:spPr/>
        <p:txBody>
          <a:bodyPr/>
          <a:lstStyle>
            <a:lvl1pPr algn="l" eaLnBrk="1" hangingPunct="1">
              <a:defRPr sz="1200" baseline="0">
                <a:latin typeface="+mn-lt"/>
              </a:defRPr>
            </a:lvl1pPr>
          </a:lstStyle>
          <a:p>
            <a:pPr>
              <a:defRPr/>
            </a:pPr>
            <a:r>
              <a:rPr lang="en-US" dirty="0" smtClean="0"/>
              <a:t>Copyright © 2011 Pearson Education, Inc. Publishing as Prentice Hall</a:t>
            </a:r>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302C8B0-A328-4BED-AC6F-94F4590B2155}"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59B3FA2-A65D-4658-AE53-B5FE28EB9EBF}"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3037E88-FC21-4A73-B1CC-FEE80D3D9082}"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19875C5-A538-4A4B-965C-F7B5D9829157}" type="slidenum">
              <a:rPr lang="en-US"/>
              <a:pPr>
                <a:defRPr/>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B1C48BD4-B41B-4CBD-A568-7EA17E699733}" type="slidenum">
              <a:rPr lang="en-US"/>
              <a:pPr>
                <a:defRPr/>
              </a:pPr>
              <a:t>‹#›</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83D01CA5-3CA5-4A6F-87B6-8B7C49B82ECF}" type="slidenum">
              <a:rPr lang="en-US"/>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63C6727-5DFA-4236-AB38-55AD6A712EDC}" type="slidenum">
              <a:rPr lang="en-US"/>
              <a:pPr>
                <a:defRPr/>
              </a:pPr>
              <a:t>‹#›</a:t>
            </a:fld>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2E77E29-AB63-444F-AC7B-C3E8B35E54B0}" type="slidenum">
              <a:rPr lang="en-US"/>
              <a:pPr>
                <a:defRPr/>
              </a:pPr>
              <a:t>‹#›</a:t>
            </a:fld>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7416FBD-8942-4CA3-B334-C07CFAC47D6C}" type="slidenum">
              <a:rPr lang="en-US"/>
              <a:pPr>
                <a:defRPr/>
              </a:pPr>
              <a:t>‹#›</a:t>
            </a:fld>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530D23-2A49-4B13-896C-8FE93F888D5B}"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Copyright © 2011 Pearson Education, Inc. Publishing as Prentice Hall</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D7101585-7E42-4921-BA6D-64AF49DC9D52}"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D541FAC-A83C-461A-AB9A-9D62C864DAA6}" type="slidenum">
              <a:rPr lang="en-US"/>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8EF9AB-20F4-4987-BA4C-556D53D00C0C}" type="slidenum">
              <a:rPr lang="en-US"/>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289880-79B8-4E0A-AC8F-380145ECAD8A}" type="slidenum">
              <a:rPr lang="en-US"/>
              <a:pPr>
                <a:defRPr/>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E7328A7-3DB1-4E0B-96CE-324A3BFD39F3}" type="slidenum">
              <a:rPr lang="en-US"/>
              <a:pPr>
                <a:defRPr/>
              </a:pPr>
              <a:t>‹#›</a:t>
            </a:fld>
            <a:endParaRPr lang="en-US"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557B0F6D-B0E1-4FE9-8112-138D4FD1F8CB}" type="slidenum">
              <a:rPr lang="en-US"/>
              <a:pPr>
                <a:defRPr/>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4343901-6A46-4B10-84F5-A5F6995059D4}" type="slidenum">
              <a:rPr lang="en-US"/>
              <a:pPr>
                <a:defRPr/>
              </a:pPr>
              <a:t>‹#›</a:t>
            </a:fld>
            <a:endParaRPr lang="en-US" dirty="0"/>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A35E002-D3D7-45BC-BABB-AE0883C17A49}" type="slidenum">
              <a:rPr lang="en-US"/>
              <a:pPr>
                <a:defRPr/>
              </a:pPr>
              <a:t>‹#›</a:t>
            </a:fld>
            <a:endParaRPr lang="en-US"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C40B8EA-0F82-4DBD-8D9F-1CE3D13F716D}" type="slidenum">
              <a:rPr lang="en-US"/>
              <a:pPr>
                <a:defRPr/>
              </a:pPr>
              <a:t>‹#›</a:t>
            </a:fld>
            <a:endParaRPr lang="en-US" dirty="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AF66C37-2DA3-4454-B164-75486591D7F5}" type="slidenum">
              <a:rPr lang="en-US"/>
              <a:pPr>
                <a:defRPr/>
              </a:pPr>
              <a:t>‹#›</a:t>
            </a:fld>
            <a:endParaRPr lang="en-US" dirty="0"/>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120506C-E26D-47E5-8E55-BED9C2DB874E}"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Footer Placeholder 4"/>
          <p:cNvSpPr>
            <a:spLocks noGrp="1"/>
          </p:cNvSpPr>
          <p:nvPr>
            <p:ph type="ftr" sz="quarter" idx="10"/>
          </p:nvPr>
        </p:nvSpPr>
        <p:spPr>
          <a:xfrm>
            <a:off x="685800" y="6243638"/>
            <a:ext cx="5867400" cy="457200"/>
          </a:xfrm>
        </p:spPr>
        <p:txBody>
          <a:bodyPr/>
          <a:lstStyle>
            <a:lvl1pPr>
              <a:defRPr/>
            </a:lvl1pPr>
          </a:lstStyle>
          <a:p>
            <a:pPr>
              <a:defRPr/>
            </a:pPr>
            <a:r>
              <a:rPr lang="en-US" dirty="0" smtClean="0"/>
              <a:t>Copyright © 2011 Pearson Education, Inc. Publishing as Prentice Hall</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B39E43EE-A374-49B1-A286-B2DC0D2397E0}" type="slidenum">
              <a:rPr lang="en-US"/>
              <a:pPr>
                <a:defRPr/>
              </a:pPr>
              <a:t>‹#›</a:t>
            </a:fld>
            <a:endParaRPr 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ED8CECB-8EC8-4EBB-B544-7ADF1619BD5F}" type="slidenum">
              <a:rPr lang="en-US"/>
              <a:pPr>
                <a:defRPr/>
              </a:pPr>
              <a:t>‹#›</a:t>
            </a:fld>
            <a:endParaRPr lang="en-US" dirty="0"/>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A895141-A10D-4CDC-9689-5F84CB2EA749}" type="slidenum">
              <a:rPr lang="en-US"/>
              <a:pPr>
                <a:defRPr/>
              </a:pPr>
              <a:t>‹#›</a:t>
            </a:fld>
            <a:endParaRPr lang="en-US" dirty="0"/>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FC1361F-D2C1-4DE8-AB82-57E0524DBCDE}" type="slidenum">
              <a:rPr lang="en-US"/>
              <a:pPr>
                <a:defRPr/>
              </a:pPr>
              <a:t>‹#›</a:t>
            </a:fld>
            <a:endParaRPr lang="en-US" dirty="0"/>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F8BAE87-44AB-48A1-82BA-CA59DEDA4643}" type="slidenum">
              <a:rPr lang="en-US"/>
              <a:pPr>
                <a:defRPr/>
              </a:pPr>
              <a:t>‹#›</a:t>
            </a:fld>
            <a:endParaRPr lang="en-US" dirty="0"/>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E093120-46A6-46EF-A45A-71725A43FDFD}" type="slidenum">
              <a:rPr lang="en-US"/>
              <a:pPr>
                <a:defRPr/>
              </a:pPr>
              <a:t>‹#›</a:t>
            </a:fld>
            <a:endParaRPr lang="en-US" dirty="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61AAC4B7-E68F-4A6E-91CD-1DD18261DC53}" type="slidenum">
              <a:rPr lang="en-US"/>
              <a:pPr>
                <a:defRPr/>
              </a:pPr>
              <a:t>‹#›</a:t>
            </a:fld>
            <a:endParaRPr lang="en-US" dirty="0"/>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1F4F1EA-0AAD-422D-BA84-C6FF933DAD3F}" type="slidenum">
              <a:rPr lang="en-US"/>
              <a:pPr>
                <a:defRPr/>
              </a:pPr>
              <a:t>‹#›</a:t>
            </a:fld>
            <a:endParaRPr lang="en-US" dirty="0"/>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9EC6E1A6-1D56-4696-918F-80390598CD1B}" type="slidenum">
              <a:rPr lang="en-US"/>
              <a:pPr>
                <a:defRPr/>
              </a:pPr>
              <a:t>‹#›</a:t>
            </a:fld>
            <a:endParaRPr lang="en-US" dirty="0"/>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7A9F2B3-3D61-4BDC-A6A6-1841CB3ED0C7}" type="slidenum">
              <a:rPr lang="en-US"/>
              <a:pPr>
                <a:defRPr/>
              </a:pPr>
              <a:t>‹#›</a:t>
            </a:fld>
            <a:endParaRPr lang="en-US" dirty="0"/>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878BA28-821B-489C-ABD5-D7FE0DC09114}"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Copyright © 2011 Pearson Education, Inc. Publishing as Prentice Hall</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594D30F0-2905-4DD2-8847-FC0AFB43DA94}" type="slidenum">
              <a:rPr lang="en-US"/>
              <a:pPr>
                <a:defRPr/>
              </a:pPr>
              <a:t>‹#›</a:t>
            </a:fld>
            <a:endParaRPr lang="en-US"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FF8F106-2CD0-4BCA-8DB2-C99356B3D9D1}" type="slidenum">
              <a:rPr lang="en-US"/>
              <a:pPr>
                <a:defRPr/>
              </a:pPr>
              <a:t>‹#›</a:t>
            </a:fld>
            <a:endParaRPr lang="en-US" dirty="0"/>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B59DE5D-F347-4F10-B6A5-19E148DFA3E8}" type="slidenum">
              <a:rPr lang="en-US"/>
              <a:pPr>
                <a:defRPr/>
              </a:pPr>
              <a:t>‹#›</a:t>
            </a:fld>
            <a:endParaRPr lang="en-US" dirty="0"/>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11D6BA8-B8E1-4F46-8C20-5E8BE47202B3}" type="slidenum">
              <a:rPr lang="en-US"/>
              <a:pPr>
                <a:defRPr/>
              </a:pPr>
              <a:t>‹#›</a:t>
            </a:fld>
            <a:endParaRPr lang="en-US" dirty="0"/>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85F9EE7-54F5-467A-A530-AEC2387965A1}" type="slidenum">
              <a:rPr lang="en-US"/>
              <a:pPr>
                <a:defRPr/>
              </a:pPr>
              <a:t>‹#›</a:t>
            </a:fld>
            <a:endParaRPr lang="en-US" dirty="0"/>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E75295F-2FF7-4C9F-BF49-2F8AAF21B98B}" type="slidenum">
              <a:rPr lang="en-US"/>
              <a:pPr>
                <a:defRPr/>
              </a:pPr>
              <a:t>‹#›</a:t>
            </a:fld>
            <a:endParaRPr lang="en-US" dirty="0"/>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89A77A0-A9C8-470A-9B68-F9FAC64B7ACB}" type="slidenum">
              <a:rPr lang="en-US"/>
              <a:pPr>
                <a:defRPr/>
              </a:pPr>
              <a:t>‹#›</a:t>
            </a:fld>
            <a:endParaRPr lang="en-US" dirty="0"/>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FE55BD9-4A54-4A01-AEFF-0DF9F190A405}" type="slidenum">
              <a:rPr lang="en-US"/>
              <a:pPr>
                <a:defRPr/>
              </a:pPr>
              <a:t>‹#›</a:t>
            </a:fld>
            <a:endParaRPr lang="en-US" dirty="0"/>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A6BFB8E-90B6-4E2C-B593-FA84026A3E78}" type="slidenum">
              <a:rPr lang="en-US"/>
              <a:pPr>
                <a:defRPr/>
              </a:pPr>
              <a:t>‹#›</a:t>
            </a:fld>
            <a:endParaRPr lang="en-US" dirty="0"/>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1A45A85-D59E-4D54-80DC-4499F28AC3B1}" type="slidenum">
              <a:rPr lang="en-US"/>
              <a:pPr>
                <a:defRPr/>
              </a:pPr>
              <a:t>‹#›</a:t>
            </a:fld>
            <a:endParaRPr lang="en-US" dirty="0"/>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11E0503-E58C-4CFA-AEF0-66DE8183E9FE}"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ftr" sz="quarter" idx="10"/>
          </p:nvPr>
        </p:nvSpPr>
        <p:spPr>
          <a:ln/>
        </p:spPr>
        <p:txBody>
          <a:bodyPr/>
          <a:lstStyle>
            <a:lvl1pPr>
              <a:defRPr/>
            </a:lvl1pPr>
          </a:lstStyle>
          <a:p>
            <a:pPr>
              <a:defRPr/>
            </a:pPr>
            <a:r>
              <a:rPr lang="en-US" dirty="0" smtClean="0"/>
              <a:t>Copyright © 2011 Pearson Education, Inc. Publishing as Prentice Hall</a:t>
            </a:r>
            <a:endParaRPr lang="en-US" dirty="0"/>
          </a:p>
        </p:txBody>
      </p:sp>
      <p:sp>
        <p:nvSpPr>
          <p:cNvPr id="4" name="Rectangle 13"/>
          <p:cNvSpPr>
            <a:spLocks noGrp="1" noChangeArrowheads="1"/>
          </p:cNvSpPr>
          <p:nvPr>
            <p:ph type="sldNum" sz="quarter" idx="11"/>
          </p:nvPr>
        </p:nvSpPr>
        <p:spPr>
          <a:ln/>
        </p:spPr>
        <p:txBody>
          <a:bodyPr/>
          <a:lstStyle>
            <a:lvl1pPr>
              <a:defRPr/>
            </a:lvl1pPr>
          </a:lstStyle>
          <a:p>
            <a:pPr>
              <a:defRPr/>
            </a:pPr>
            <a:fld id="{611A925C-E0D6-4E43-9DE9-912245374AFF}" type="slidenum">
              <a:rPr lang="en-US"/>
              <a:pPr>
                <a:defRPr/>
              </a:pPr>
              <a:t>‹#›</a:t>
            </a:fld>
            <a:endParaRPr lang="en-US" dirty="0"/>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468C5AE-7AB2-47B8-A1E8-F32A3C377C76}" type="slidenum">
              <a:rPr lang="en-US"/>
              <a:pPr>
                <a:defRPr/>
              </a:pPr>
              <a:t>‹#›</a:t>
            </a:fld>
            <a:endParaRPr lang="en-US" dirty="0"/>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77B1E12-7AEB-4555-9251-E66FC528F273}" type="slidenum">
              <a:rPr lang="en-US"/>
              <a:pPr>
                <a:defRPr/>
              </a:pPr>
              <a:t>‹#›</a:t>
            </a:fld>
            <a:endParaRPr lang="en-US" dirty="0"/>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BE26365-32E6-4F8B-8FBD-7B81AADEDBD4}" type="slidenum">
              <a:rPr lang="en-US"/>
              <a:pPr>
                <a:defRPr/>
              </a:pPr>
              <a:t>‹#›</a:t>
            </a:fld>
            <a:endParaRPr lang="en-US" dirty="0"/>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71D4327-19FC-4883-8081-C88D5BAD681D}" type="slidenum">
              <a:rPr lang="en-US"/>
              <a:pPr>
                <a:defRPr/>
              </a:pPr>
              <a:t>‹#›</a:t>
            </a:fld>
            <a:endParaRPr lang="en-US" dirty="0"/>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68D2B89-EEE4-4C6C-9BBA-C2F2BCACC5D6}" type="slidenum">
              <a:rPr lang="en-US"/>
              <a:pPr>
                <a:defRPr/>
              </a:pPr>
              <a:t>‹#›</a:t>
            </a:fld>
            <a:endParaRPr lang="en-US" dirty="0"/>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D6303E0-B7FB-4041-BBDB-9C12989BCC25}" type="slidenum">
              <a:rPr lang="en-US"/>
              <a:pPr>
                <a:defRPr/>
              </a:pPr>
              <a:t>‹#›</a:t>
            </a:fld>
            <a:endParaRPr lang="en-US" dirty="0"/>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E542AA-07B9-41C8-9D8F-4FF0BD971294}" type="slidenum">
              <a:rPr lang="en-US"/>
              <a:pPr>
                <a:defRPr/>
              </a:pPr>
              <a:t>‹#›</a:t>
            </a:fld>
            <a:endParaRPr lang="en-US" dirty="0"/>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EFF62D29-00CD-4EDD-96A5-EAA6D2F43B6A}" type="slidenum">
              <a:rPr lang="en-US"/>
              <a:pPr>
                <a:defRPr/>
              </a:pPr>
              <a:t>‹#›</a:t>
            </a:fld>
            <a:endParaRPr lang="en-US" dirty="0"/>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39CAF77-82FF-441A-A93E-DC7E6AC581E5}" type="slidenum">
              <a:rPr lang="en-US"/>
              <a:pPr>
                <a:defRPr/>
              </a:pPr>
              <a:t>‹#›</a:t>
            </a:fld>
            <a:endParaRPr lang="en-US" dirty="0"/>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9803B961-DE64-4DE3-9EDA-C742FC3DB957}"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Rectangle 13"/>
          <p:cNvSpPr>
            <a:spLocks noGrp="1" noChangeArrowheads="1"/>
          </p:cNvSpPr>
          <p:nvPr>
            <p:ph type="sldNum" sz="quarter" idx="11"/>
          </p:nvPr>
        </p:nvSpPr>
        <p:spPr/>
        <p:txBody>
          <a:bodyPr/>
          <a:lstStyle>
            <a:lvl1pPr>
              <a:defRPr/>
            </a:lvl1pPr>
          </a:lstStyle>
          <a:p>
            <a:pPr>
              <a:defRPr/>
            </a:pPr>
            <a:fld id="{B0D7AAC1-FA75-4D1C-9469-123E43261F28}" type="slidenum">
              <a:rPr lang="en-US"/>
              <a:pPr>
                <a:defRPr/>
              </a:pPr>
              <a:t>‹#›</a:t>
            </a:fld>
            <a:endParaRPr lang="en-US" dirty="0"/>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7DCC846-083C-4CE0-9736-4D5D2ADAEE50}" type="slidenum">
              <a:rPr lang="en-US"/>
              <a:pPr>
                <a:defRPr/>
              </a:pPr>
              <a:t>‹#›</a:t>
            </a:fld>
            <a:endParaRPr lang="en-US" dirty="0"/>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D0EF4F6-80BD-490B-B63B-DC2F4C0C3415}" type="slidenum">
              <a:rPr lang="en-US"/>
              <a:pPr>
                <a:defRPr/>
              </a:pPr>
              <a:t>‹#›</a:t>
            </a:fld>
            <a:endParaRPr lang="en-US" dirty="0"/>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CCF074F-9B9B-44BE-B16E-165DCC662876}" type="slidenum">
              <a:rPr lang="en-US"/>
              <a:pPr>
                <a:defRPr/>
              </a:pPr>
              <a:t>‹#›</a:t>
            </a:fld>
            <a:endParaRPr lang="en-US" dirty="0"/>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DA6C75E-2B2B-4940-8C62-7B73C66FD2E7}" type="slidenum">
              <a:rPr lang="en-US"/>
              <a:pPr>
                <a:defRPr/>
              </a:pPr>
              <a:t>‹#›</a:t>
            </a:fld>
            <a:endParaRPr lang="en-US" dirty="0"/>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C4D0DC4-777E-4877-9B4B-7F5551DFB1C7}" type="slidenum">
              <a:rPr lang="en-US"/>
              <a:pPr>
                <a:defRPr/>
              </a:pPr>
              <a:t>‹#›</a:t>
            </a:fld>
            <a:endParaRPr lang="en-US" dirty="0"/>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2E7D240-B409-4748-8DF2-CEBA4C889F2F}" type="slidenum">
              <a:rPr lang="en-US"/>
              <a:pPr>
                <a:defRPr/>
              </a:pPr>
              <a:t>‹#›</a:t>
            </a:fld>
            <a:endParaRPr lang="en-US" dirty="0"/>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E0E5330-5B1F-4A17-A5CA-FB04D33D29B1}" type="slidenum">
              <a:rPr lang="en-US"/>
              <a:pPr>
                <a:defRPr/>
              </a:pPr>
              <a:t>‹#›</a:t>
            </a:fld>
            <a:endParaRPr lang="en-US" dirty="0"/>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0D2D388-3DC9-4DCC-B94D-7648B7D763BB}" type="slidenum">
              <a:rPr lang="en-US"/>
              <a:pPr>
                <a:defRPr/>
              </a:pPr>
              <a:t>‹#›</a:t>
            </a:fld>
            <a:endParaRPr lang="en-US" dirty="0"/>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D16DA24-BD56-43F7-8AA5-E4A1BB1E2262}" type="slidenum">
              <a:rPr lang="en-US"/>
              <a:pPr>
                <a:defRPr/>
              </a:pPr>
              <a:t>‹#›</a:t>
            </a:fld>
            <a:endParaRPr lang="en-US" dirty="0"/>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EE1D0F5-F38B-4A9B-A045-5D0141FD75C8}"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Rectangle 13"/>
          <p:cNvSpPr>
            <a:spLocks noGrp="1" noChangeArrowheads="1"/>
          </p:cNvSpPr>
          <p:nvPr>
            <p:ph type="sldNum" sz="quarter" idx="11"/>
          </p:nvPr>
        </p:nvSpPr>
        <p:spPr/>
        <p:txBody>
          <a:bodyPr/>
          <a:lstStyle>
            <a:lvl1pPr>
              <a:defRPr/>
            </a:lvl1pPr>
          </a:lstStyle>
          <a:p>
            <a:pPr>
              <a:defRPr/>
            </a:pPr>
            <a:fld id="{54DE52FD-45CA-46B9-B915-3FB0788A9D35}" type="slidenum">
              <a:rPr lang="en-US"/>
              <a:pPr>
                <a:defRPr/>
              </a:pPr>
              <a:t>‹#›</a:t>
            </a:fld>
            <a:endParaRPr lang="en-US" dirty="0"/>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593B542-964D-4744-B8EB-9AF6735C8216}" type="slidenum">
              <a:rPr lang="en-US"/>
              <a:pPr>
                <a:defRPr/>
              </a:pPr>
              <a:t>‹#›</a:t>
            </a:fld>
            <a:endParaRPr lang="en-US" dirty="0"/>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5752377-322E-40DF-B1FD-160DCA39A8DD}" type="slidenum">
              <a:rPr lang="en-US"/>
              <a:pPr>
                <a:defRPr/>
              </a:pPr>
              <a:t>‹#›</a:t>
            </a:fld>
            <a:endParaRPr lang="en-US" dirty="0"/>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EBA8248-E92C-4A33-BA6C-3AAA3BC16AB8}" type="slidenum">
              <a:rPr lang="en-US"/>
              <a:pPr>
                <a:defRPr/>
              </a:pPr>
              <a:t>‹#›</a:t>
            </a:fld>
            <a:endParaRPr lang="en-US" dirty="0"/>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6A9C6CF-1F86-4AD1-8462-91B133F819F8}" type="slidenum">
              <a:rPr lang="en-US"/>
              <a:pPr>
                <a:defRPr/>
              </a:pPr>
              <a:t>‹#›</a:t>
            </a:fld>
            <a:endParaRPr lang="en-US" dirty="0"/>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048F5DD-998A-4E07-8DA1-5DDDDE15175E}" type="slidenum">
              <a:rPr lang="en-US"/>
              <a:pPr>
                <a:defRPr/>
              </a:pPr>
              <a:t>‹#›</a:t>
            </a:fld>
            <a:endParaRPr lang="en-US" dirty="0"/>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1EFE565-411E-43C2-AF8B-A45AA5C9FB30}" type="slidenum">
              <a:rPr lang="en-US"/>
              <a:pPr>
                <a:defRPr/>
              </a:pPr>
              <a:t>‹#›</a:t>
            </a:fld>
            <a:endParaRPr lang="en-US" dirty="0"/>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C4D4B0F-5095-4636-A3AF-3A537B19C099}" type="slidenum">
              <a:rPr lang="en-US"/>
              <a:pPr>
                <a:defRPr/>
              </a:pPr>
              <a:t>‹#›</a:t>
            </a:fld>
            <a:endParaRPr lang="en-US" dirty="0"/>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DBA46D7-8E7D-4D47-B796-9060FAD1C3A2}" type="slidenum">
              <a:rPr lang="en-US"/>
              <a:pPr>
                <a:defRPr/>
              </a:pPr>
              <a:t>‹#›</a:t>
            </a:fld>
            <a:endParaRPr lang="en-US" dirty="0"/>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F25F80D-D9AA-4CA5-8CF6-A10C5E0ACD69}" type="slidenum">
              <a:rPr lang="en-US"/>
              <a:pPr>
                <a:defRPr/>
              </a:pPr>
              <a:t>‹#›</a:t>
            </a:fld>
            <a:endParaRPr lang="en-US" dirty="0"/>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A79CA034-C9EC-45D0-A539-496BA1E29C64}"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966B0D8-18E9-42CC-B2BD-EB162FD5443F}" type="slidenum">
              <a:rPr lang="en-US"/>
              <a:pPr>
                <a:defRPr/>
              </a:pPr>
              <a:t>‹#›</a:t>
            </a:fld>
            <a:endParaRPr lang="en-US" dirty="0"/>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C52713D-B4A0-41D9-B15A-69E47F9C8236}" type="slidenum">
              <a:rPr lang="en-US"/>
              <a:pPr>
                <a:defRPr/>
              </a:pPr>
              <a:t>‹#›</a:t>
            </a:fld>
            <a:endParaRPr lang="en-US" dirty="0"/>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B4BE1BE-6129-46A0-A4D5-9C8FB0164813}" type="slidenum">
              <a:rPr lang="en-US"/>
              <a:pPr>
                <a:defRPr/>
              </a:pPr>
              <a:t>‹#›</a:t>
            </a:fld>
            <a:endParaRPr lang="en-US" dirty="0"/>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CDC1F20-115E-4BC8-A670-91E37DD6F25C}" type="slidenum">
              <a:rPr lang="en-US"/>
              <a:pPr>
                <a:defRPr/>
              </a:pPr>
              <a:t>‹#›</a:t>
            </a:fld>
            <a:endParaRPr lang="en-US" dirty="0"/>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639B7FC-3954-40E8-A88A-5A767945915E}" type="slidenum">
              <a:rPr lang="en-US"/>
              <a:pPr>
                <a:defRPr/>
              </a:pPr>
              <a:t>‹#›</a:t>
            </a:fld>
            <a:endParaRPr lang="en-US" dirty="0"/>
          </a:p>
        </p:txBody>
      </p:sp>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0C7DBC8-0591-40F7-B6C2-EA06E1E95323}"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A052446-2504-41D8-8065-D421F725F8C0}"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7.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8.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en-US" sz="2400" dirty="0">
              <a:latin typeface="Tahoma" pitchFamily="34" charset="0"/>
              <a:cs typeface="+mn-cs"/>
            </a:endParaRPr>
          </a:p>
        </p:txBody>
      </p:sp>
      <p:sp>
        <p:nvSpPr>
          <p:cNvPr id="34819"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en-US" sz="2400" dirty="0">
              <a:latin typeface="Tahoma" pitchFamily="34" charset="0"/>
              <a:cs typeface="+mn-cs"/>
            </a:endParaRPr>
          </a:p>
        </p:txBody>
      </p:sp>
      <p:sp>
        <p:nvSpPr>
          <p:cNvPr id="34820"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en-US" sz="2400" dirty="0">
              <a:latin typeface="Tahoma" pitchFamily="34" charset="0"/>
              <a:cs typeface="+mn-cs"/>
            </a:endParaRPr>
          </a:p>
        </p:txBody>
      </p:sp>
      <p:sp>
        <p:nvSpPr>
          <p:cNvPr id="34821"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en-US" sz="2400" dirty="0">
              <a:latin typeface="Tahoma" pitchFamily="34" charset="0"/>
              <a:cs typeface="+mn-cs"/>
            </a:endParaRPr>
          </a:p>
        </p:txBody>
      </p:sp>
      <p:sp>
        <p:nvSpPr>
          <p:cNvPr id="34822"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en-US" sz="2400" dirty="0">
              <a:latin typeface="Tahoma" pitchFamily="34" charset="0"/>
              <a:cs typeface="+mn-cs"/>
            </a:endParaRPr>
          </a:p>
        </p:txBody>
      </p:sp>
      <p:sp>
        <p:nvSpPr>
          <p:cNvPr id="34823"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en-US" sz="2400" dirty="0">
              <a:latin typeface="Tahoma" pitchFamily="34" charset="0"/>
              <a:cs typeface="+mn-cs"/>
            </a:endParaRPr>
          </a:p>
        </p:txBody>
      </p:sp>
      <p:sp>
        <p:nvSpPr>
          <p:cNvPr id="34824"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en-US" sz="2400" dirty="0">
              <a:latin typeface="Tahoma" pitchFamily="34" charset="0"/>
              <a:cs typeface="+mn-cs"/>
            </a:endParaRPr>
          </a:p>
        </p:txBody>
      </p:sp>
      <p:sp>
        <p:nvSpPr>
          <p:cNvPr id="1033"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4828" name="Rectangle 12"/>
          <p:cNvSpPr>
            <a:spLocks noGrp="1" noChangeArrowheads="1"/>
          </p:cNvSpPr>
          <p:nvPr>
            <p:ph type="ftr" sz="quarter" idx="3"/>
          </p:nvPr>
        </p:nvSpPr>
        <p:spPr bwMode="auto">
          <a:xfrm>
            <a:off x="1219200" y="6243638"/>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baseline="0">
                <a:latin typeface="+mn-lt"/>
                <a:cs typeface="+mn-cs"/>
              </a:defRPr>
            </a:lvl1pPr>
          </a:lstStyle>
          <a:p>
            <a:pPr>
              <a:defRPr/>
            </a:pPr>
            <a:r>
              <a:rPr lang="en-US" dirty="0" smtClean="0"/>
              <a:t>Copyright © 2011 Pearson Education, Inc. Publishing as Prentice Hall</a:t>
            </a:r>
            <a:endParaRPr lang="en-US" dirty="0"/>
          </a:p>
        </p:txBody>
      </p:sp>
      <p:sp>
        <p:nvSpPr>
          <p:cNvPr id="3482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aseline="0">
                <a:latin typeface="+mn-lt"/>
                <a:cs typeface="+mn-cs"/>
              </a:defRPr>
            </a:lvl1pPr>
          </a:lstStyle>
          <a:p>
            <a:pPr>
              <a:defRPr/>
            </a:pPr>
            <a:fld id="{B77B53AC-6E10-41FA-B318-A284D934388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1" r:id="rId1"/>
    <p:sldLayoutId id="2147483758" r:id="rId2"/>
    <p:sldLayoutId id="2147483832" r:id="rId3"/>
    <p:sldLayoutId id="2147483757" r:id="rId4"/>
    <p:sldLayoutId id="2147483756" r:id="rId5"/>
    <p:sldLayoutId id="2147483833" r:id="rId6"/>
    <p:sldLayoutId id="2147483834" r:id="rId7"/>
    <p:sldLayoutId id="2147483835" r:id="rId8"/>
  </p:sldLayoutIdLst>
  <p:transition/>
  <p:hf hd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rgbClr val="00004D"/>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4D"/>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rgbClr val="00004D"/>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C70545C0-5595-4B43-85D1-B9E5035641F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4" r:id="rId1"/>
    <p:sldLayoutId id="2147483763" r:id="rId2"/>
    <p:sldLayoutId id="2147483762" r:id="rId3"/>
    <p:sldLayoutId id="2147483761" r:id="rId4"/>
    <p:sldLayoutId id="2147483760" r:id="rId5"/>
    <p:sldLayoutId id="2147483759" r:id="rId6"/>
    <p:sldLayoutId id="2147483836" r:id="rId7"/>
    <p:sldLayoutId id="2147483837" r:id="rId8"/>
    <p:sldLayoutId id="2147483838" r:id="rId9"/>
    <p:sldLayoutId id="2147483839" r:id="rId10"/>
    <p:sldLayoutId id="2147483840" r:id="rId11"/>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53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66443CE7-579C-470E-8AEC-0F67D3A5AE7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5" r:id="rId1"/>
    <p:sldLayoutId id="2147483774" r:id="rId2"/>
    <p:sldLayoutId id="2147483773" r:id="rId3"/>
    <p:sldLayoutId id="2147483772" r:id="rId4"/>
    <p:sldLayoutId id="2147483771" r:id="rId5"/>
    <p:sldLayoutId id="2147483770" r:id="rId6"/>
    <p:sldLayoutId id="2147483769" r:id="rId7"/>
    <p:sldLayoutId id="2147483768" r:id="rId8"/>
    <p:sldLayoutId id="2147483767" r:id="rId9"/>
    <p:sldLayoutId id="2147483766" r:id="rId10"/>
    <p:sldLayoutId id="2147483765"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48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48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9C3E90D9-882C-4077-993D-C554481A584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6" r:id="rId1"/>
    <p:sldLayoutId id="2147483785" r:id="rId2"/>
    <p:sldLayoutId id="2147483784" r:id="rId3"/>
    <p:sldLayoutId id="2147483783" r:id="rId4"/>
    <p:sldLayoutId id="2147483782" r:id="rId5"/>
    <p:sldLayoutId id="2147483781" r:id="rId6"/>
    <p:sldLayoutId id="2147483780" r:id="rId7"/>
    <p:sldLayoutId id="2147483779" r:id="rId8"/>
    <p:sldLayoutId id="2147483778" r:id="rId9"/>
    <p:sldLayoutId id="2147483777" r:id="rId10"/>
    <p:sldLayoutId id="2147483776"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710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710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F0A922BB-2D6B-4F68-9906-0C7C3B4D149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97" r:id="rId1"/>
    <p:sldLayoutId id="2147483796" r:id="rId2"/>
    <p:sldLayoutId id="2147483795" r:id="rId3"/>
    <p:sldLayoutId id="2147483794" r:id="rId4"/>
    <p:sldLayoutId id="2147483793" r:id="rId5"/>
    <p:sldLayoutId id="2147483792" r:id="rId6"/>
    <p:sldLayoutId id="2147483791" r:id="rId7"/>
    <p:sldLayoutId id="2147483790" r:id="rId8"/>
    <p:sldLayoutId id="2147483789" r:id="rId9"/>
    <p:sldLayoutId id="2147483788" r:id="rId10"/>
    <p:sldLayoutId id="2147483787"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93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93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B6347443-8781-4EBA-B1DF-461A55A5FA5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8" r:id="rId1"/>
    <p:sldLayoutId id="2147483807" r:id="rId2"/>
    <p:sldLayoutId id="2147483806" r:id="rId3"/>
    <p:sldLayoutId id="2147483805" r:id="rId4"/>
    <p:sldLayoutId id="2147483804" r:id="rId5"/>
    <p:sldLayoutId id="2147483803" r:id="rId6"/>
    <p:sldLayoutId id="2147483802" r:id="rId7"/>
    <p:sldLayoutId id="2147483801" r:id="rId8"/>
    <p:sldLayoutId id="2147483800" r:id="rId9"/>
    <p:sldLayoutId id="2147483799" r:id="rId10"/>
    <p:sldLayoutId id="2147483798"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68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68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F760BE6B-B0B7-4402-93DC-F3C1B8BF9AE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9" r:id="rId1"/>
    <p:sldLayoutId id="2147483818" r:id="rId2"/>
    <p:sldLayoutId id="2147483817" r:id="rId3"/>
    <p:sldLayoutId id="2147483816" r:id="rId4"/>
    <p:sldLayoutId id="2147483815" r:id="rId5"/>
    <p:sldLayoutId id="2147483814" r:id="rId6"/>
    <p:sldLayoutId id="2147483813" r:id="rId7"/>
    <p:sldLayoutId id="2147483812" r:id="rId8"/>
    <p:sldLayoutId id="2147483811" r:id="rId9"/>
    <p:sldLayoutId id="2147483810" r:id="rId10"/>
    <p:sldLayoutId id="2147483809"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39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39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ACF6B9B5-8DE5-4375-9406-710AB074EF0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0" r:id="rId1"/>
    <p:sldLayoutId id="2147483829" r:id="rId2"/>
    <p:sldLayoutId id="2147483828" r:id="rId3"/>
    <p:sldLayoutId id="2147483827" r:id="rId4"/>
    <p:sldLayoutId id="2147483826" r:id="rId5"/>
    <p:sldLayoutId id="2147483825" r:id="rId6"/>
    <p:sldLayoutId id="2147483824" r:id="rId7"/>
    <p:sldLayoutId id="2147483823" r:id="rId8"/>
    <p:sldLayoutId id="2147483822" r:id="rId9"/>
    <p:sldLayoutId id="2147483821" r:id="rId10"/>
    <p:sldLayoutId id="2147483820"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cid:3287383400_2177562"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pPr algn="ctr"/>
            <a:r>
              <a:rPr lang="en-US" dirty="0" smtClean="0"/>
              <a:t>Computers Are Your Future</a:t>
            </a:r>
            <a:br>
              <a:rPr lang="en-US" dirty="0" smtClean="0"/>
            </a:br>
            <a:r>
              <a:rPr lang="en-US" sz="3200" dirty="0" smtClean="0"/>
              <a:t>Eleventh Edition</a:t>
            </a:r>
          </a:p>
        </p:txBody>
      </p:sp>
      <p:sp>
        <p:nvSpPr>
          <p:cNvPr id="98306" name="Content Placeholder 2"/>
          <p:cNvSpPr>
            <a:spLocks noGrp="1"/>
          </p:cNvSpPr>
          <p:nvPr>
            <p:ph idx="1"/>
          </p:nvPr>
        </p:nvSpPr>
        <p:spPr>
          <a:xfrm>
            <a:off x="1182688" y="1905000"/>
            <a:ext cx="7772400" cy="4114800"/>
          </a:xfrm>
        </p:spPr>
        <p:txBody>
          <a:bodyPr/>
          <a:lstStyle/>
          <a:p>
            <a:pPr algn="ctr">
              <a:buFont typeface="Wingdings" pitchFamily="2" charset="2"/>
              <a:buNone/>
            </a:pPr>
            <a:r>
              <a:rPr lang="en-US" dirty="0" smtClean="0"/>
              <a:t>Chapter 6: The Internet and the World Wide Web</a:t>
            </a:r>
          </a:p>
          <a:p>
            <a:pPr>
              <a:buFont typeface="Wingdings" pitchFamily="2" charset="2"/>
              <a:buNone/>
            </a:pPr>
            <a:endParaRPr lang="en-US" dirty="0" smtClean="0"/>
          </a:p>
          <a:p>
            <a:pPr>
              <a:buFont typeface="Wingdings" pitchFamily="2" charset="2"/>
              <a:buNone/>
            </a:pPr>
            <a:endParaRPr lang="en-US" dirty="0" smtClean="0"/>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93202E71-C9E0-4624-959F-B04C15CBADBF}" type="slidenum">
              <a:rPr lang="en-US" smtClean="0"/>
              <a:pPr>
                <a:defRPr/>
              </a:pPr>
              <a:t>1</a:t>
            </a:fld>
            <a:endParaRPr lang="en-US" dirty="0"/>
          </a:p>
        </p:txBody>
      </p:sp>
      <p:pic>
        <p:nvPicPr>
          <p:cNvPr id="8" name="Picture 7"/>
          <p:cNvPicPr>
            <a:picLocks noChangeAspect="1" noChangeArrowheads="1"/>
          </p:cNvPicPr>
          <p:nvPr/>
        </p:nvPicPr>
        <p:blipFill>
          <a:blip r:embed="rId3" cstate="print"/>
          <a:srcRect/>
          <a:stretch>
            <a:fillRect/>
          </a:stretch>
        </p:blipFill>
        <p:spPr bwMode="auto">
          <a:xfrm>
            <a:off x="3698824" y="2895600"/>
            <a:ext cx="2854375" cy="3505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p:txBody>
          <a:bodyPr lIns="92075" tIns="46038" rIns="92075" bIns="46038" anchor="ctr"/>
          <a:lstStyle/>
          <a:p>
            <a:pPr eaLnBrk="1" hangingPunct="1"/>
            <a:r>
              <a:rPr lang="en-US" dirty="0" smtClean="0"/>
              <a:t>Accessing the Internet: </a:t>
            </a:r>
            <a:br>
              <a:rPr lang="en-US" dirty="0" smtClean="0"/>
            </a:br>
            <a:r>
              <a:rPr lang="en-US" dirty="0" smtClean="0"/>
              <a:t>Going Online</a:t>
            </a:r>
          </a:p>
        </p:txBody>
      </p:sp>
      <p:sp>
        <p:nvSpPr>
          <p:cNvPr id="112642" name="Content Placeholder 11"/>
          <p:cNvSpPr>
            <a:spLocks noGrp="1"/>
          </p:cNvSpPr>
          <p:nvPr>
            <p:ph idx="1"/>
          </p:nvPr>
        </p:nvSpPr>
        <p:spPr>
          <a:xfrm>
            <a:off x="762000" y="1981200"/>
            <a:ext cx="7504112" cy="4114800"/>
          </a:xfrm>
        </p:spPr>
        <p:txBody>
          <a:bodyPr/>
          <a:lstStyle/>
          <a:p>
            <a:r>
              <a:rPr lang="en-US" b="1" dirty="0" smtClean="0"/>
              <a:t>Internet service providers (ISPs)</a:t>
            </a:r>
          </a:p>
          <a:p>
            <a:pPr lvl="1"/>
            <a:r>
              <a:rPr lang="en-US" dirty="0" smtClean="0"/>
              <a:t>Supply and sustain user connections to the Internet.</a:t>
            </a:r>
          </a:p>
          <a:p>
            <a:pPr lvl="1"/>
            <a:r>
              <a:rPr lang="en-US" dirty="0" smtClean="0"/>
              <a:t>Maintain the hardware and software required for those connections.</a:t>
            </a:r>
          </a:p>
          <a:p>
            <a:pPr lvl="1"/>
            <a:r>
              <a:rPr lang="en-US" dirty="0" smtClean="0"/>
              <a:t>Protect their sites and networks from outside threats.</a:t>
            </a:r>
          </a:p>
          <a:p>
            <a:pPr lvl="1"/>
            <a:endParaRPr lang="en-US" dirty="0" smtClean="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D534CB0D-29D3-4127-B5C9-3622D5DC9A4D}" type="slidenum">
              <a:rPr lang="en-US"/>
              <a:pPr>
                <a:defRPr/>
              </a:pPr>
              <a:t>10</a:t>
            </a:fld>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p:txBody>
          <a:bodyPr lIns="92075" tIns="46038" rIns="92075" bIns="46038" anchor="ctr"/>
          <a:lstStyle/>
          <a:p>
            <a:pPr eaLnBrk="1" hangingPunct="1"/>
            <a:r>
              <a:rPr lang="en-US" dirty="0" smtClean="0"/>
              <a:t>Accessing the Internet: </a:t>
            </a:r>
            <a:br>
              <a:rPr lang="en-US" dirty="0" smtClean="0"/>
            </a:br>
            <a:r>
              <a:rPr lang="en-US" dirty="0" smtClean="0"/>
              <a:t>Going Online</a:t>
            </a:r>
          </a:p>
        </p:txBody>
      </p:sp>
      <p:sp>
        <p:nvSpPr>
          <p:cNvPr id="114690" name="Content Placeholder 11"/>
          <p:cNvSpPr>
            <a:spLocks noGrp="1"/>
          </p:cNvSpPr>
          <p:nvPr>
            <p:ph idx="1"/>
          </p:nvPr>
        </p:nvSpPr>
        <p:spPr>
          <a:xfrm>
            <a:off x="381000" y="1981200"/>
            <a:ext cx="8116888" cy="4419600"/>
          </a:xfrm>
        </p:spPr>
        <p:txBody>
          <a:bodyPr/>
          <a:lstStyle/>
          <a:p>
            <a:pPr lvl="1"/>
            <a:r>
              <a:rPr lang="en-US" sz="3200" dirty="0" smtClean="0"/>
              <a:t>Methods to access the Internet</a:t>
            </a:r>
          </a:p>
          <a:p>
            <a:pPr lvl="2"/>
            <a:r>
              <a:rPr lang="en-US" b="1" dirty="0" smtClean="0"/>
              <a:t>Dial-up access</a:t>
            </a:r>
            <a:r>
              <a:rPr lang="en-US" dirty="0" smtClean="0"/>
              <a:t> connects users to the Internet through a modem and a telephone line.</a:t>
            </a:r>
          </a:p>
          <a:p>
            <a:pPr lvl="2"/>
            <a:r>
              <a:rPr lang="en-US" b="1" dirty="0" smtClean="0"/>
              <a:t>Digital subscriber line (DSL)</a:t>
            </a:r>
            <a:r>
              <a:rPr lang="en-US" dirty="0" smtClean="0"/>
              <a:t> is a high-speed online connection that requires a special external modem with telephone lines.</a:t>
            </a:r>
          </a:p>
          <a:p>
            <a:pPr lvl="2"/>
            <a:r>
              <a:rPr lang="en-US" b="1" dirty="0" smtClean="0"/>
              <a:t>Cable access</a:t>
            </a:r>
            <a:r>
              <a:rPr lang="en-US" dirty="0" smtClean="0"/>
              <a:t> provides a high-speed Internet connection using a cable modem, not a phone line.</a:t>
            </a:r>
            <a:endParaRPr lang="en-US" b="1" dirty="0" smtClean="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C4C9248D-B504-40FC-9B3D-B73F70EED35E}" type="slidenum">
              <a:rPr lang="en-US"/>
              <a:pPr>
                <a:defRPr/>
              </a:pPr>
              <a:t>11</a:t>
            </a:fld>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p:txBody>
          <a:bodyPr lIns="92075" tIns="46038" rIns="92075" bIns="46038" anchor="ctr"/>
          <a:lstStyle/>
          <a:p>
            <a:pPr eaLnBrk="1" hangingPunct="1"/>
            <a:r>
              <a:rPr lang="en-US" dirty="0" smtClean="0"/>
              <a:t>Accessing the Internet: </a:t>
            </a:r>
            <a:br>
              <a:rPr lang="en-US" dirty="0" smtClean="0"/>
            </a:br>
            <a:r>
              <a:rPr lang="en-US" dirty="0" smtClean="0"/>
              <a:t>Going Online</a:t>
            </a:r>
          </a:p>
        </p:txBody>
      </p:sp>
      <p:sp>
        <p:nvSpPr>
          <p:cNvPr id="116738" name="Content Placeholder 11"/>
          <p:cNvSpPr>
            <a:spLocks noGrp="1"/>
          </p:cNvSpPr>
          <p:nvPr>
            <p:ph idx="1"/>
          </p:nvPr>
        </p:nvSpPr>
        <p:spPr>
          <a:xfrm>
            <a:off x="381000" y="1981200"/>
            <a:ext cx="8116888" cy="4419600"/>
          </a:xfrm>
        </p:spPr>
        <p:txBody>
          <a:bodyPr/>
          <a:lstStyle/>
          <a:p>
            <a:pPr lvl="1"/>
            <a:r>
              <a:rPr lang="en-US" sz="3200" dirty="0" smtClean="0"/>
              <a:t>Methods to access the Internet</a:t>
            </a:r>
          </a:p>
          <a:p>
            <a:pPr lvl="2"/>
            <a:r>
              <a:rPr lang="en-US" b="1" dirty="0" smtClean="0"/>
              <a:t>Satellite access</a:t>
            </a:r>
            <a:r>
              <a:rPr lang="en-US" dirty="0" smtClean="0"/>
              <a:t> requires a satellite dish in addition to a phone line and modem for an Internet connection.</a:t>
            </a:r>
          </a:p>
          <a:p>
            <a:pPr lvl="3"/>
            <a:r>
              <a:rPr lang="en-US" sz="2400" dirty="0" smtClean="0"/>
              <a:t>Satellite for high-speed downloading</a:t>
            </a:r>
          </a:p>
          <a:p>
            <a:pPr lvl="3"/>
            <a:r>
              <a:rPr lang="en-US" sz="2400" dirty="0" smtClean="0"/>
              <a:t>Phone line and modem for uploading</a:t>
            </a:r>
          </a:p>
          <a:p>
            <a:pPr lvl="2"/>
            <a:r>
              <a:rPr lang="en-US" b="1" dirty="0" smtClean="0"/>
              <a:t>Fiber-optic service (FiOS)</a:t>
            </a:r>
            <a:r>
              <a:rPr lang="en-US" dirty="0" smtClean="0"/>
              <a:t> provides extremely fast Internet access through fiber-optic lines that run directly to users’ homes. No modems are required.</a:t>
            </a:r>
            <a:endParaRPr lang="en-US" b="1" dirty="0" smtClean="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55C9433D-BE1F-4D54-9332-5E2B7CCA7225}" type="slidenum">
              <a:rPr lang="en-US"/>
              <a:pPr>
                <a:defRPr/>
              </a:pPr>
              <a:t>12</a:t>
            </a:fld>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p:txBody>
          <a:bodyPr lIns="92075" tIns="46038" rIns="92075" bIns="46038" anchor="ctr"/>
          <a:lstStyle/>
          <a:p>
            <a:pPr eaLnBrk="1" hangingPunct="1"/>
            <a:r>
              <a:rPr lang="en-US" dirty="0" smtClean="0"/>
              <a:t>The Internet and the Web: What’s the Difference?</a:t>
            </a:r>
          </a:p>
        </p:txBody>
      </p:sp>
      <p:sp>
        <p:nvSpPr>
          <p:cNvPr id="120834" name="Content Placeholder 5"/>
          <p:cNvSpPr>
            <a:spLocks noGrp="1"/>
          </p:cNvSpPr>
          <p:nvPr>
            <p:ph idx="1"/>
          </p:nvPr>
        </p:nvSpPr>
        <p:spPr>
          <a:xfrm>
            <a:off x="762000" y="1981200"/>
            <a:ext cx="7772400" cy="4114800"/>
          </a:xfrm>
        </p:spPr>
        <p:txBody>
          <a:bodyPr/>
          <a:lstStyle/>
          <a:p>
            <a:r>
              <a:rPr lang="en-US" dirty="0" smtClean="0"/>
              <a:t>The </a:t>
            </a:r>
            <a:r>
              <a:rPr lang="en-US" b="1" dirty="0" smtClean="0"/>
              <a:t>World Wide Web</a:t>
            </a:r>
            <a:r>
              <a:rPr lang="en-US" dirty="0" smtClean="0"/>
              <a:t>, also known as the </a:t>
            </a:r>
            <a:r>
              <a:rPr lang="en-US" b="1" dirty="0" smtClean="0"/>
              <a:t>Web </a:t>
            </a:r>
            <a:r>
              <a:rPr lang="en-US" dirty="0" smtClean="0"/>
              <a:t>or </a:t>
            </a:r>
            <a:r>
              <a:rPr lang="en-US" b="1" dirty="0" smtClean="0"/>
              <a:t>WWW</a:t>
            </a:r>
            <a:r>
              <a:rPr lang="en-US" dirty="0" smtClean="0"/>
              <a:t>:</a:t>
            </a:r>
          </a:p>
          <a:p>
            <a:pPr lvl="1"/>
            <a:r>
              <a:rPr lang="en-US" dirty="0" smtClean="0"/>
              <a:t>Contains billions of documents</a:t>
            </a:r>
          </a:p>
          <a:p>
            <a:pPr lvl="1"/>
            <a:r>
              <a:rPr lang="en-US" dirty="0" smtClean="0"/>
              <a:t>Is a portion of the Internet</a:t>
            </a:r>
          </a:p>
          <a:p>
            <a:pPr lvl="1"/>
            <a:r>
              <a:rPr lang="en-US" dirty="0" smtClean="0"/>
              <a:t>Uses the Internet as a means to transport information</a:t>
            </a:r>
          </a:p>
          <a:p>
            <a:pPr lvl="1"/>
            <a:r>
              <a:rPr lang="en-US" dirty="0" smtClean="0"/>
              <a:t>Is a separate entity from the Internet</a:t>
            </a:r>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63C3130B-B39D-4542-89F8-C6C76CC3965C}" type="slidenum">
              <a:rPr lang="en-US"/>
              <a:pPr>
                <a:defRPr/>
              </a:pPr>
              <a:t>13</a:t>
            </a:fld>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p:txBody>
          <a:bodyPr lIns="92075" tIns="46038" rIns="92075" bIns="46038" anchor="ctr"/>
          <a:lstStyle/>
          <a:p>
            <a:pPr eaLnBrk="1" hangingPunct="1"/>
            <a:r>
              <a:rPr lang="en-US" dirty="0" smtClean="0"/>
              <a:t>The Internet and the Web: What’s the Difference?</a:t>
            </a:r>
          </a:p>
        </p:txBody>
      </p:sp>
      <p:sp>
        <p:nvSpPr>
          <p:cNvPr id="11" name="Content Placeholder 10"/>
          <p:cNvSpPr>
            <a:spLocks noGrp="1"/>
          </p:cNvSpPr>
          <p:nvPr>
            <p:ph sz="half" idx="2"/>
          </p:nvPr>
        </p:nvSpPr>
        <p:spPr>
          <a:xfrm>
            <a:off x="4191000" y="2017713"/>
            <a:ext cx="4764088" cy="4114800"/>
          </a:xfrm>
        </p:spPr>
        <p:txBody>
          <a:bodyPr/>
          <a:lstStyle/>
          <a:p>
            <a:r>
              <a:rPr lang="en-US" sz="3200" dirty="0" smtClean="0"/>
              <a:t>The Web contains the information. </a:t>
            </a:r>
          </a:p>
          <a:p>
            <a:r>
              <a:rPr lang="en-US" sz="3200" dirty="0" smtClean="0"/>
              <a:t>The Internet transports information to and from users.</a:t>
            </a:r>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3AE33888-E1D1-45C3-9FFD-D50BA623800C}" type="slidenum">
              <a:rPr lang="en-US"/>
              <a:pPr>
                <a:defRPr/>
              </a:pPr>
              <a:t>14</a:t>
            </a:fld>
            <a:endParaRPr lang="en-US" dirty="0"/>
          </a:p>
        </p:txBody>
      </p:sp>
      <p:pic>
        <p:nvPicPr>
          <p:cNvPr id="3074" name="Picture 2"/>
          <p:cNvPicPr>
            <a:picLocks noGrp="1" noChangeAspect="1" noChangeArrowheads="1"/>
          </p:cNvPicPr>
          <p:nvPr>
            <p:ph sz="half" idx="1"/>
          </p:nvPr>
        </p:nvPicPr>
        <p:blipFill>
          <a:blip r:embed="rId3" cstate="print"/>
          <a:srcRect/>
          <a:stretch>
            <a:fillRect/>
          </a:stretch>
        </p:blipFill>
        <p:spPr bwMode="auto">
          <a:xfrm>
            <a:off x="990600" y="2174267"/>
            <a:ext cx="2962402" cy="415033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p:txBody>
          <a:bodyPr lIns="92075" tIns="46038" rIns="92075" bIns="46038" anchor="ctr"/>
          <a:lstStyle/>
          <a:p>
            <a:pPr eaLnBrk="1" hangingPunct="1"/>
            <a:r>
              <a:rPr lang="en-US" dirty="0" smtClean="0"/>
              <a:t>The Internet and the Web: What’s the Difference?</a:t>
            </a:r>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C62F4364-2948-4A87-865C-65C2AC77B9DE}" type="slidenum">
              <a:rPr lang="en-US"/>
              <a:pPr>
                <a:defRPr/>
              </a:pPr>
              <a:t>15</a:t>
            </a:fld>
            <a:endParaRPr lang="en-US" dirty="0"/>
          </a:p>
        </p:txBody>
      </p:sp>
      <p:sp>
        <p:nvSpPr>
          <p:cNvPr id="124932" name="Content Placeholder 5"/>
          <p:cNvSpPr>
            <a:spLocks noGrp="1"/>
          </p:cNvSpPr>
          <p:nvPr>
            <p:ph idx="1"/>
          </p:nvPr>
        </p:nvSpPr>
        <p:spPr>
          <a:xfrm>
            <a:off x="762000" y="1981200"/>
            <a:ext cx="8001000" cy="4114800"/>
          </a:xfrm>
        </p:spPr>
        <p:txBody>
          <a:bodyPr/>
          <a:lstStyle/>
          <a:p>
            <a:r>
              <a:rPr lang="en-US" dirty="0" smtClean="0"/>
              <a:t>A </a:t>
            </a:r>
            <a:r>
              <a:rPr lang="en-US" b="1" dirty="0" smtClean="0"/>
              <a:t>Web page</a:t>
            </a:r>
            <a:r>
              <a:rPr lang="en-US" dirty="0" smtClean="0"/>
              <a:t> is a document that may include text, graphics, sound, animation, and video.</a:t>
            </a:r>
          </a:p>
          <a:p>
            <a:r>
              <a:rPr lang="en-US" dirty="0" smtClean="0"/>
              <a:t>A </a:t>
            </a:r>
            <a:r>
              <a:rPr lang="en-US" b="1" dirty="0" smtClean="0"/>
              <a:t>Web site</a:t>
            </a:r>
            <a:r>
              <a:rPr lang="en-US" dirty="0" smtClean="0"/>
              <a:t> is a collection of Web pages.</a:t>
            </a:r>
          </a:p>
          <a:p>
            <a:r>
              <a:rPr lang="en-US" dirty="0" smtClean="0"/>
              <a:t>A </a:t>
            </a:r>
            <a:r>
              <a:rPr lang="en-US" b="1" dirty="0" smtClean="0"/>
              <a:t>Web browser </a:t>
            </a:r>
            <a:r>
              <a:rPr lang="en-US" dirty="0" smtClean="0"/>
              <a:t>is a program that displays Web pages and linked items. </a:t>
            </a:r>
            <a:endParaRPr lang="en-US" b="1" dirty="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ChangeArrowheads="1"/>
          </p:cNvSpPr>
          <p:nvPr>
            <p:ph type="title"/>
          </p:nvPr>
        </p:nvSpPr>
        <p:spPr/>
        <p:txBody>
          <a:bodyPr lIns="92075" tIns="46038" rIns="92075" bIns="46038" anchor="ctr"/>
          <a:lstStyle/>
          <a:p>
            <a:pPr eaLnBrk="1" hangingPunct="1"/>
            <a:r>
              <a:rPr lang="en-US" dirty="0" smtClean="0"/>
              <a:t>The Internet and the Web: What’s the Difference?</a:t>
            </a:r>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A7B3FD81-30F7-4C28-8689-E89FAAB31AA5}" type="slidenum">
              <a:rPr lang="en-US"/>
              <a:pPr>
                <a:defRPr/>
              </a:pPr>
              <a:t>16</a:t>
            </a:fld>
            <a:endParaRPr lang="en-US" dirty="0"/>
          </a:p>
        </p:txBody>
      </p:sp>
      <p:sp>
        <p:nvSpPr>
          <p:cNvPr id="126980" name="Content Placeholder 5"/>
          <p:cNvSpPr>
            <a:spLocks noGrp="1"/>
          </p:cNvSpPr>
          <p:nvPr>
            <p:ph idx="1"/>
          </p:nvPr>
        </p:nvSpPr>
        <p:spPr>
          <a:xfrm>
            <a:off x="762000" y="1981200"/>
            <a:ext cx="7772400" cy="4114800"/>
          </a:xfrm>
        </p:spPr>
        <p:txBody>
          <a:bodyPr/>
          <a:lstStyle/>
          <a:p>
            <a:r>
              <a:rPr lang="en-US" b="1" dirty="0" smtClean="0"/>
              <a:t>Hyperlinks</a:t>
            </a:r>
            <a:r>
              <a:rPr lang="en-US" dirty="0" smtClean="0"/>
              <a:t> or </a:t>
            </a:r>
            <a:r>
              <a:rPr lang="en-US" b="1" dirty="0" smtClean="0"/>
              <a:t>links</a:t>
            </a:r>
            <a:r>
              <a:rPr lang="en-US" dirty="0" smtClean="0"/>
              <a:t> are words and images that bring other documents into view when clicked.</a:t>
            </a:r>
          </a:p>
          <a:p>
            <a:r>
              <a:rPr lang="en-US" b="1" dirty="0" smtClean="0"/>
              <a:t>Hypertext</a:t>
            </a:r>
            <a:r>
              <a:rPr lang="en-US" dirty="0" smtClean="0"/>
              <a:t> uses links to move to additional related information.</a:t>
            </a:r>
          </a:p>
          <a:p>
            <a:r>
              <a:rPr lang="en-US" b="1" dirty="0" smtClean="0"/>
              <a:t>Hypertext Markup Language (HTML)</a:t>
            </a:r>
            <a:r>
              <a:rPr lang="en-US" dirty="0" smtClean="0"/>
              <a:t> uses tags to specify how a Web page should display.</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p:txBody>
          <a:bodyPr lIns="92075" tIns="46038" rIns="92075" bIns="46038" anchor="ctr"/>
          <a:lstStyle/>
          <a:p>
            <a:pPr eaLnBrk="1" hangingPunct="1"/>
            <a:r>
              <a:rPr lang="en-US" dirty="0" smtClean="0"/>
              <a:t>The Internet and the Web: What’s the Difference?</a:t>
            </a:r>
          </a:p>
        </p:txBody>
      </p:sp>
      <p:sp>
        <p:nvSpPr>
          <p:cNvPr id="129026" name="Content Placeholder 5"/>
          <p:cNvSpPr>
            <a:spLocks noGrp="1"/>
          </p:cNvSpPr>
          <p:nvPr>
            <p:ph sz="half" idx="1"/>
          </p:nvPr>
        </p:nvSpPr>
        <p:spPr>
          <a:xfrm>
            <a:off x="685800" y="1981200"/>
            <a:ext cx="4495800" cy="4343400"/>
          </a:xfrm>
        </p:spPr>
        <p:txBody>
          <a:bodyPr/>
          <a:lstStyle/>
          <a:p>
            <a:pPr>
              <a:spcBef>
                <a:spcPct val="0"/>
              </a:spcBef>
            </a:pPr>
            <a:r>
              <a:rPr lang="en-US" dirty="0" smtClean="0"/>
              <a:t>A Web browser is a program that displays a Web document and permits access to linked documents.</a:t>
            </a:r>
          </a:p>
          <a:p>
            <a:pPr>
              <a:spcBef>
                <a:spcPct val="0"/>
              </a:spcBef>
            </a:pPr>
            <a:r>
              <a:rPr lang="en-US" b="1" dirty="0" smtClean="0"/>
              <a:t>Plug-ins</a:t>
            </a:r>
            <a:r>
              <a:rPr lang="en-US" dirty="0" smtClean="0"/>
              <a:t> are software programs that browsers use for extra features such as sound and video.</a:t>
            </a:r>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D9FBA68D-DDB7-4BA1-802F-56D831083ACA}" type="slidenum">
              <a:rPr lang="en-US"/>
              <a:pPr>
                <a:defRPr/>
              </a:pPr>
              <a:t>17</a:t>
            </a:fld>
            <a:endParaRPr lang="en-US" dirty="0"/>
          </a:p>
        </p:txBody>
      </p:sp>
      <p:pic>
        <p:nvPicPr>
          <p:cNvPr id="4098" name="Picture 2"/>
          <p:cNvPicPr>
            <a:picLocks noGrp="1" noChangeAspect="1" noChangeArrowheads="1"/>
          </p:cNvPicPr>
          <p:nvPr>
            <p:ph sz="half" idx="2"/>
          </p:nvPr>
        </p:nvPicPr>
        <p:blipFill>
          <a:blip r:embed="rId3" cstate="print"/>
          <a:srcRect/>
          <a:stretch>
            <a:fillRect/>
          </a:stretch>
        </p:blipFill>
        <p:spPr bwMode="auto">
          <a:xfrm>
            <a:off x="4941434" y="2362200"/>
            <a:ext cx="4013654" cy="3260391"/>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ChangeArrowheads="1"/>
          </p:cNvSpPr>
          <p:nvPr>
            <p:ph type="title"/>
          </p:nvPr>
        </p:nvSpPr>
        <p:spPr/>
        <p:txBody>
          <a:bodyPr lIns="92075" tIns="46038" rIns="92075" bIns="46038" anchor="ctr"/>
          <a:lstStyle/>
          <a:p>
            <a:pPr eaLnBrk="1" hangingPunct="1"/>
            <a:r>
              <a:rPr lang="en-US" dirty="0" smtClean="0"/>
              <a:t>The Internet and the Web: What’s the Difference?</a:t>
            </a:r>
          </a:p>
        </p:txBody>
      </p:sp>
      <p:sp>
        <p:nvSpPr>
          <p:cNvPr id="131074" name="Content Placeholder 5"/>
          <p:cNvSpPr>
            <a:spLocks noGrp="1"/>
          </p:cNvSpPr>
          <p:nvPr>
            <p:ph idx="1"/>
          </p:nvPr>
        </p:nvSpPr>
        <p:spPr>
          <a:xfrm>
            <a:off x="762000" y="1981200"/>
            <a:ext cx="7772400" cy="4114800"/>
          </a:xfrm>
        </p:spPr>
        <p:txBody>
          <a:bodyPr/>
          <a:lstStyle/>
          <a:p>
            <a:pPr>
              <a:spcBef>
                <a:spcPct val="0"/>
              </a:spcBef>
            </a:pPr>
            <a:r>
              <a:rPr lang="en-US" dirty="0" smtClean="0"/>
              <a:t>The most popular Web browsers</a:t>
            </a:r>
          </a:p>
          <a:p>
            <a:pPr lvl="1">
              <a:spcBef>
                <a:spcPct val="0"/>
              </a:spcBef>
            </a:pPr>
            <a:r>
              <a:rPr lang="en-US" dirty="0" smtClean="0"/>
              <a:t>Mozilla Firefox</a:t>
            </a:r>
          </a:p>
          <a:p>
            <a:pPr lvl="1">
              <a:spcBef>
                <a:spcPct val="0"/>
              </a:spcBef>
            </a:pPr>
            <a:r>
              <a:rPr lang="en-US" dirty="0" smtClean="0"/>
              <a:t>Google Chrome</a:t>
            </a:r>
          </a:p>
          <a:p>
            <a:pPr lvl="1">
              <a:spcBef>
                <a:spcPct val="0"/>
              </a:spcBef>
            </a:pPr>
            <a:r>
              <a:rPr lang="en-US" dirty="0" smtClean="0"/>
              <a:t>Internet Explorer</a:t>
            </a:r>
          </a:p>
          <a:p>
            <a:pPr lvl="1">
              <a:spcBef>
                <a:spcPct val="0"/>
              </a:spcBef>
            </a:pPr>
            <a:r>
              <a:rPr lang="en-US" dirty="0" smtClean="0"/>
              <a:t>Opera</a:t>
            </a:r>
          </a:p>
          <a:p>
            <a:pPr lvl="1">
              <a:spcBef>
                <a:spcPct val="0"/>
              </a:spcBef>
            </a:pPr>
            <a:r>
              <a:rPr lang="en-US" dirty="0" smtClean="0"/>
              <a:t>Safari</a:t>
            </a:r>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3F9FA38D-AC93-4D5B-8B61-FA506FF720D1}" type="slidenum">
              <a:rPr lang="en-US"/>
              <a:pPr>
                <a:defRPr/>
              </a:pPr>
              <a:t>18</a:t>
            </a:fld>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ChangeArrowheads="1"/>
          </p:cNvSpPr>
          <p:nvPr>
            <p:ph type="title"/>
          </p:nvPr>
        </p:nvSpPr>
        <p:spPr/>
        <p:txBody>
          <a:bodyPr lIns="92075" tIns="46038" rIns="92075" bIns="46038" anchor="ctr"/>
          <a:lstStyle/>
          <a:p>
            <a:pPr eaLnBrk="1" hangingPunct="1"/>
            <a:r>
              <a:rPr lang="en-US" dirty="0" smtClean="0"/>
              <a:t>The Internet and the Web: What’s the Difference?</a:t>
            </a:r>
          </a:p>
        </p:txBody>
      </p:sp>
      <p:sp>
        <p:nvSpPr>
          <p:cNvPr id="131074" name="Content Placeholder 5"/>
          <p:cNvSpPr>
            <a:spLocks noGrp="1"/>
          </p:cNvSpPr>
          <p:nvPr>
            <p:ph idx="1"/>
          </p:nvPr>
        </p:nvSpPr>
        <p:spPr>
          <a:xfrm>
            <a:off x="762000" y="1981200"/>
            <a:ext cx="7772400" cy="4114800"/>
          </a:xfrm>
        </p:spPr>
        <p:txBody>
          <a:bodyPr/>
          <a:lstStyle/>
          <a:p>
            <a:pPr>
              <a:spcBef>
                <a:spcPct val="0"/>
              </a:spcBef>
            </a:pPr>
            <a:r>
              <a:rPr lang="en-US" dirty="0" smtClean="0"/>
              <a:t>Web sites and their associated information are stored on computers called </a:t>
            </a:r>
            <a:r>
              <a:rPr lang="en-US" b="1" dirty="0" smtClean="0"/>
              <a:t>Web servers</a:t>
            </a:r>
            <a:r>
              <a:rPr lang="en-US" dirty="0" smtClean="0"/>
              <a:t>.</a:t>
            </a:r>
          </a:p>
          <a:p>
            <a:pPr>
              <a:spcBef>
                <a:spcPct val="0"/>
              </a:spcBef>
            </a:pPr>
            <a:r>
              <a:rPr lang="en-US" dirty="0" smtClean="0"/>
              <a:t>Web servers are used to recognize information requests, process the requests, and send the requested documents.</a:t>
            </a:r>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3F9FA38D-AC93-4D5B-8B61-FA506FF720D1}" type="slidenum">
              <a:rPr lang="en-US"/>
              <a:pPr>
                <a:defRPr/>
              </a:pPr>
              <a:t>19</a:t>
            </a:fld>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6"/>
          <p:cNvSpPr txBox="1">
            <a:spLocks noGrp="1" noChangeArrowheads="1"/>
          </p:cNvSpPr>
          <p:nvPr/>
        </p:nvSpPr>
        <p:spPr bwMode="auto">
          <a:xfrm>
            <a:off x="6553200" y="6245225"/>
            <a:ext cx="2133600" cy="476250"/>
          </a:xfrm>
          <a:prstGeom prst="rect">
            <a:avLst/>
          </a:prstGeom>
          <a:noFill/>
          <a:ln>
            <a:miter lim="800000"/>
            <a:headEnd/>
            <a:tailEnd/>
          </a:ln>
        </p:spPr>
        <p:txBody>
          <a:bodyPr anchor="b"/>
          <a:lstStyle/>
          <a:p>
            <a:pPr algn="r" eaLnBrk="0" hangingPunct="0">
              <a:defRPr/>
            </a:pPr>
            <a:fld id="{E45F4B6A-49D0-4FDB-9B84-6CEF4B3AAB6A}" type="slidenum">
              <a:rPr lang="en-US" sz="1400">
                <a:solidFill>
                  <a:srgbClr val="000000"/>
                </a:solidFill>
                <a:effectLst>
                  <a:outerShdw blurRad="38100" dist="38100" dir="2700000" algn="tl">
                    <a:srgbClr val="FFFFFF"/>
                  </a:outerShdw>
                </a:effectLst>
              </a:rPr>
              <a:pPr algn="r" eaLnBrk="0" hangingPunct="0">
                <a:defRPr/>
              </a:pPr>
              <a:t>2</a:t>
            </a:fld>
            <a:endParaRPr lang="en-US" sz="1400" dirty="0">
              <a:solidFill>
                <a:srgbClr val="000000"/>
              </a:solidFill>
              <a:effectLst>
                <a:outerShdw blurRad="38100" dist="38100" dir="2700000" algn="tl">
                  <a:srgbClr val="FFFFFF"/>
                </a:outerShdw>
              </a:effectLst>
            </a:endParaRPr>
          </a:p>
        </p:txBody>
      </p:sp>
      <p:sp>
        <p:nvSpPr>
          <p:cNvPr id="99330" name="Rectangle 3"/>
          <p:cNvSpPr>
            <a:spLocks noChangeArrowheads="1"/>
          </p:cNvSpPr>
          <p:nvPr/>
        </p:nvSpPr>
        <p:spPr bwMode="auto">
          <a:xfrm>
            <a:off x="-3725863" y="2297113"/>
            <a:ext cx="9144001" cy="0"/>
          </a:xfrm>
          <a:prstGeom prst="rect">
            <a:avLst/>
          </a:prstGeom>
          <a:noFill/>
          <a:ln w="25400">
            <a:noFill/>
            <a:miter lim="800000"/>
            <a:headEnd/>
            <a:tailEnd/>
          </a:ln>
        </p:spPr>
        <p:txBody>
          <a:bodyPr wrap="none" anchor="ctr">
            <a:spAutoFit/>
          </a:bodyPr>
          <a:lstStyle/>
          <a:p>
            <a:pPr eaLnBrk="0" hangingPunct="0"/>
            <a:endParaRPr lang="en-US" dirty="0"/>
          </a:p>
        </p:txBody>
      </p:sp>
      <p:pic>
        <p:nvPicPr>
          <p:cNvPr id="99331" name="Picture 4" descr="cid:3287383400_2177562"/>
          <p:cNvPicPr>
            <a:picLocks noChangeAspect="1" noChangeArrowheads="1"/>
          </p:cNvPicPr>
          <p:nvPr/>
        </p:nvPicPr>
        <p:blipFill>
          <a:blip r:embed="rId3" r:link="rId4" cstate="print"/>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99332" name="Rectangle 5"/>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eaLnBrk="0" hangingPunct="0"/>
            <a:r>
              <a:rPr lang="en-US" sz="1600" dirty="0">
                <a:solidFill>
                  <a:srgbClr val="000000"/>
                </a:solidFill>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738188" y="5327650"/>
            <a:ext cx="7845425" cy="636588"/>
          </a:xfrm>
          <a:prstGeom prst="rect">
            <a:avLst/>
          </a:prstGeom>
          <a:noFill/>
          <a:ln>
            <a:miter lim="800000"/>
            <a:headEnd/>
            <a:tailEnd/>
          </a:ln>
        </p:spPr>
        <p:txBody>
          <a:bodyPr anchor="b"/>
          <a:lstStyle/>
          <a:p>
            <a:pPr algn="ctr" eaLnBrk="0" hangingPunct="0">
              <a:defRPr/>
            </a:pPr>
            <a:r>
              <a:rPr lang="en-US" dirty="0">
                <a:solidFill>
                  <a:srgbClr val="000000"/>
                </a:solidFill>
                <a:effectLst>
                  <a:outerShdw blurRad="38100" dist="38100" dir="2700000" algn="tl">
                    <a:srgbClr val="C0C0C0"/>
                  </a:outerShdw>
                </a:effectLst>
                <a:latin typeface="Tahoma" pitchFamily="34" charset="0"/>
                <a:cs typeface="Arial" pitchFamily="34" charset="0"/>
              </a:rPr>
              <a:t>Copyright © </a:t>
            </a:r>
            <a:r>
              <a:rPr lang="en-US" dirty="0" smtClean="0">
                <a:solidFill>
                  <a:srgbClr val="000000"/>
                </a:solidFill>
                <a:effectLst>
                  <a:outerShdw blurRad="38100" dist="38100" dir="2700000" algn="tl">
                    <a:srgbClr val="C0C0C0"/>
                  </a:outerShdw>
                </a:effectLst>
                <a:latin typeface="Tahoma" pitchFamily="34" charset="0"/>
                <a:cs typeface="Arial" pitchFamily="34" charset="0"/>
              </a:rPr>
              <a:t>2011 </a:t>
            </a:r>
            <a:r>
              <a:rPr lang="en-US" dirty="0">
                <a:solidFill>
                  <a:srgbClr val="000000"/>
                </a:solidFill>
                <a:effectLst>
                  <a:outerShdw blurRad="38100" dist="38100" dir="2700000" algn="tl">
                    <a:srgbClr val="C0C0C0"/>
                  </a:outerShdw>
                </a:effectLst>
                <a:latin typeface="Tahoma" pitchFamily="34" charset="0"/>
                <a:cs typeface="Arial" pitchFamily="34" charset="0"/>
              </a:rPr>
              <a:t>Pearson Education, Inc.  </a:t>
            </a:r>
          </a:p>
          <a:p>
            <a:pPr algn="ctr" eaLnBrk="0" hangingPunct="0">
              <a:defRPr/>
            </a:pPr>
            <a:r>
              <a:rPr lang="en-US" dirty="0">
                <a:solidFill>
                  <a:srgbClr val="000000"/>
                </a:solidFill>
                <a:effectLst>
                  <a:outerShdw blurRad="38100" dist="38100" dir="2700000" algn="tl">
                    <a:srgbClr val="C0C0C0"/>
                  </a:outerShdw>
                </a:effectLst>
                <a:latin typeface="Tahoma" pitchFamily="34" charset="0"/>
                <a:cs typeface="Arial" pitchFamily="34" charset="0"/>
              </a:rPr>
              <a:t>Publishing as Prentice Hall</a:t>
            </a:r>
            <a:endParaRPr lang="en-US" dirty="0">
              <a:solidFill>
                <a:srgbClr val="000000"/>
              </a:solidFill>
              <a:effectLst>
                <a:outerShdw blurRad="38100" dist="38100" dir="2700000" algn="tl">
                  <a:srgbClr val="C0C0C0"/>
                </a:outerShdw>
              </a:effectLst>
              <a:cs typeface="Arial"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p:txBody>
          <a:bodyPr lIns="92075" tIns="46038" rIns="92075" bIns="46038" anchor="ctr"/>
          <a:lstStyle/>
          <a:p>
            <a:pPr eaLnBrk="1" hangingPunct="1"/>
            <a:r>
              <a:rPr lang="en-US" dirty="0" smtClean="0"/>
              <a:t>The Internet and the Web: What’s the Difference?</a:t>
            </a:r>
          </a:p>
        </p:txBody>
      </p:sp>
      <p:sp>
        <p:nvSpPr>
          <p:cNvPr id="133122" name="Content Placeholder 5"/>
          <p:cNvSpPr>
            <a:spLocks noGrp="1"/>
          </p:cNvSpPr>
          <p:nvPr>
            <p:ph idx="1"/>
          </p:nvPr>
        </p:nvSpPr>
        <p:spPr>
          <a:xfrm>
            <a:off x="762000" y="1981200"/>
            <a:ext cx="7772400" cy="4114800"/>
          </a:xfrm>
        </p:spPr>
        <p:txBody>
          <a:bodyPr/>
          <a:lstStyle/>
          <a:p>
            <a:pPr>
              <a:spcBef>
                <a:spcPct val="0"/>
              </a:spcBef>
            </a:pPr>
            <a:r>
              <a:rPr lang="en-US" dirty="0" smtClean="0"/>
              <a:t>Every device connected to the Internet, including PCs and servers, is given a unique network identifier called an </a:t>
            </a:r>
            <a:r>
              <a:rPr lang="en-US" b="1" dirty="0" smtClean="0"/>
              <a:t>Internet Protocol (IP) address</a:t>
            </a:r>
            <a:r>
              <a:rPr lang="en-US" dirty="0" smtClean="0"/>
              <a:t>.</a:t>
            </a:r>
          </a:p>
          <a:p>
            <a:pPr>
              <a:spcBef>
                <a:spcPct val="0"/>
              </a:spcBef>
            </a:pPr>
            <a:r>
              <a:rPr lang="en-US" dirty="0" smtClean="0"/>
              <a:t>The identification of an Internet resource’s type and location is performed through its </a:t>
            </a:r>
            <a:r>
              <a:rPr lang="en-US" b="1" dirty="0" smtClean="0"/>
              <a:t>Uniform Resource Locator (URL)</a:t>
            </a:r>
            <a:r>
              <a:rPr lang="en-US" dirty="0" smtClean="0"/>
              <a:t>.</a:t>
            </a:r>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0FE6FC21-59CD-46E6-9EF4-8ADDD617E9A1}" type="slidenum">
              <a:rPr lang="en-US"/>
              <a:pPr>
                <a:defRPr/>
              </a:pPr>
              <a:t>20</a:t>
            </a:fld>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ChangeArrowheads="1"/>
          </p:cNvSpPr>
          <p:nvPr>
            <p:ph type="title"/>
          </p:nvPr>
        </p:nvSpPr>
        <p:spPr/>
        <p:txBody>
          <a:bodyPr lIns="92075" tIns="46038" rIns="92075" bIns="46038" anchor="ctr"/>
          <a:lstStyle/>
          <a:p>
            <a:pPr eaLnBrk="1" hangingPunct="1"/>
            <a:r>
              <a:rPr lang="en-US" dirty="0" smtClean="0"/>
              <a:t>The Internet and the Web: What’s the Difference?</a:t>
            </a:r>
          </a:p>
        </p:txBody>
      </p:sp>
      <p:sp>
        <p:nvSpPr>
          <p:cNvPr id="135170" name="Content Placeholder 5"/>
          <p:cNvSpPr>
            <a:spLocks noGrp="1"/>
          </p:cNvSpPr>
          <p:nvPr>
            <p:ph idx="1"/>
          </p:nvPr>
        </p:nvSpPr>
        <p:spPr>
          <a:xfrm>
            <a:off x="762000" y="1981200"/>
            <a:ext cx="7772400" cy="4114800"/>
          </a:xfrm>
        </p:spPr>
        <p:txBody>
          <a:bodyPr/>
          <a:lstStyle/>
          <a:p>
            <a:pPr>
              <a:spcBef>
                <a:spcPct val="0"/>
              </a:spcBef>
            </a:pPr>
            <a:r>
              <a:rPr lang="en-US" dirty="0" smtClean="0"/>
              <a:t>The complete URL is made up of the </a:t>
            </a:r>
            <a:r>
              <a:rPr lang="en-US" b="1" dirty="0" smtClean="0"/>
              <a:t>Hypertext Transfer Protocol (HTTP)</a:t>
            </a:r>
            <a:r>
              <a:rPr lang="en-US" dirty="0" smtClean="0"/>
              <a:t>,</a:t>
            </a:r>
            <a:r>
              <a:rPr lang="en-US" b="1" dirty="0" smtClean="0"/>
              <a:t> </a:t>
            </a:r>
            <a:r>
              <a:rPr lang="en-US" dirty="0" smtClean="0"/>
              <a:t>domain name, path, and resource name.</a:t>
            </a:r>
          </a:p>
          <a:p>
            <a:pPr>
              <a:spcBef>
                <a:spcPct val="0"/>
              </a:spcBef>
              <a:buFont typeface="Wingdings" pitchFamily="2" charset="2"/>
              <a:buNone/>
            </a:pPr>
            <a:endParaRPr lang="en-US" dirty="0" smtClean="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4EDFB1D0-8C46-4532-8CDD-39261D69D0B7}" type="slidenum">
              <a:rPr lang="en-US"/>
              <a:pPr>
                <a:defRPr/>
              </a:pPr>
              <a:t>21</a:t>
            </a:fld>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1066799" y="4267200"/>
            <a:ext cx="6918061" cy="16764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ChangeArrowheads="1"/>
          </p:cNvSpPr>
          <p:nvPr>
            <p:ph type="title"/>
          </p:nvPr>
        </p:nvSpPr>
        <p:spPr/>
        <p:txBody>
          <a:bodyPr lIns="92075" tIns="46038" rIns="92075" bIns="46038" anchor="ctr"/>
          <a:lstStyle/>
          <a:p>
            <a:pPr eaLnBrk="1" hangingPunct="1"/>
            <a:r>
              <a:rPr lang="en-US" dirty="0" smtClean="0"/>
              <a:t>The Internet and the Web: What’s the Difference?</a:t>
            </a:r>
          </a:p>
        </p:txBody>
      </p:sp>
      <p:sp>
        <p:nvSpPr>
          <p:cNvPr id="137218" name="Content Placeholder 9"/>
          <p:cNvSpPr>
            <a:spLocks noGrp="1"/>
          </p:cNvSpPr>
          <p:nvPr>
            <p:ph idx="1"/>
          </p:nvPr>
        </p:nvSpPr>
        <p:spPr>
          <a:xfrm>
            <a:off x="762000" y="1981200"/>
            <a:ext cx="7924800" cy="4114800"/>
          </a:xfrm>
        </p:spPr>
        <p:txBody>
          <a:bodyPr/>
          <a:lstStyle/>
          <a:p>
            <a:r>
              <a:rPr lang="en-US" dirty="0" smtClean="0"/>
              <a:t>Ways to access a Web page</a:t>
            </a:r>
          </a:p>
          <a:p>
            <a:pPr lvl="1"/>
            <a:r>
              <a:rPr lang="en-US" dirty="0" smtClean="0"/>
              <a:t>Type a URL into the address bar.</a:t>
            </a:r>
          </a:p>
          <a:p>
            <a:pPr lvl="1"/>
            <a:r>
              <a:rPr lang="en-US" dirty="0" smtClean="0"/>
              <a:t>Click a tab in the browser window.</a:t>
            </a:r>
          </a:p>
          <a:p>
            <a:pPr lvl="1"/>
            <a:r>
              <a:rPr lang="en-US" dirty="0" smtClean="0"/>
              <a:t>Click </a:t>
            </a:r>
            <a:r>
              <a:rPr lang="en-US" smtClean="0"/>
              <a:t>a hyperlink.</a:t>
            </a:r>
            <a:endParaRPr lang="en-US" dirty="0" smtClean="0"/>
          </a:p>
          <a:p>
            <a:r>
              <a:rPr lang="en-US" dirty="0" smtClean="0"/>
              <a:t>The </a:t>
            </a:r>
            <a:r>
              <a:rPr lang="en-US" b="1" dirty="0" smtClean="0"/>
              <a:t>history list </a:t>
            </a:r>
            <a:r>
              <a:rPr lang="en-US" dirty="0" smtClean="0"/>
              <a:t>compiles a list of the Web pages that the user has visited.</a:t>
            </a:r>
          </a:p>
          <a:p>
            <a:pPr lvl="1"/>
            <a:endParaRPr lang="en-US" dirty="0" smtClean="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72961889-4F0C-4B84-8B64-D42540B315DC}" type="slidenum">
              <a:rPr lang="en-US"/>
              <a:pPr>
                <a:defRPr/>
              </a:pPr>
              <a:t>22</a:t>
            </a:fld>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p:nvPr>
        </p:nvSpPr>
        <p:spPr/>
        <p:txBody>
          <a:bodyPr lIns="92075" tIns="46038" rIns="92075" bIns="46038" anchor="ctr"/>
          <a:lstStyle/>
          <a:p>
            <a:pPr eaLnBrk="1" hangingPunct="1"/>
            <a:r>
              <a:rPr lang="en-US" dirty="0" smtClean="0"/>
              <a:t>The Internet and the Web: What’s the Difference?</a:t>
            </a:r>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1526EFD0-371D-40F2-AD65-D2C8EC50E8CB}" type="slidenum">
              <a:rPr lang="en-US"/>
              <a:pPr>
                <a:defRPr/>
              </a:pPr>
              <a:t>23</a:t>
            </a:fld>
            <a:endParaRPr lang="en-US" dirty="0"/>
          </a:p>
        </p:txBody>
      </p:sp>
      <p:pic>
        <p:nvPicPr>
          <p:cNvPr id="6146" name="Picture 2"/>
          <p:cNvPicPr>
            <a:picLocks noGrp="1" noChangeAspect="1" noChangeArrowheads="1"/>
          </p:cNvPicPr>
          <p:nvPr>
            <p:ph idx="1"/>
          </p:nvPr>
        </p:nvPicPr>
        <p:blipFill>
          <a:blip r:embed="rId3" cstate="print"/>
          <a:srcRect/>
          <a:stretch>
            <a:fillRect/>
          </a:stretch>
        </p:blipFill>
        <p:spPr bwMode="auto">
          <a:xfrm>
            <a:off x="1504326" y="1898546"/>
            <a:ext cx="6014462" cy="450225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ChangeArrowheads="1"/>
          </p:cNvSpPr>
          <p:nvPr>
            <p:ph type="title"/>
          </p:nvPr>
        </p:nvSpPr>
        <p:spPr/>
        <p:txBody>
          <a:bodyPr lIns="92075" tIns="46038" rIns="92075" bIns="46038" anchor="ctr"/>
          <a:lstStyle/>
          <a:p>
            <a:pPr eaLnBrk="1" hangingPunct="1"/>
            <a:r>
              <a:rPr lang="en-US" dirty="0" smtClean="0"/>
              <a:t>The Internet and the Web: What’s the Difference?</a:t>
            </a:r>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D926E042-5FD6-4DCD-B45B-9B62D7EBC84C}" type="slidenum">
              <a:rPr lang="en-US"/>
              <a:pPr>
                <a:defRPr/>
              </a:pPr>
              <a:t>24</a:t>
            </a:fld>
            <a:endParaRPr lang="en-US" dirty="0"/>
          </a:p>
        </p:txBody>
      </p:sp>
      <p:sp>
        <p:nvSpPr>
          <p:cNvPr id="141316" name="Content Placeholder 6"/>
          <p:cNvSpPr>
            <a:spLocks noGrp="1"/>
          </p:cNvSpPr>
          <p:nvPr>
            <p:ph idx="1"/>
          </p:nvPr>
        </p:nvSpPr>
        <p:spPr>
          <a:xfrm>
            <a:off x="762000" y="1981200"/>
            <a:ext cx="7772400" cy="4114800"/>
          </a:xfrm>
        </p:spPr>
        <p:txBody>
          <a:bodyPr/>
          <a:lstStyle/>
          <a:p>
            <a:r>
              <a:rPr lang="en-US" b="1" dirty="0" smtClean="0"/>
              <a:t>Downloading</a:t>
            </a:r>
            <a:r>
              <a:rPr lang="en-US" dirty="0" smtClean="0"/>
              <a:t> is the process of transferring a file or document from one computer to the user’s computer.</a:t>
            </a:r>
          </a:p>
          <a:p>
            <a:r>
              <a:rPr lang="en-US" b="1" dirty="0" smtClean="0"/>
              <a:t>Uploading</a:t>
            </a:r>
            <a:r>
              <a:rPr lang="en-US" dirty="0" smtClean="0"/>
              <a:t> is the process of transferring a file or document from the user’s computer to another computer.</a:t>
            </a:r>
            <a:endParaRPr lang="en-US" b="1" dirty="0"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ChangeArrowheads="1"/>
          </p:cNvSpPr>
          <p:nvPr>
            <p:ph type="title"/>
          </p:nvPr>
        </p:nvSpPr>
        <p:spPr/>
        <p:txBody>
          <a:bodyPr lIns="92075" tIns="46038" rIns="92075" bIns="46038" anchor="ctr"/>
          <a:lstStyle/>
          <a:p>
            <a:pPr eaLnBrk="1" hangingPunct="1"/>
            <a:r>
              <a:rPr lang="en-US" dirty="0" smtClean="0"/>
              <a:t>Finding Information </a:t>
            </a:r>
            <a:br>
              <a:rPr lang="en-US" dirty="0" smtClean="0"/>
            </a:br>
            <a:r>
              <a:rPr lang="en-US" dirty="0" smtClean="0"/>
              <a:t>on the Web</a:t>
            </a:r>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0AAC3367-007E-4877-9381-938C8B2791AB}" type="slidenum">
              <a:rPr lang="en-US"/>
              <a:pPr>
                <a:defRPr/>
              </a:pPr>
              <a:t>25</a:t>
            </a:fld>
            <a:endParaRPr lang="en-US" dirty="0"/>
          </a:p>
        </p:txBody>
      </p:sp>
      <p:sp>
        <p:nvSpPr>
          <p:cNvPr id="143364" name="Content Placeholder 6"/>
          <p:cNvSpPr>
            <a:spLocks noGrp="1"/>
          </p:cNvSpPr>
          <p:nvPr>
            <p:ph idx="1"/>
          </p:nvPr>
        </p:nvSpPr>
        <p:spPr>
          <a:xfrm>
            <a:off x="762000" y="1981200"/>
            <a:ext cx="7772400" cy="4114800"/>
          </a:xfrm>
        </p:spPr>
        <p:txBody>
          <a:bodyPr/>
          <a:lstStyle/>
          <a:p>
            <a:r>
              <a:rPr lang="en-US" dirty="0" smtClean="0"/>
              <a:t>A </a:t>
            </a:r>
            <a:r>
              <a:rPr lang="en-US" b="1" dirty="0" smtClean="0"/>
              <a:t>subject guide,</a:t>
            </a:r>
            <a:r>
              <a:rPr lang="en-US" dirty="0" smtClean="0"/>
              <a:t> where Web pages are grouped under specific headings, is offered by some search sites.</a:t>
            </a:r>
          </a:p>
        </p:txBody>
      </p:sp>
      <p:pic>
        <p:nvPicPr>
          <p:cNvPr id="7170" name="Picture 2"/>
          <p:cNvPicPr>
            <a:picLocks noChangeAspect="1" noChangeArrowheads="1"/>
          </p:cNvPicPr>
          <p:nvPr/>
        </p:nvPicPr>
        <p:blipFill>
          <a:blip r:embed="rId3" cstate="print"/>
          <a:srcRect/>
          <a:stretch>
            <a:fillRect/>
          </a:stretch>
        </p:blipFill>
        <p:spPr bwMode="auto">
          <a:xfrm>
            <a:off x="1484312" y="3478212"/>
            <a:ext cx="6059488" cy="299878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ChangeArrowheads="1"/>
          </p:cNvSpPr>
          <p:nvPr>
            <p:ph type="title"/>
          </p:nvPr>
        </p:nvSpPr>
        <p:spPr/>
        <p:txBody>
          <a:bodyPr lIns="92075" tIns="46038" rIns="92075" bIns="46038" anchor="ctr"/>
          <a:lstStyle/>
          <a:p>
            <a:pPr eaLnBrk="1" hangingPunct="1"/>
            <a:r>
              <a:rPr lang="en-US" dirty="0" smtClean="0"/>
              <a:t>Finding Information </a:t>
            </a:r>
            <a:br>
              <a:rPr lang="en-US" dirty="0" smtClean="0"/>
            </a:br>
            <a:r>
              <a:rPr lang="en-US" dirty="0" smtClean="0"/>
              <a:t>on the Web</a:t>
            </a:r>
          </a:p>
        </p:txBody>
      </p:sp>
      <p:sp>
        <p:nvSpPr>
          <p:cNvPr id="145411" name="Content Placeholder 6"/>
          <p:cNvSpPr>
            <a:spLocks noGrp="1"/>
          </p:cNvSpPr>
          <p:nvPr>
            <p:ph idx="1"/>
          </p:nvPr>
        </p:nvSpPr>
        <p:spPr>
          <a:xfrm>
            <a:off x="533400" y="2017713"/>
            <a:ext cx="8421688" cy="4114800"/>
          </a:xfrm>
        </p:spPr>
        <p:txBody>
          <a:bodyPr/>
          <a:lstStyle/>
          <a:p>
            <a:pPr>
              <a:spcBef>
                <a:spcPct val="0"/>
              </a:spcBef>
            </a:pPr>
            <a:r>
              <a:rPr lang="en-US" b="1" dirty="0" smtClean="0"/>
              <a:t>Search engines</a:t>
            </a:r>
            <a:r>
              <a:rPr lang="en-US" dirty="0" smtClean="0"/>
              <a:t> index databases of Web pages to enable fast information searches. </a:t>
            </a:r>
          </a:p>
          <a:p>
            <a:endParaRPr lang="en-US" dirty="0" smtClean="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2A90B6DA-FE25-41A0-95D6-352ABF0D8213}" type="slidenum">
              <a:rPr lang="en-US"/>
              <a:pPr>
                <a:defRPr/>
              </a:pPr>
              <a:t>26</a:t>
            </a:fld>
            <a:endParaRPr lang="en-US" dirty="0"/>
          </a:p>
        </p:txBody>
      </p:sp>
      <p:pic>
        <p:nvPicPr>
          <p:cNvPr id="8194" name="Picture 2"/>
          <p:cNvPicPr>
            <a:picLocks noChangeAspect="1" noChangeArrowheads="1"/>
          </p:cNvPicPr>
          <p:nvPr/>
        </p:nvPicPr>
        <p:blipFill>
          <a:blip r:embed="rId3" cstate="print"/>
          <a:srcRect/>
          <a:stretch>
            <a:fillRect/>
          </a:stretch>
        </p:blipFill>
        <p:spPr bwMode="auto">
          <a:xfrm>
            <a:off x="609600" y="3276600"/>
            <a:ext cx="7870625" cy="24384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ChangeArrowheads="1"/>
          </p:cNvSpPr>
          <p:nvPr>
            <p:ph type="title"/>
          </p:nvPr>
        </p:nvSpPr>
        <p:spPr/>
        <p:txBody>
          <a:bodyPr lIns="92075" tIns="46038" rIns="92075" bIns="46038" anchor="ctr"/>
          <a:lstStyle/>
          <a:p>
            <a:pPr eaLnBrk="1" hangingPunct="1"/>
            <a:r>
              <a:rPr lang="en-US" dirty="0" smtClean="0"/>
              <a:t>Finding Information </a:t>
            </a:r>
            <a:br>
              <a:rPr lang="en-US" dirty="0" smtClean="0"/>
            </a:br>
            <a:r>
              <a:rPr lang="en-US" dirty="0" smtClean="0"/>
              <a:t>on the Web</a:t>
            </a:r>
          </a:p>
        </p:txBody>
      </p:sp>
      <p:sp>
        <p:nvSpPr>
          <p:cNvPr id="147458" name="Content Placeholder 6"/>
          <p:cNvSpPr>
            <a:spLocks noGrp="1"/>
          </p:cNvSpPr>
          <p:nvPr>
            <p:ph idx="1"/>
          </p:nvPr>
        </p:nvSpPr>
        <p:spPr>
          <a:xfrm>
            <a:off x="762000" y="1981200"/>
            <a:ext cx="7772400" cy="4114800"/>
          </a:xfrm>
        </p:spPr>
        <p:txBody>
          <a:bodyPr/>
          <a:lstStyle/>
          <a:p>
            <a:r>
              <a:rPr lang="en-US" b="1" dirty="0" smtClean="0"/>
              <a:t>Specialized search engines</a:t>
            </a:r>
            <a:r>
              <a:rPr lang="en-US" dirty="0" smtClean="0"/>
              <a:t> index information such as job advertisements, and names and addresses.</a:t>
            </a:r>
          </a:p>
          <a:p>
            <a:r>
              <a:rPr lang="en-US" dirty="0" smtClean="0"/>
              <a:t>Some Web site home pages include </a:t>
            </a:r>
            <a:r>
              <a:rPr lang="en-US" b="1" dirty="0" smtClean="0"/>
              <a:t>portals</a:t>
            </a:r>
            <a:r>
              <a:rPr lang="en-US" dirty="0" smtClean="0"/>
              <a:t>, which provide organized subject guide links to topics such as the news, local weather, and e-mail. </a:t>
            </a:r>
          </a:p>
          <a:p>
            <a:endParaRPr lang="en-US" dirty="0" smtClean="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E3AD6211-352D-4F98-9478-2AC6BDA23FC4}" type="slidenum">
              <a:rPr lang="en-US"/>
              <a:pPr>
                <a:defRPr/>
              </a:pPr>
              <a:t>27</a:t>
            </a:fld>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p:nvPr>
        </p:nvSpPr>
        <p:spPr/>
        <p:txBody>
          <a:bodyPr lIns="92075" tIns="46038" rIns="92075" bIns="46038" anchor="ctr"/>
          <a:lstStyle/>
          <a:p>
            <a:pPr eaLnBrk="1" hangingPunct="1"/>
            <a:r>
              <a:rPr lang="en-US" dirty="0" smtClean="0"/>
              <a:t>Finding Information </a:t>
            </a:r>
            <a:br>
              <a:rPr lang="en-US" dirty="0" smtClean="0"/>
            </a:br>
            <a:r>
              <a:rPr lang="en-US" dirty="0" smtClean="0"/>
              <a:t>on the Web</a:t>
            </a:r>
          </a:p>
        </p:txBody>
      </p:sp>
      <p:sp>
        <p:nvSpPr>
          <p:cNvPr id="149506" name="Content Placeholder 6"/>
          <p:cNvSpPr>
            <a:spLocks noGrp="1"/>
          </p:cNvSpPr>
          <p:nvPr>
            <p:ph sz="half" idx="1"/>
          </p:nvPr>
        </p:nvSpPr>
        <p:spPr>
          <a:xfrm>
            <a:off x="381000" y="2057400"/>
            <a:ext cx="8305800" cy="533400"/>
          </a:xfrm>
        </p:spPr>
        <p:txBody>
          <a:bodyPr/>
          <a:lstStyle/>
          <a:p>
            <a:r>
              <a:rPr lang="en-US" dirty="0" smtClean="0"/>
              <a:t>Example of a portal</a:t>
            </a:r>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5D8B3676-4D82-4B27-89DC-39069117FC09}" type="slidenum">
              <a:rPr lang="en-US"/>
              <a:pPr>
                <a:defRPr/>
              </a:pPr>
              <a:t>28</a:t>
            </a:fld>
            <a:endParaRPr lang="en-US" dirty="0"/>
          </a:p>
        </p:txBody>
      </p:sp>
      <p:pic>
        <p:nvPicPr>
          <p:cNvPr id="9218" name="Picture 2"/>
          <p:cNvPicPr>
            <a:picLocks noChangeAspect="1" noChangeArrowheads="1"/>
          </p:cNvPicPr>
          <p:nvPr/>
        </p:nvPicPr>
        <p:blipFill>
          <a:blip r:embed="rId3" cstate="print"/>
          <a:srcRect/>
          <a:stretch>
            <a:fillRect/>
          </a:stretch>
        </p:blipFill>
        <p:spPr bwMode="auto">
          <a:xfrm>
            <a:off x="609600" y="2667000"/>
            <a:ext cx="7924800" cy="362300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ChangeArrowheads="1"/>
          </p:cNvSpPr>
          <p:nvPr>
            <p:ph type="title"/>
          </p:nvPr>
        </p:nvSpPr>
        <p:spPr/>
        <p:txBody>
          <a:bodyPr lIns="92075" tIns="46038" rIns="92075" bIns="46038" anchor="ctr"/>
          <a:lstStyle/>
          <a:p>
            <a:pPr eaLnBrk="1" hangingPunct="1"/>
            <a:r>
              <a:rPr lang="en-US" dirty="0" smtClean="0"/>
              <a:t>Finding Information </a:t>
            </a:r>
            <a:br>
              <a:rPr lang="en-US" dirty="0" smtClean="0"/>
            </a:br>
            <a:r>
              <a:rPr lang="en-US" dirty="0" smtClean="0"/>
              <a:t>on the Web</a:t>
            </a:r>
          </a:p>
        </p:txBody>
      </p:sp>
      <p:sp>
        <p:nvSpPr>
          <p:cNvPr id="151554" name="Content Placeholder 6"/>
          <p:cNvSpPr>
            <a:spLocks noGrp="1"/>
          </p:cNvSpPr>
          <p:nvPr>
            <p:ph idx="1"/>
          </p:nvPr>
        </p:nvSpPr>
        <p:spPr>
          <a:xfrm>
            <a:off x="609600" y="1981200"/>
            <a:ext cx="8345488" cy="4495800"/>
          </a:xfrm>
        </p:spPr>
        <p:txBody>
          <a:bodyPr/>
          <a:lstStyle/>
          <a:p>
            <a:pPr>
              <a:spcBef>
                <a:spcPct val="0"/>
              </a:spcBef>
            </a:pPr>
            <a:r>
              <a:rPr lang="en-US" sz="3100" b="1" dirty="0" smtClean="0"/>
              <a:t>Search operators</a:t>
            </a:r>
            <a:r>
              <a:rPr lang="en-US" sz="3100" dirty="0" smtClean="0"/>
              <a:t> are used to perform complex searches.</a:t>
            </a:r>
          </a:p>
          <a:p>
            <a:pPr>
              <a:spcBef>
                <a:spcPct val="0"/>
              </a:spcBef>
            </a:pPr>
            <a:r>
              <a:rPr lang="en-US" sz="3100" b="1" dirty="0" smtClean="0"/>
              <a:t>Inclusion operators</a:t>
            </a:r>
            <a:r>
              <a:rPr lang="en-US" sz="3100" dirty="0" smtClean="0"/>
              <a:t>, generally a plus sign (+), are used so that only Web pages including those criteria are retrieved. </a:t>
            </a:r>
          </a:p>
          <a:p>
            <a:pPr>
              <a:spcBef>
                <a:spcPct val="0"/>
              </a:spcBef>
            </a:pPr>
            <a:r>
              <a:rPr lang="en-US" sz="3100" b="1" dirty="0" smtClean="0"/>
              <a:t>Exclusion operators</a:t>
            </a:r>
            <a:r>
              <a:rPr lang="en-US" sz="3100" dirty="0" smtClean="0"/>
              <a:t>, generally a minus sign (-), are used so that only Web pages excluding those criteria are retrieved. </a:t>
            </a:r>
            <a:endParaRPr lang="en-US" sz="3100" b="1" dirty="0" smtClean="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B0EF31FA-F8BB-4BFD-BB82-2CFB3C7EB706}" type="slidenum">
              <a:rPr lang="en-US"/>
              <a:pPr>
                <a:defRPr/>
              </a:pPr>
              <a:t>29</a:t>
            </a:fld>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p:txBody>
          <a:bodyPr lIns="92075" tIns="46038" rIns="92075" bIns="46038" anchor="ctr"/>
          <a:lstStyle/>
          <a:p>
            <a:pPr eaLnBrk="1" hangingPunct="1"/>
            <a:r>
              <a:rPr lang="en-US" dirty="0" smtClean="0"/>
              <a:t>Objectives </a:t>
            </a:r>
          </a:p>
        </p:txBody>
      </p:sp>
      <p:sp>
        <p:nvSpPr>
          <p:cNvPr id="101378" name="Rectangle 3"/>
          <p:cNvSpPr>
            <a:spLocks noGrp="1" noChangeArrowheads="1"/>
          </p:cNvSpPr>
          <p:nvPr>
            <p:ph type="body" idx="1"/>
          </p:nvPr>
        </p:nvSpPr>
        <p:spPr>
          <a:xfrm>
            <a:off x="762000" y="1981200"/>
            <a:ext cx="7772400" cy="4306887"/>
          </a:xfrm>
        </p:spPr>
        <p:txBody>
          <a:bodyPr lIns="182562" tIns="46038" rIns="182562" bIns="46038"/>
          <a:lstStyle/>
          <a:p>
            <a:pPr eaLnBrk="1" hangingPunct="1"/>
            <a:r>
              <a:rPr lang="en-US" dirty="0" smtClean="0"/>
              <a:t>Explain how the Internet works.</a:t>
            </a:r>
          </a:p>
          <a:p>
            <a:pPr eaLnBrk="1" hangingPunct="1"/>
            <a:r>
              <a:rPr lang="en-US" dirty="0" smtClean="0"/>
              <a:t>Describe methods for accessing the Internet.</a:t>
            </a:r>
          </a:p>
          <a:p>
            <a:pPr eaLnBrk="1" hangingPunct="1"/>
            <a:r>
              <a:rPr lang="en-US" dirty="0" smtClean="0"/>
              <a:t>Define and differentiate between the Internet and the World Wide Web.</a:t>
            </a:r>
          </a:p>
          <a:p>
            <a:pPr eaLnBrk="1" hangingPunct="1"/>
            <a:r>
              <a:rPr lang="en-US" dirty="0" smtClean="0"/>
              <a:t>Explain the concept of hypertext.</a:t>
            </a:r>
          </a:p>
        </p:txBody>
      </p:sp>
      <p:sp>
        <p:nvSpPr>
          <p:cNvPr id="8" name="Slide Number Placeholder 7"/>
          <p:cNvSpPr>
            <a:spLocks noGrp="1"/>
          </p:cNvSpPr>
          <p:nvPr>
            <p:ph type="sldNum" sz="quarter" idx="11"/>
          </p:nvPr>
        </p:nvSpPr>
        <p:spPr/>
        <p:txBody>
          <a:bodyPr/>
          <a:lstStyle/>
          <a:p>
            <a:pPr>
              <a:defRPr/>
            </a:pPr>
            <a:fld id="{C7BA387F-CB37-4D91-9AF8-0DBAC60A007D}" type="slidenum">
              <a:rPr lang="en-US"/>
              <a:pPr>
                <a:defRPr/>
              </a:pPr>
              <a:t>3</a:t>
            </a:fld>
            <a:endParaRPr lang="en-US" dirty="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ChangeArrowheads="1"/>
          </p:cNvSpPr>
          <p:nvPr>
            <p:ph type="title"/>
          </p:nvPr>
        </p:nvSpPr>
        <p:spPr/>
        <p:txBody>
          <a:bodyPr lIns="92075" tIns="46038" rIns="92075" bIns="46038" anchor="ctr"/>
          <a:lstStyle/>
          <a:p>
            <a:pPr eaLnBrk="1" hangingPunct="1"/>
            <a:r>
              <a:rPr lang="en-US" dirty="0" smtClean="0"/>
              <a:t>Finding Information </a:t>
            </a:r>
            <a:br>
              <a:rPr lang="en-US" dirty="0" smtClean="0"/>
            </a:br>
            <a:r>
              <a:rPr lang="en-US" dirty="0" smtClean="0"/>
              <a:t>on the Web</a:t>
            </a:r>
          </a:p>
        </p:txBody>
      </p:sp>
      <p:sp>
        <p:nvSpPr>
          <p:cNvPr id="153602" name="Content Placeholder 6"/>
          <p:cNvSpPr>
            <a:spLocks noGrp="1"/>
          </p:cNvSpPr>
          <p:nvPr>
            <p:ph idx="1"/>
          </p:nvPr>
        </p:nvSpPr>
        <p:spPr>
          <a:xfrm>
            <a:off x="609600" y="1981200"/>
            <a:ext cx="8345488" cy="4495800"/>
          </a:xfrm>
        </p:spPr>
        <p:txBody>
          <a:bodyPr/>
          <a:lstStyle/>
          <a:p>
            <a:pPr>
              <a:spcBef>
                <a:spcPct val="0"/>
              </a:spcBef>
            </a:pPr>
            <a:r>
              <a:rPr lang="en-US" b="1" dirty="0" smtClean="0"/>
              <a:t>Wildcard</a:t>
            </a:r>
            <a:r>
              <a:rPr lang="en-US" dirty="0" smtClean="0"/>
              <a:t> symbols, such as ? and *, replace the zero or additional characters in search words to improve search accuracy.</a:t>
            </a:r>
          </a:p>
          <a:p>
            <a:pPr>
              <a:spcBef>
                <a:spcPct val="0"/>
              </a:spcBef>
            </a:pPr>
            <a:r>
              <a:rPr lang="en-US" dirty="0" smtClean="0"/>
              <a:t>In </a:t>
            </a:r>
            <a:r>
              <a:rPr lang="en-US" b="1" dirty="0" smtClean="0"/>
              <a:t>phrase searching, </a:t>
            </a:r>
            <a:r>
              <a:rPr lang="en-US" dirty="0" smtClean="0"/>
              <a:t>the user places quotation marks around a phrase to create a complete unit for search purposes. As a result, search engines retrieve only those sites that contain the exact phrase.</a:t>
            </a:r>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DD919B41-AC09-46C8-9A4B-EAACE740A34D}" type="slidenum">
              <a:rPr lang="en-US"/>
              <a:pPr>
                <a:defRPr/>
              </a:pPr>
              <a:t>30</a:t>
            </a:fld>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ChangeArrowheads="1"/>
          </p:cNvSpPr>
          <p:nvPr>
            <p:ph type="title"/>
          </p:nvPr>
        </p:nvSpPr>
        <p:spPr/>
        <p:txBody>
          <a:bodyPr lIns="92075" tIns="46038" rIns="92075" bIns="46038" anchor="ctr"/>
          <a:lstStyle/>
          <a:p>
            <a:pPr eaLnBrk="1" hangingPunct="1"/>
            <a:r>
              <a:rPr lang="en-US" dirty="0" smtClean="0"/>
              <a:t>Finding Information </a:t>
            </a:r>
            <a:br>
              <a:rPr lang="en-US" dirty="0" smtClean="0"/>
            </a:br>
            <a:r>
              <a:rPr lang="en-US" dirty="0" smtClean="0"/>
              <a:t>on the Web</a:t>
            </a:r>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75B7FFCB-447B-4E1F-883C-04D660140A07}" type="slidenum">
              <a:rPr lang="en-US"/>
              <a:pPr>
                <a:defRPr/>
              </a:pPr>
              <a:t>31</a:t>
            </a:fld>
            <a:endParaRPr lang="en-US" dirty="0"/>
          </a:p>
        </p:txBody>
      </p:sp>
      <p:sp>
        <p:nvSpPr>
          <p:cNvPr id="157700" name="Content Placeholder 6"/>
          <p:cNvSpPr>
            <a:spLocks noGrp="1"/>
          </p:cNvSpPr>
          <p:nvPr>
            <p:ph idx="1"/>
          </p:nvPr>
        </p:nvSpPr>
        <p:spPr>
          <a:xfrm>
            <a:off x="762000" y="1981200"/>
            <a:ext cx="7924800" cy="4038600"/>
          </a:xfrm>
        </p:spPr>
        <p:txBody>
          <a:bodyPr/>
          <a:lstStyle/>
          <a:p>
            <a:pPr>
              <a:spcBef>
                <a:spcPct val="0"/>
              </a:spcBef>
            </a:pPr>
            <a:r>
              <a:rPr lang="en-US" b="1" dirty="0" smtClean="0"/>
              <a:t>Boolean searches</a:t>
            </a:r>
            <a:r>
              <a:rPr lang="en-US" dirty="0" smtClean="0"/>
              <a:t> link search words by using logical operators such as AND, OR, and NOT.</a:t>
            </a:r>
          </a:p>
          <a:p>
            <a:pPr>
              <a:spcBef>
                <a:spcPct val="0"/>
              </a:spcBef>
            </a:pPr>
            <a:r>
              <a:rPr lang="en-US" dirty="0" smtClean="0"/>
              <a:t>Using the AND, OR, and NOT logical operators provides additional criteria for a search engine to use when retrieving documents.</a:t>
            </a:r>
          </a:p>
          <a:p>
            <a:pPr>
              <a:spcBef>
                <a:spcPct val="0"/>
              </a:spcBef>
            </a:pPr>
            <a:endParaRPr lang="en-US" b="1" dirty="0"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ChangeArrowheads="1"/>
          </p:cNvSpPr>
          <p:nvPr>
            <p:ph type="title"/>
          </p:nvPr>
        </p:nvSpPr>
        <p:spPr/>
        <p:txBody>
          <a:bodyPr lIns="92075" tIns="46038" rIns="92075" bIns="46038" anchor="ctr"/>
          <a:lstStyle/>
          <a:p>
            <a:pPr eaLnBrk="1" hangingPunct="1"/>
            <a:r>
              <a:rPr lang="en-US" dirty="0" smtClean="0"/>
              <a:t>Finding Information </a:t>
            </a:r>
            <a:br>
              <a:rPr lang="en-US" dirty="0" smtClean="0"/>
            </a:br>
            <a:r>
              <a:rPr lang="en-US" dirty="0" smtClean="0"/>
              <a:t>on the Web</a:t>
            </a:r>
          </a:p>
        </p:txBody>
      </p:sp>
      <p:sp>
        <p:nvSpPr>
          <p:cNvPr id="161794" name="Content Placeholder 6"/>
          <p:cNvSpPr>
            <a:spLocks noGrp="1"/>
          </p:cNvSpPr>
          <p:nvPr>
            <p:ph idx="1"/>
          </p:nvPr>
        </p:nvSpPr>
        <p:spPr>
          <a:xfrm>
            <a:off x="762000" y="1981200"/>
            <a:ext cx="7772400" cy="4114800"/>
          </a:xfrm>
        </p:spPr>
        <p:txBody>
          <a:bodyPr/>
          <a:lstStyle/>
          <a:p>
            <a:r>
              <a:rPr lang="en-US" dirty="0" smtClean="0"/>
              <a:t>Evaluate information obtained through the Web carefully for accuracy and validity.</a:t>
            </a:r>
          </a:p>
          <a:p>
            <a:r>
              <a:rPr lang="en-US" dirty="0" smtClean="0"/>
              <a:t>Fact-checking standards are not applied to many Web pages.</a:t>
            </a:r>
          </a:p>
          <a:p>
            <a:r>
              <a:rPr lang="en-US" dirty="0" smtClean="0"/>
              <a:t>Careful evaluation prevents use of biased or inaccurate information.</a:t>
            </a:r>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9F903614-BCE3-44F3-9027-00AF179015F7}" type="slidenum">
              <a:rPr lang="en-US"/>
              <a:pPr>
                <a:defRPr/>
              </a:pPr>
              <a:t>32</a:t>
            </a:fld>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ChangeArrowheads="1"/>
          </p:cNvSpPr>
          <p:nvPr>
            <p:ph type="title"/>
          </p:nvPr>
        </p:nvSpPr>
        <p:spPr/>
        <p:txBody>
          <a:bodyPr lIns="92075" tIns="46038" rIns="92075" bIns="46038" anchor="ctr"/>
          <a:lstStyle/>
          <a:p>
            <a:pPr eaLnBrk="1" hangingPunct="1"/>
            <a:r>
              <a:rPr lang="en-US" dirty="0" smtClean="0"/>
              <a:t>Finding Information </a:t>
            </a:r>
            <a:br>
              <a:rPr lang="en-US" dirty="0" smtClean="0"/>
            </a:br>
            <a:r>
              <a:rPr lang="en-US" dirty="0" smtClean="0"/>
              <a:t>on the Web</a:t>
            </a:r>
          </a:p>
        </p:txBody>
      </p:sp>
      <p:sp>
        <p:nvSpPr>
          <p:cNvPr id="163842" name="Content Placeholder 6"/>
          <p:cNvSpPr>
            <a:spLocks noGrp="1"/>
          </p:cNvSpPr>
          <p:nvPr>
            <p:ph idx="1"/>
          </p:nvPr>
        </p:nvSpPr>
        <p:spPr>
          <a:xfrm>
            <a:off x="762000" y="1981200"/>
            <a:ext cx="8382000" cy="4114800"/>
          </a:xfrm>
        </p:spPr>
        <p:txBody>
          <a:bodyPr/>
          <a:lstStyle/>
          <a:p>
            <a:r>
              <a:rPr lang="en-US" dirty="0" smtClean="0"/>
              <a:t>Use Web information for schoolwork. </a:t>
            </a:r>
          </a:p>
          <a:p>
            <a:pPr lvl="1"/>
            <a:r>
              <a:rPr lang="en-US" dirty="0" smtClean="0"/>
              <a:t>Access authoritative online sources.</a:t>
            </a:r>
          </a:p>
          <a:p>
            <a:pPr lvl="1"/>
            <a:r>
              <a:rPr lang="en-US" dirty="0" smtClean="0"/>
              <a:t>Locate published works.</a:t>
            </a:r>
          </a:p>
          <a:p>
            <a:pPr lvl="1"/>
            <a:r>
              <a:rPr lang="en-US" dirty="0" smtClean="0"/>
              <a:t>Provide appropriate online and offline reference citations in your </a:t>
            </a:r>
            <a:r>
              <a:rPr lang="en-US" dirty="0" smtClean="0"/>
              <a:t>work.</a:t>
            </a:r>
          </a:p>
          <a:p>
            <a:r>
              <a:rPr lang="en-US" dirty="0" smtClean="0"/>
              <a:t>An </a:t>
            </a:r>
            <a:r>
              <a:rPr lang="en-US" b="1" dirty="0" smtClean="0"/>
              <a:t>Internet service </a:t>
            </a:r>
            <a:r>
              <a:rPr lang="en-US" dirty="0" smtClean="0"/>
              <a:t>is a set of standards or protocols that identify how computers communicate through the Internet</a:t>
            </a:r>
            <a:r>
              <a:rPr lang="en-US" dirty="0" smtClean="0"/>
              <a:t>.</a:t>
            </a:r>
            <a:endParaRPr lang="en-US" dirty="0" smtClean="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32EF001C-099D-40B2-AF34-DD58917468A8}" type="slidenum">
              <a:rPr lang="en-US"/>
              <a:pPr>
                <a:defRPr/>
              </a:pPr>
              <a:t>33</a:t>
            </a:fld>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ChangeArrowheads="1"/>
          </p:cNvSpPr>
          <p:nvPr>
            <p:ph type="title"/>
          </p:nvPr>
        </p:nvSpPr>
        <p:spPr/>
        <p:txBody>
          <a:bodyPr lIns="92075" tIns="46038" rIns="92075" bIns="46038" anchor="ctr"/>
          <a:lstStyle/>
          <a:p>
            <a:pPr eaLnBrk="1" hangingPunct="1"/>
            <a:r>
              <a:rPr lang="en-US" dirty="0" smtClean="0"/>
              <a:t>Exploring Internet Services</a:t>
            </a:r>
          </a:p>
        </p:txBody>
      </p:sp>
      <p:sp>
        <p:nvSpPr>
          <p:cNvPr id="167938" name="Content Placeholder 6"/>
          <p:cNvSpPr>
            <a:spLocks noGrp="1"/>
          </p:cNvSpPr>
          <p:nvPr>
            <p:ph idx="1"/>
          </p:nvPr>
        </p:nvSpPr>
        <p:spPr>
          <a:xfrm>
            <a:off x="762000" y="1981200"/>
            <a:ext cx="7772400" cy="4114800"/>
          </a:xfrm>
        </p:spPr>
        <p:txBody>
          <a:bodyPr/>
          <a:lstStyle/>
          <a:p>
            <a:r>
              <a:rPr lang="en-US" b="1" dirty="0" smtClean="0"/>
              <a:t>Electronic mail (e-mail)</a:t>
            </a:r>
            <a:r>
              <a:rPr lang="en-US" dirty="0" smtClean="0"/>
              <a:t> is a type of application software that makes sending and receiving messages through computer networks possible.</a:t>
            </a:r>
          </a:p>
          <a:p>
            <a:r>
              <a:rPr lang="en-US" dirty="0" smtClean="0"/>
              <a:t>An </a:t>
            </a:r>
            <a:r>
              <a:rPr lang="en-US" b="1" dirty="0" smtClean="0"/>
              <a:t>e-mail attachment</a:t>
            </a:r>
            <a:r>
              <a:rPr lang="en-US" dirty="0" smtClean="0"/>
              <a:t> is a computer file included with</a:t>
            </a:r>
            <a:r>
              <a:rPr lang="en-US" dirty="0" smtClean="0">
                <a:solidFill>
                  <a:srgbClr val="FF0000"/>
                </a:solidFill>
              </a:rPr>
              <a:t> </a:t>
            </a:r>
            <a:r>
              <a:rPr lang="en-US" dirty="0" smtClean="0"/>
              <a:t>an e-mail message.</a:t>
            </a:r>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F125595C-4E83-4C6D-B9E4-0279DB067A92}" type="slidenum">
              <a:rPr lang="en-US"/>
              <a:pPr>
                <a:defRPr/>
              </a:pPr>
              <a:t>34</a:t>
            </a:fld>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ChangeArrowheads="1"/>
          </p:cNvSpPr>
          <p:nvPr>
            <p:ph type="title"/>
          </p:nvPr>
        </p:nvSpPr>
        <p:spPr/>
        <p:txBody>
          <a:bodyPr lIns="92075" tIns="46038" rIns="92075" bIns="46038" anchor="ctr"/>
          <a:lstStyle/>
          <a:p>
            <a:pPr eaLnBrk="1" hangingPunct="1"/>
            <a:r>
              <a:rPr lang="en-US" dirty="0" smtClean="0"/>
              <a:t>Exploring Internet Services</a:t>
            </a:r>
          </a:p>
        </p:txBody>
      </p:sp>
      <p:sp>
        <p:nvSpPr>
          <p:cNvPr id="169986" name="Content Placeholder 6"/>
          <p:cNvSpPr>
            <a:spLocks noGrp="1"/>
          </p:cNvSpPr>
          <p:nvPr>
            <p:ph idx="1"/>
          </p:nvPr>
        </p:nvSpPr>
        <p:spPr>
          <a:xfrm>
            <a:off x="762000" y="1981200"/>
            <a:ext cx="8077200" cy="4114800"/>
          </a:xfrm>
        </p:spPr>
        <p:txBody>
          <a:bodyPr/>
          <a:lstStyle/>
          <a:p>
            <a:r>
              <a:rPr lang="en-US" dirty="0" smtClean="0"/>
              <a:t>An </a:t>
            </a:r>
            <a:r>
              <a:rPr lang="en-US" b="1" dirty="0" smtClean="0"/>
              <a:t>e-mail address,</a:t>
            </a:r>
            <a:r>
              <a:rPr lang="en-US" dirty="0" smtClean="0"/>
              <a:t> a unique cyberspace address for each individual, consists of a user name, the name of the hosting e-mail service, and the top-level domain.</a:t>
            </a:r>
          </a:p>
          <a:p>
            <a:r>
              <a:rPr lang="en-US" dirty="0" smtClean="0"/>
              <a:t>Unsolicited e-mails received by users, usually from advertisers, are called </a:t>
            </a:r>
            <a:r>
              <a:rPr lang="en-US" b="1" dirty="0" smtClean="0"/>
              <a:t>spam</a:t>
            </a:r>
            <a:r>
              <a:rPr lang="en-US" dirty="0" smtClean="0"/>
              <a:t>. Do not open spam.</a:t>
            </a:r>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6C619301-A2C5-4B6C-9D46-3C2BF5221989}" type="slidenum">
              <a:rPr lang="en-US"/>
              <a:pPr>
                <a:defRPr/>
              </a:pPr>
              <a:t>35</a:t>
            </a:fld>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Grp="1" noChangeArrowheads="1"/>
          </p:cNvSpPr>
          <p:nvPr>
            <p:ph type="title"/>
          </p:nvPr>
        </p:nvSpPr>
        <p:spPr/>
        <p:txBody>
          <a:bodyPr lIns="92075" tIns="46038" rIns="92075" bIns="46038" anchor="ctr"/>
          <a:lstStyle/>
          <a:p>
            <a:pPr eaLnBrk="1" hangingPunct="1"/>
            <a:r>
              <a:rPr lang="en-US" dirty="0" smtClean="0"/>
              <a:t>Exploring Internet Services</a:t>
            </a:r>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E00E7222-2C6F-4833-B134-9DAD67732BF3}" type="slidenum">
              <a:rPr lang="en-US"/>
              <a:pPr>
                <a:defRPr/>
              </a:pPr>
              <a:t>36</a:t>
            </a:fld>
            <a:endParaRPr lang="en-US" dirty="0"/>
          </a:p>
        </p:txBody>
      </p:sp>
      <p:pic>
        <p:nvPicPr>
          <p:cNvPr id="10242" name="Picture 2"/>
          <p:cNvPicPr>
            <a:picLocks noChangeAspect="1" noChangeArrowheads="1"/>
          </p:cNvPicPr>
          <p:nvPr/>
        </p:nvPicPr>
        <p:blipFill>
          <a:blip r:embed="rId3" cstate="print"/>
          <a:srcRect/>
          <a:stretch>
            <a:fillRect/>
          </a:stretch>
        </p:blipFill>
        <p:spPr bwMode="auto">
          <a:xfrm>
            <a:off x="285399" y="2362200"/>
            <a:ext cx="8630001" cy="28194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ChangeArrowheads="1"/>
          </p:cNvSpPr>
          <p:nvPr>
            <p:ph type="title"/>
          </p:nvPr>
        </p:nvSpPr>
        <p:spPr/>
        <p:txBody>
          <a:bodyPr lIns="92075" tIns="46038" rIns="92075" bIns="46038" anchor="ctr"/>
          <a:lstStyle/>
          <a:p>
            <a:pPr eaLnBrk="1" hangingPunct="1"/>
            <a:r>
              <a:rPr lang="en-US" dirty="0" smtClean="0"/>
              <a:t>Exploring Internet Services</a:t>
            </a:r>
          </a:p>
        </p:txBody>
      </p:sp>
      <p:sp>
        <p:nvSpPr>
          <p:cNvPr id="174082" name="Content Placeholder 6"/>
          <p:cNvSpPr>
            <a:spLocks noGrp="1"/>
          </p:cNvSpPr>
          <p:nvPr>
            <p:ph idx="1"/>
          </p:nvPr>
        </p:nvSpPr>
        <p:spPr>
          <a:xfrm>
            <a:off x="762000" y="1981200"/>
            <a:ext cx="7772400" cy="4114800"/>
          </a:xfrm>
        </p:spPr>
        <p:txBody>
          <a:bodyPr/>
          <a:lstStyle/>
          <a:p>
            <a:r>
              <a:rPr lang="en-US" b="1" dirty="0" smtClean="0"/>
              <a:t>Instant messaging (IM) systems</a:t>
            </a:r>
            <a:r>
              <a:rPr lang="en-US" dirty="0" smtClean="0"/>
              <a:t> allow immediate, real-time communication with contacts.</a:t>
            </a:r>
          </a:p>
          <a:p>
            <a:pPr lvl="1"/>
            <a:r>
              <a:rPr lang="en-US" dirty="0" smtClean="0"/>
              <a:t>Requires additional software</a:t>
            </a:r>
          </a:p>
          <a:p>
            <a:pPr lvl="1"/>
            <a:r>
              <a:rPr lang="en-US" dirty="0" smtClean="0"/>
              <a:t>Notifies users when a contact is connected to the Internet</a:t>
            </a:r>
          </a:p>
          <a:p>
            <a:pPr lvl="1"/>
            <a:r>
              <a:rPr lang="en-US" dirty="0" smtClean="0"/>
              <a:t>May be susceptible to </a:t>
            </a:r>
            <a:r>
              <a:rPr lang="en-US" b="1" dirty="0" smtClean="0"/>
              <a:t>spimming</a:t>
            </a:r>
            <a:r>
              <a:rPr lang="en-US" dirty="0" smtClean="0"/>
              <a:t>—spam for instant messaging</a:t>
            </a:r>
          </a:p>
          <a:p>
            <a:pPr lvl="1"/>
            <a:endParaRPr lang="en-US" b="1" dirty="0" smtClean="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3DE330A2-8821-4226-915E-E6F8D7FA74D3}" type="slidenum">
              <a:rPr lang="en-US"/>
              <a:pPr>
                <a:defRPr/>
              </a:pPr>
              <a:t>37</a:t>
            </a:fld>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ChangeArrowheads="1"/>
          </p:cNvSpPr>
          <p:nvPr>
            <p:ph type="title"/>
          </p:nvPr>
        </p:nvSpPr>
        <p:spPr/>
        <p:txBody>
          <a:bodyPr lIns="92075" tIns="46038" rIns="92075" bIns="46038" anchor="ctr"/>
          <a:lstStyle/>
          <a:p>
            <a:pPr eaLnBrk="1" hangingPunct="1"/>
            <a:r>
              <a:rPr lang="en-US" dirty="0" smtClean="0"/>
              <a:t>Exploring Internet Services</a:t>
            </a:r>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3DE330A2-8821-4226-915E-E6F8D7FA74D3}" type="slidenum">
              <a:rPr lang="en-US"/>
              <a:pPr>
                <a:defRPr/>
              </a:pPr>
              <a:t>38</a:t>
            </a:fld>
            <a:endParaRPr lang="en-US" dirty="0"/>
          </a:p>
        </p:txBody>
      </p:sp>
      <p:pic>
        <p:nvPicPr>
          <p:cNvPr id="11267" name="Picture 3"/>
          <p:cNvPicPr>
            <a:picLocks noChangeAspect="1" noChangeArrowheads="1"/>
          </p:cNvPicPr>
          <p:nvPr/>
        </p:nvPicPr>
        <p:blipFill>
          <a:blip r:embed="rId3" cstate="print"/>
          <a:srcRect/>
          <a:stretch>
            <a:fillRect/>
          </a:stretch>
        </p:blipFill>
        <p:spPr bwMode="auto">
          <a:xfrm>
            <a:off x="304800" y="2133600"/>
            <a:ext cx="8539359" cy="40386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ChangeArrowheads="1"/>
          </p:cNvSpPr>
          <p:nvPr>
            <p:ph type="title"/>
          </p:nvPr>
        </p:nvSpPr>
        <p:spPr/>
        <p:txBody>
          <a:bodyPr lIns="92075" tIns="46038" rIns="92075" bIns="46038" anchor="ctr"/>
          <a:lstStyle/>
          <a:p>
            <a:pPr eaLnBrk="1" hangingPunct="1"/>
            <a:r>
              <a:rPr lang="en-US" dirty="0" smtClean="0"/>
              <a:t>Exploring Internet Services</a:t>
            </a:r>
          </a:p>
        </p:txBody>
      </p:sp>
      <p:sp>
        <p:nvSpPr>
          <p:cNvPr id="176130" name="Content Placeholder 6"/>
          <p:cNvSpPr>
            <a:spLocks noGrp="1"/>
          </p:cNvSpPr>
          <p:nvPr>
            <p:ph idx="1"/>
          </p:nvPr>
        </p:nvSpPr>
        <p:spPr>
          <a:xfrm>
            <a:off x="762000" y="1981200"/>
            <a:ext cx="7772400" cy="4114800"/>
          </a:xfrm>
        </p:spPr>
        <p:txBody>
          <a:bodyPr/>
          <a:lstStyle/>
          <a:p>
            <a:pPr>
              <a:spcBef>
                <a:spcPct val="0"/>
              </a:spcBef>
            </a:pPr>
            <a:r>
              <a:rPr lang="en-US" b="1" dirty="0" smtClean="0"/>
              <a:t>Internet relay chat (IRC)</a:t>
            </a:r>
            <a:r>
              <a:rPr lang="en-US" dirty="0" smtClean="0"/>
              <a:t> is a special type of Internet service that gives users the ability to join chat groups called </a:t>
            </a:r>
            <a:r>
              <a:rPr lang="en-US" b="1" dirty="0" smtClean="0"/>
              <a:t>channels</a:t>
            </a:r>
            <a:r>
              <a:rPr lang="en-US" dirty="0" smtClean="0"/>
              <a:t>.</a:t>
            </a:r>
          </a:p>
          <a:p>
            <a:pPr>
              <a:spcBef>
                <a:spcPct val="0"/>
              </a:spcBef>
            </a:pPr>
            <a:r>
              <a:rPr lang="en-US" b="1" dirty="0" smtClean="0"/>
              <a:t>Social networking</a:t>
            </a:r>
            <a:r>
              <a:rPr lang="en-US" dirty="0" smtClean="0"/>
              <a:t> helps people connect. Social networking sites like MySpace provide the ability to create large communities online.</a:t>
            </a:r>
            <a:endParaRPr lang="en-US" b="1" dirty="0" smtClean="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2591F4E6-C347-4F63-9D2E-6D8894612891}" type="slidenum">
              <a:rPr lang="en-US"/>
              <a:pPr>
                <a:defRPr/>
              </a:pPr>
              <a:t>39</a:t>
            </a:fld>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p:txBody>
          <a:bodyPr lIns="92075" tIns="46038" rIns="92075" bIns="46038" anchor="ctr"/>
          <a:lstStyle/>
          <a:p>
            <a:pPr eaLnBrk="1" hangingPunct="1"/>
            <a:r>
              <a:rPr lang="en-US" dirty="0" smtClean="0"/>
              <a:t>Objectives </a:t>
            </a:r>
          </a:p>
        </p:txBody>
      </p:sp>
      <p:sp>
        <p:nvSpPr>
          <p:cNvPr id="102402" name="Rectangle 3"/>
          <p:cNvSpPr>
            <a:spLocks noGrp="1" noChangeArrowheads="1"/>
          </p:cNvSpPr>
          <p:nvPr>
            <p:ph type="body" idx="1"/>
          </p:nvPr>
        </p:nvSpPr>
        <p:spPr>
          <a:xfrm>
            <a:off x="762000" y="1981200"/>
            <a:ext cx="7772400" cy="4230687"/>
          </a:xfrm>
        </p:spPr>
        <p:txBody>
          <a:bodyPr lIns="182562" tIns="46038" rIns="182562" bIns="46038"/>
          <a:lstStyle/>
          <a:p>
            <a:pPr eaLnBrk="1" hangingPunct="1"/>
            <a:r>
              <a:rPr lang="en-US" dirty="0" smtClean="0"/>
              <a:t>Contrast Web browsers and Web servers.</a:t>
            </a:r>
          </a:p>
          <a:p>
            <a:pPr eaLnBrk="1" hangingPunct="1"/>
            <a:r>
              <a:rPr lang="en-US" dirty="0" smtClean="0"/>
              <a:t>Explain the parts of a URL and how to access Web pages.</a:t>
            </a:r>
          </a:p>
          <a:p>
            <a:pPr eaLnBrk="1" hangingPunct="1"/>
            <a:r>
              <a:rPr lang="en-US" dirty="0" smtClean="0"/>
              <a:t>Contrast Web subject guides and search engines</a:t>
            </a:r>
          </a:p>
          <a:p>
            <a:pPr eaLnBrk="1" hangingPunct="1"/>
            <a:endParaRPr lang="en-US" dirty="0" smtClean="0"/>
          </a:p>
        </p:txBody>
      </p:sp>
      <p:sp>
        <p:nvSpPr>
          <p:cNvPr id="8" name="Slide Number Placeholder 7"/>
          <p:cNvSpPr>
            <a:spLocks noGrp="1"/>
          </p:cNvSpPr>
          <p:nvPr>
            <p:ph type="sldNum" sz="quarter" idx="11"/>
          </p:nvPr>
        </p:nvSpPr>
        <p:spPr/>
        <p:txBody>
          <a:bodyPr/>
          <a:lstStyle/>
          <a:p>
            <a:pPr>
              <a:defRPr/>
            </a:pPr>
            <a:fld id="{95469B9A-BE69-4FF8-A2AD-E1FCC45EF5AB}" type="slidenum">
              <a:rPr lang="en-US"/>
              <a:pPr>
                <a:defRPr/>
              </a:pPr>
              <a:t>4</a:t>
            </a:fld>
            <a:endParaRPr lang="en-US" dirty="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2"/>
          <p:cNvSpPr>
            <a:spLocks noGrp="1" noChangeArrowheads="1"/>
          </p:cNvSpPr>
          <p:nvPr>
            <p:ph type="title"/>
          </p:nvPr>
        </p:nvSpPr>
        <p:spPr/>
        <p:txBody>
          <a:bodyPr lIns="92075" tIns="46038" rIns="92075" bIns="46038" anchor="ctr"/>
          <a:lstStyle/>
          <a:p>
            <a:pPr eaLnBrk="1" hangingPunct="1"/>
            <a:r>
              <a:rPr lang="en-US" dirty="0" smtClean="0"/>
              <a:t>Exploring Internet Services</a:t>
            </a:r>
          </a:p>
        </p:txBody>
      </p:sp>
      <p:sp>
        <p:nvSpPr>
          <p:cNvPr id="180226" name="Content Placeholder 6"/>
          <p:cNvSpPr>
            <a:spLocks noGrp="1"/>
          </p:cNvSpPr>
          <p:nvPr>
            <p:ph idx="1"/>
          </p:nvPr>
        </p:nvSpPr>
        <p:spPr>
          <a:xfrm>
            <a:off x="762000" y="1981200"/>
            <a:ext cx="7772400" cy="4114800"/>
          </a:xfrm>
        </p:spPr>
        <p:txBody>
          <a:bodyPr/>
          <a:lstStyle/>
          <a:p>
            <a:pPr>
              <a:spcBef>
                <a:spcPct val="0"/>
              </a:spcBef>
            </a:pPr>
            <a:r>
              <a:rPr lang="en-US" b="1" dirty="0" smtClean="0"/>
              <a:t>Usenet </a:t>
            </a:r>
            <a:r>
              <a:rPr lang="en-US" dirty="0" smtClean="0"/>
              <a:t>is an international discussion system available through the Internet.</a:t>
            </a:r>
          </a:p>
          <a:p>
            <a:pPr lvl="1">
              <a:spcBef>
                <a:spcPct val="0"/>
              </a:spcBef>
            </a:pPr>
            <a:r>
              <a:rPr lang="en-US" dirty="0" smtClean="0"/>
              <a:t>It is made up of many </a:t>
            </a:r>
            <a:r>
              <a:rPr lang="en-US" b="1" dirty="0" smtClean="0"/>
              <a:t>newsgroups</a:t>
            </a:r>
            <a:r>
              <a:rPr lang="en-US" dirty="0" smtClean="0"/>
              <a:t>—discussion groups dedicated to one topic.</a:t>
            </a:r>
          </a:p>
          <a:p>
            <a:pPr lvl="1">
              <a:spcBef>
                <a:spcPct val="0"/>
              </a:spcBef>
            </a:pPr>
            <a:r>
              <a:rPr lang="en-US" dirty="0" smtClean="0"/>
              <a:t>Discussions within newsgroups are in </a:t>
            </a:r>
            <a:r>
              <a:rPr lang="en-US" b="1" dirty="0" smtClean="0"/>
              <a:t>threads</a:t>
            </a:r>
            <a:r>
              <a:rPr lang="en-US" dirty="0" smtClean="0"/>
              <a:t>, groupings of commentaries on a particular subject.</a:t>
            </a:r>
          </a:p>
          <a:p>
            <a:pPr>
              <a:spcBef>
                <a:spcPct val="0"/>
              </a:spcBef>
            </a:pPr>
            <a:endParaRPr lang="en-US" dirty="0" smtClean="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F2B3B1D7-80F6-4C1E-BB80-64A3579AD644}" type="slidenum">
              <a:rPr lang="en-US"/>
              <a:pPr>
                <a:defRPr/>
              </a:pPr>
              <a:t>40</a:t>
            </a:fld>
            <a:endParaRPr lang="en-U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Grp="1" noChangeArrowheads="1"/>
          </p:cNvSpPr>
          <p:nvPr>
            <p:ph type="title"/>
          </p:nvPr>
        </p:nvSpPr>
        <p:spPr/>
        <p:txBody>
          <a:bodyPr lIns="92075" tIns="46038" rIns="92075" bIns="46038" anchor="ctr"/>
          <a:lstStyle/>
          <a:p>
            <a:pPr eaLnBrk="1" hangingPunct="1"/>
            <a:r>
              <a:rPr lang="en-US" dirty="0" smtClean="0"/>
              <a:t>Exploring Internet Services</a:t>
            </a:r>
          </a:p>
        </p:txBody>
      </p:sp>
      <p:sp>
        <p:nvSpPr>
          <p:cNvPr id="182274" name="Content Placeholder 6"/>
          <p:cNvSpPr>
            <a:spLocks noGrp="1"/>
          </p:cNvSpPr>
          <p:nvPr>
            <p:ph idx="1"/>
          </p:nvPr>
        </p:nvSpPr>
        <p:spPr>
          <a:xfrm>
            <a:off x="762000" y="1981200"/>
            <a:ext cx="7772400" cy="4114800"/>
          </a:xfrm>
        </p:spPr>
        <p:txBody>
          <a:bodyPr/>
          <a:lstStyle/>
          <a:p>
            <a:pPr>
              <a:spcBef>
                <a:spcPct val="0"/>
              </a:spcBef>
            </a:pPr>
            <a:r>
              <a:rPr lang="en-US" dirty="0" smtClean="0"/>
              <a:t>Usenet newsgroups are categorized in the following groups:</a:t>
            </a:r>
          </a:p>
          <a:p>
            <a:pPr lvl="1">
              <a:spcBef>
                <a:spcPct val="0"/>
              </a:spcBef>
            </a:pPr>
            <a:r>
              <a:rPr lang="en-US" dirty="0" smtClean="0"/>
              <a:t>Standard newsgroups of high-quality discussions</a:t>
            </a:r>
          </a:p>
          <a:p>
            <a:pPr lvl="1">
              <a:spcBef>
                <a:spcPct val="0"/>
              </a:spcBef>
            </a:pPr>
            <a:r>
              <a:rPr lang="en-US" dirty="0" smtClean="0"/>
              <a:t>Alt newsgroups created by anyone </a:t>
            </a:r>
          </a:p>
          <a:p>
            <a:pPr lvl="1">
              <a:spcBef>
                <a:spcPct val="0"/>
              </a:spcBef>
            </a:pPr>
            <a:r>
              <a:rPr lang="en-US" dirty="0" smtClean="0"/>
              <a:t>Biz newsgroups devoted to commercial use</a:t>
            </a:r>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00597462-2440-4931-8590-6C5DB55F496E}" type="slidenum">
              <a:rPr lang="en-US"/>
              <a:pPr>
                <a:defRPr/>
              </a:pPr>
              <a:t>41</a:t>
            </a:fld>
            <a:endParaRPr 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p:cNvSpPr>
            <a:spLocks noGrp="1" noChangeArrowheads="1"/>
          </p:cNvSpPr>
          <p:nvPr>
            <p:ph type="title"/>
          </p:nvPr>
        </p:nvSpPr>
        <p:spPr/>
        <p:txBody>
          <a:bodyPr lIns="92075" tIns="46038" rIns="92075" bIns="46038" anchor="ctr"/>
          <a:lstStyle/>
          <a:p>
            <a:pPr eaLnBrk="1" hangingPunct="1"/>
            <a:r>
              <a:rPr lang="en-US" dirty="0" smtClean="0"/>
              <a:t>Exploring Internet Services</a:t>
            </a:r>
          </a:p>
        </p:txBody>
      </p:sp>
      <p:sp>
        <p:nvSpPr>
          <p:cNvPr id="184322" name="Content Placeholder 6"/>
          <p:cNvSpPr>
            <a:spLocks noGrp="1"/>
          </p:cNvSpPr>
          <p:nvPr>
            <p:ph idx="1"/>
          </p:nvPr>
        </p:nvSpPr>
        <p:spPr>
          <a:xfrm>
            <a:off x="762000" y="1981200"/>
            <a:ext cx="7504112" cy="4114800"/>
          </a:xfrm>
        </p:spPr>
        <p:txBody>
          <a:bodyPr/>
          <a:lstStyle/>
          <a:p>
            <a:pPr>
              <a:spcBef>
                <a:spcPct val="0"/>
              </a:spcBef>
            </a:pPr>
            <a:r>
              <a:rPr lang="en-US" b="1" dirty="0" smtClean="0"/>
              <a:t>Netiquette</a:t>
            </a:r>
            <a:r>
              <a:rPr lang="en-US" dirty="0" smtClean="0"/>
              <a:t> is a series of guidelines for good manners when using an Internet service. </a:t>
            </a:r>
          </a:p>
          <a:p>
            <a:pPr>
              <a:spcBef>
                <a:spcPct val="0"/>
              </a:spcBef>
            </a:pPr>
            <a:r>
              <a:rPr lang="en-US" b="1" dirty="0" smtClean="0"/>
              <a:t>Flames</a:t>
            </a:r>
            <a:r>
              <a:rPr lang="en-US" dirty="0" smtClean="0"/>
              <a:t> are angry messages sent by other users.</a:t>
            </a:r>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39AF4AAA-3816-4387-9967-3E5639929B4E}" type="slidenum">
              <a:rPr lang="en-US"/>
              <a:pPr>
                <a:defRPr/>
              </a:pPr>
              <a:t>42</a:t>
            </a:fld>
            <a:endParaRPr 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Grp="1" noChangeArrowheads="1"/>
          </p:cNvSpPr>
          <p:nvPr>
            <p:ph type="title"/>
          </p:nvPr>
        </p:nvSpPr>
        <p:spPr/>
        <p:txBody>
          <a:bodyPr lIns="92075" tIns="46038" rIns="92075" bIns="46038" anchor="ctr"/>
          <a:lstStyle/>
          <a:p>
            <a:pPr eaLnBrk="1" hangingPunct="1"/>
            <a:r>
              <a:rPr lang="en-US" dirty="0" smtClean="0"/>
              <a:t>Exploring Internet Services</a:t>
            </a:r>
          </a:p>
        </p:txBody>
      </p:sp>
      <p:sp>
        <p:nvSpPr>
          <p:cNvPr id="186370" name="Content Placeholder 6"/>
          <p:cNvSpPr>
            <a:spLocks noGrp="1"/>
          </p:cNvSpPr>
          <p:nvPr>
            <p:ph idx="1"/>
          </p:nvPr>
        </p:nvSpPr>
        <p:spPr>
          <a:xfrm>
            <a:off x="762000" y="1981200"/>
            <a:ext cx="7696200" cy="4114800"/>
          </a:xfrm>
        </p:spPr>
        <p:txBody>
          <a:bodyPr/>
          <a:lstStyle/>
          <a:p>
            <a:pPr>
              <a:spcBef>
                <a:spcPct val="0"/>
              </a:spcBef>
            </a:pPr>
            <a:r>
              <a:rPr lang="en-US" b="1" dirty="0" smtClean="0"/>
              <a:t>Electronic mailing lists</a:t>
            </a:r>
            <a:r>
              <a:rPr lang="en-US" dirty="0" smtClean="0"/>
              <a:t> are similar to newsgroups and forums, except that:</a:t>
            </a:r>
          </a:p>
          <a:p>
            <a:pPr lvl="1">
              <a:spcBef>
                <a:spcPct val="0"/>
              </a:spcBef>
            </a:pPr>
            <a:r>
              <a:rPr lang="en-US" dirty="0" smtClean="0"/>
              <a:t>Only subscribers can receive and view messages.</a:t>
            </a:r>
          </a:p>
          <a:p>
            <a:pPr lvl="1">
              <a:spcBef>
                <a:spcPct val="0"/>
              </a:spcBef>
            </a:pPr>
            <a:r>
              <a:rPr lang="en-US" dirty="0" smtClean="0"/>
              <a:t>Messages posted to the mailing list are automatically sent to everyone on the list.</a:t>
            </a:r>
          </a:p>
          <a:p>
            <a:pPr>
              <a:spcBef>
                <a:spcPct val="0"/>
              </a:spcBef>
            </a:pPr>
            <a:r>
              <a:rPr lang="en-US" dirty="0" smtClean="0"/>
              <a:t>Majordomo is a common freeware electronic mailing list manager.</a:t>
            </a:r>
            <a:endParaRPr lang="en-US" b="1" dirty="0" smtClean="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26B5624B-B6C1-46AD-A6D3-597C73B75339}" type="slidenum">
              <a:rPr lang="en-US"/>
              <a:pPr>
                <a:defRPr/>
              </a:pPr>
              <a:t>43</a:t>
            </a:fld>
            <a:endParaRPr 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2"/>
          <p:cNvSpPr>
            <a:spLocks noGrp="1" noChangeArrowheads="1"/>
          </p:cNvSpPr>
          <p:nvPr>
            <p:ph type="title"/>
          </p:nvPr>
        </p:nvSpPr>
        <p:spPr/>
        <p:txBody>
          <a:bodyPr lIns="92075" tIns="46038" rIns="92075" bIns="46038" anchor="ctr"/>
          <a:lstStyle/>
          <a:p>
            <a:pPr eaLnBrk="1" hangingPunct="1"/>
            <a:r>
              <a:rPr lang="en-US" dirty="0" smtClean="0"/>
              <a:t>Exploring Internet Services</a:t>
            </a:r>
          </a:p>
        </p:txBody>
      </p:sp>
      <p:sp>
        <p:nvSpPr>
          <p:cNvPr id="178179" name="Content Placeholder 9"/>
          <p:cNvSpPr>
            <a:spLocks noGrp="1"/>
          </p:cNvSpPr>
          <p:nvPr>
            <p:ph idx="1"/>
          </p:nvPr>
        </p:nvSpPr>
        <p:spPr>
          <a:xfrm>
            <a:off x="762000" y="1981200"/>
            <a:ext cx="7580312" cy="4114800"/>
          </a:xfrm>
        </p:spPr>
        <p:txBody>
          <a:bodyPr/>
          <a:lstStyle/>
          <a:p>
            <a:r>
              <a:rPr lang="en-US" b="1" dirty="0" smtClean="0"/>
              <a:t>File Transfer Protocol (FTP)</a:t>
            </a:r>
            <a:r>
              <a:rPr lang="en-US" dirty="0" smtClean="0"/>
              <a:t> is a method used to transfer files over the Internet.</a:t>
            </a:r>
          </a:p>
          <a:p>
            <a:pPr lvl="1"/>
            <a:r>
              <a:rPr lang="en-US" dirty="0" smtClean="0"/>
              <a:t>Use when files are too large to attach to e-mails.</a:t>
            </a:r>
          </a:p>
          <a:p>
            <a:pPr lvl="1"/>
            <a:r>
              <a:rPr lang="en-US" dirty="0" smtClean="0"/>
              <a:t>Avoid sending sensitive material to an anonymous FTP site.</a:t>
            </a:r>
          </a:p>
          <a:p>
            <a:pPr lvl="1"/>
            <a:r>
              <a:rPr lang="en-US" dirty="0" smtClean="0"/>
              <a:t>Use to upload Web pages.</a:t>
            </a:r>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3673E19D-6614-47A2-9F90-AA26A17F3C9C}" type="slidenum">
              <a:rPr lang="en-US"/>
              <a:pPr>
                <a:defRPr/>
              </a:pPr>
              <a:t>44</a:t>
            </a:fld>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Grp="1" noChangeArrowheads="1"/>
          </p:cNvSpPr>
          <p:nvPr>
            <p:ph type="title"/>
          </p:nvPr>
        </p:nvSpPr>
        <p:spPr/>
        <p:txBody>
          <a:bodyPr lIns="92075" tIns="46038" rIns="92075" bIns="46038" anchor="ctr"/>
          <a:lstStyle/>
          <a:p>
            <a:pPr eaLnBrk="1" hangingPunct="1"/>
            <a:r>
              <a:rPr lang="en-US" dirty="0" smtClean="0"/>
              <a:t>E-Commerce</a:t>
            </a:r>
          </a:p>
        </p:txBody>
      </p:sp>
      <p:sp>
        <p:nvSpPr>
          <p:cNvPr id="186370" name="Content Placeholder 6"/>
          <p:cNvSpPr>
            <a:spLocks noGrp="1"/>
          </p:cNvSpPr>
          <p:nvPr>
            <p:ph idx="1"/>
          </p:nvPr>
        </p:nvSpPr>
        <p:spPr>
          <a:xfrm>
            <a:off x="762000" y="1981200"/>
            <a:ext cx="7620000" cy="4114800"/>
          </a:xfrm>
        </p:spPr>
        <p:txBody>
          <a:bodyPr/>
          <a:lstStyle/>
          <a:p>
            <a:pPr>
              <a:spcBef>
                <a:spcPct val="0"/>
              </a:spcBef>
            </a:pPr>
            <a:r>
              <a:rPr lang="en-US" b="1" dirty="0" smtClean="0"/>
              <a:t>E-commerce </a:t>
            </a:r>
            <a:r>
              <a:rPr lang="en-US" dirty="0" smtClean="0"/>
              <a:t>is the conducting of business through the use of networks or the Internet.</a:t>
            </a:r>
            <a:endParaRPr lang="en-US" b="1" dirty="0" smtClean="0"/>
          </a:p>
          <a:p>
            <a:pPr>
              <a:spcBef>
                <a:spcPct val="0"/>
              </a:spcBef>
            </a:pPr>
            <a:r>
              <a:rPr lang="en-US" b="1" dirty="0" smtClean="0"/>
              <a:t>Business-to-Business (B2B) E-Commerce </a:t>
            </a:r>
            <a:r>
              <a:rPr lang="en-US" dirty="0" smtClean="0"/>
              <a:t>refers to a business providing supplies to other businesses via the Internet.</a:t>
            </a:r>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26B5624B-B6C1-46AD-A6D3-597C73B75339}" type="slidenum">
              <a:rPr lang="en-US"/>
              <a:pPr>
                <a:defRPr/>
              </a:pPr>
              <a:t>45</a:t>
            </a:fld>
            <a:endParaRPr lang="en-US"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Grp="1" noChangeArrowheads="1"/>
          </p:cNvSpPr>
          <p:nvPr>
            <p:ph type="title"/>
          </p:nvPr>
        </p:nvSpPr>
        <p:spPr/>
        <p:txBody>
          <a:bodyPr lIns="92075" tIns="46038" rIns="92075" bIns="46038" anchor="ctr"/>
          <a:lstStyle/>
          <a:p>
            <a:pPr eaLnBrk="1" hangingPunct="1"/>
            <a:r>
              <a:rPr lang="en-US" dirty="0" smtClean="0"/>
              <a:t>E-Commerce</a:t>
            </a:r>
          </a:p>
        </p:txBody>
      </p:sp>
      <p:sp>
        <p:nvSpPr>
          <p:cNvPr id="186370" name="Content Placeholder 6"/>
          <p:cNvSpPr>
            <a:spLocks noGrp="1"/>
          </p:cNvSpPr>
          <p:nvPr>
            <p:ph idx="1"/>
          </p:nvPr>
        </p:nvSpPr>
        <p:spPr>
          <a:xfrm>
            <a:off x="762000" y="1981200"/>
            <a:ext cx="7467600" cy="4114800"/>
          </a:xfrm>
        </p:spPr>
        <p:txBody>
          <a:bodyPr/>
          <a:lstStyle/>
          <a:p>
            <a:pPr>
              <a:spcBef>
                <a:spcPct val="0"/>
              </a:spcBef>
            </a:pPr>
            <a:r>
              <a:rPr lang="en-US" b="1" dirty="0" smtClean="0"/>
              <a:t>Consumer-to-Consumer (C2C) E-Commerce </a:t>
            </a:r>
            <a:r>
              <a:rPr lang="en-US" dirty="0" smtClean="0"/>
              <a:t>refers to the exchange of business between individuals. eBay is a good example.</a:t>
            </a:r>
          </a:p>
          <a:p>
            <a:pPr>
              <a:spcBef>
                <a:spcPct val="0"/>
              </a:spcBef>
            </a:pPr>
            <a:r>
              <a:rPr lang="en-US" b="1" dirty="0" smtClean="0"/>
              <a:t>Business-to-Consumer (B2C) E-Commerce</a:t>
            </a:r>
            <a:r>
              <a:rPr lang="en-US" dirty="0" smtClean="0"/>
              <a:t> refers to shopping online rather than at a physical store.</a:t>
            </a:r>
            <a:endParaRPr lang="en-US" b="1" dirty="0" smtClean="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26B5624B-B6C1-46AD-A6D3-597C73B75339}" type="slidenum">
              <a:rPr lang="en-US"/>
              <a:pPr>
                <a:defRPr/>
              </a:pPr>
              <a:t>46</a:t>
            </a:fld>
            <a:endParaRPr 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Grp="1" noChangeArrowheads="1"/>
          </p:cNvSpPr>
          <p:nvPr>
            <p:ph type="title"/>
          </p:nvPr>
        </p:nvSpPr>
        <p:spPr/>
        <p:txBody>
          <a:bodyPr lIns="92075" tIns="46038" rIns="92075" bIns="46038" anchor="ctr"/>
          <a:lstStyle/>
          <a:p>
            <a:pPr eaLnBrk="1" hangingPunct="1"/>
            <a:r>
              <a:rPr lang="en-US" dirty="0" smtClean="0"/>
              <a:t>E-Commerce</a:t>
            </a:r>
          </a:p>
        </p:txBody>
      </p:sp>
      <p:sp>
        <p:nvSpPr>
          <p:cNvPr id="186370" name="Content Placeholder 6"/>
          <p:cNvSpPr>
            <a:spLocks noGrp="1"/>
          </p:cNvSpPr>
          <p:nvPr>
            <p:ph idx="1"/>
          </p:nvPr>
        </p:nvSpPr>
        <p:spPr>
          <a:xfrm>
            <a:off x="762000" y="1905000"/>
            <a:ext cx="7620000" cy="4114800"/>
          </a:xfrm>
        </p:spPr>
        <p:txBody>
          <a:bodyPr/>
          <a:lstStyle/>
          <a:p>
            <a:pPr>
              <a:spcBef>
                <a:spcPct val="0"/>
              </a:spcBef>
            </a:pPr>
            <a:r>
              <a:rPr lang="en-US" sz="3600" dirty="0" smtClean="0"/>
              <a:t>Online Shopping</a:t>
            </a:r>
          </a:p>
          <a:p>
            <a:pPr lvl="1">
              <a:spcBef>
                <a:spcPct val="0"/>
              </a:spcBef>
            </a:pPr>
            <a:r>
              <a:rPr lang="en-US" sz="3200" dirty="0" smtClean="0"/>
              <a:t>Shop for good deals.</a:t>
            </a:r>
          </a:p>
          <a:p>
            <a:pPr lvl="1">
              <a:spcBef>
                <a:spcPct val="0"/>
              </a:spcBef>
            </a:pPr>
            <a:r>
              <a:rPr lang="en-US" sz="3200" dirty="0" smtClean="0"/>
              <a:t>Use shopping portals such as PriceGrabber.com to compare prices and products.</a:t>
            </a:r>
          </a:p>
          <a:p>
            <a:pPr lvl="1">
              <a:spcBef>
                <a:spcPct val="0"/>
              </a:spcBef>
            </a:pPr>
            <a:r>
              <a:rPr lang="en-US" sz="3200" dirty="0" smtClean="0"/>
              <a:t>Look for coupons and rebates.</a:t>
            </a:r>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26B5624B-B6C1-46AD-A6D3-597C73B75339}" type="slidenum">
              <a:rPr lang="en-US"/>
              <a:pPr>
                <a:defRPr/>
              </a:pPr>
              <a:t>47</a:t>
            </a:fld>
            <a:endParaRPr lang="en-US"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Grp="1" noChangeArrowheads="1"/>
          </p:cNvSpPr>
          <p:nvPr>
            <p:ph type="title"/>
          </p:nvPr>
        </p:nvSpPr>
        <p:spPr/>
        <p:txBody>
          <a:bodyPr lIns="92075" tIns="46038" rIns="92075" bIns="46038" anchor="ctr"/>
          <a:lstStyle/>
          <a:p>
            <a:pPr eaLnBrk="1" hangingPunct="1"/>
            <a:r>
              <a:rPr lang="en-US" dirty="0" smtClean="0"/>
              <a:t>E-Commerce</a:t>
            </a:r>
          </a:p>
        </p:txBody>
      </p:sp>
      <p:sp>
        <p:nvSpPr>
          <p:cNvPr id="186370" name="Content Placeholder 6"/>
          <p:cNvSpPr>
            <a:spLocks noGrp="1"/>
          </p:cNvSpPr>
          <p:nvPr>
            <p:ph idx="1"/>
          </p:nvPr>
        </p:nvSpPr>
        <p:spPr>
          <a:xfrm>
            <a:off x="762000" y="1981200"/>
            <a:ext cx="7504112" cy="4114800"/>
          </a:xfrm>
        </p:spPr>
        <p:txBody>
          <a:bodyPr/>
          <a:lstStyle/>
          <a:p>
            <a:pPr>
              <a:spcBef>
                <a:spcPct val="0"/>
              </a:spcBef>
            </a:pPr>
            <a:r>
              <a:rPr lang="en-US" dirty="0" smtClean="0"/>
              <a:t>The DOT-COM Phenomenon</a:t>
            </a:r>
          </a:p>
          <a:p>
            <a:pPr lvl="1">
              <a:spcBef>
                <a:spcPct val="0"/>
              </a:spcBef>
            </a:pPr>
            <a:r>
              <a:rPr lang="en-US" dirty="0" smtClean="0"/>
              <a:t>E-commerce primarily uses Web sites with a .com suffix.</a:t>
            </a:r>
          </a:p>
          <a:p>
            <a:pPr lvl="1">
              <a:spcBef>
                <a:spcPct val="0"/>
              </a:spcBef>
            </a:pPr>
            <a:r>
              <a:rPr lang="en-US" dirty="0" smtClean="0"/>
              <a:t>The period between 1995 and 2000 is called the dot-com boom.</a:t>
            </a:r>
          </a:p>
          <a:p>
            <a:pPr lvl="1">
              <a:spcBef>
                <a:spcPct val="0"/>
              </a:spcBef>
            </a:pPr>
            <a:r>
              <a:rPr lang="en-US" dirty="0" smtClean="0"/>
              <a:t>Many dot-coms crashed in 2000.</a:t>
            </a:r>
          </a:p>
          <a:p>
            <a:pPr lvl="1">
              <a:spcBef>
                <a:spcPct val="0"/>
              </a:spcBef>
            </a:pPr>
            <a:r>
              <a:rPr lang="en-US" dirty="0" smtClean="0"/>
              <a:t>Amazon.com is a profitable company.</a:t>
            </a:r>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26B5624B-B6C1-46AD-A6D3-597C73B75339}" type="slidenum">
              <a:rPr lang="en-US"/>
              <a:pPr>
                <a:defRPr/>
              </a:pPr>
              <a:t>48</a:t>
            </a:fld>
            <a:endParaRPr lang="en-US"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Grp="1" noChangeArrowheads="1"/>
          </p:cNvSpPr>
          <p:nvPr>
            <p:ph type="title"/>
          </p:nvPr>
        </p:nvSpPr>
        <p:spPr/>
        <p:txBody>
          <a:bodyPr lIns="92075" tIns="46038" rIns="92075" bIns="46038" anchor="ctr"/>
          <a:lstStyle/>
          <a:p>
            <a:pPr eaLnBrk="1" hangingPunct="1"/>
            <a:r>
              <a:rPr lang="en-US" dirty="0" smtClean="0"/>
              <a:t>E-Commerce</a:t>
            </a:r>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26B5624B-B6C1-46AD-A6D3-597C73B75339}" type="slidenum">
              <a:rPr lang="en-US"/>
              <a:pPr>
                <a:defRPr/>
              </a:pPr>
              <a:t>49</a:t>
            </a:fld>
            <a:endParaRPr lang="en-US" dirty="0"/>
          </a:p>
        </p:txBody>
      </p:sp>
      <p:pic>
        <p:nvPicPr>
          <p:cNvPr id="12290" name="Picture 2"/>
          <p:cNvPicPr>
            <a:picLocks noChangeAspect="1" noChangeArrowheads="1"/>
          </p:cNvPicPr>
          <p:nvPr/>
        </p:nvPicPr>
        <p:blipFill>
          <a:blip r:embed="rId3" cstate="print"/>
          <a:srcRect/>
          <a:stretch>
            <a:fillRect/>
          </a:stretch>
        </p:blipFill>
        <p:spPr bwMode="auto">
          <a:xfrm>
            <a:off x="283602" y="2209800"/>
            <a:ext cx="8555598" cy="3810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lIns="92075" tIns="46038" rIns="92075" bIns="46038" anchor="ctr"/>
          <a:lstStyle/>
          <a:p>
            <a:pPr eaLnBrk="1" hangingPunct="1"/>
            <a:r>
              <a:rPr lang="en-US" dirty="0" smtClean="0"/>
              <a:t>Objectives </a:t>
            </a:r>
          </a:p>
        </p:txBody>
      </p:sp>
      <p:sp>
        <p:nvSpPr>
          <p:cNvPr id="103426" name="Rectangle 3"/>
          <p:cNvSpPr>
            <a:spLocks noGrp="1" noChangeArrowheads="1"/>
          </p:cNvSpPr>
          <p:nvPr>
            <p:ph type="body" idx="1"/>
          </p:nvPr>
        </p:nvSpPr>
        <p:spPr>
          <a:xfrm>
            <a:off x="762000" y="1981200"/>
            <a:ext cx="7772400" cy="4230687"/>
          </a:xfrm>
        </p:spPr>
        <p:txBody>
          <a:bodyPr lIns="182562" tIns="46038" rIns="182562" bIns="46038"/>
          <a:lstStyle/>
          <a:p>
            <a:pPr eaLnBrk="1" hangingPunct="1"/>
            <a:r>
              <a:rPr lang="en-US" dirty="0" smtClean="0"/>
              <a:t>Explain how search operators can improve Web search results.</a:t>
            </a:r>
          </a:p>
          <a:p>
            <a:pPr eaLnBrk="1" hangingPunct="1"/>
            <a:r>
              <a:rPr lang="en-US" dirty="0" smtClean="0"/>
              <a:t>Evaluate the reliability of information on a Web page.</a:t>
            </a:r>
          </a:p>
          <a:p>
            <a:pPr eaLnBrk="1" hangingPunct="1"/>
            <a:r>
              <a:rPr lang="en-US" dirty="0" smtClean="0"/>
              <a:t>List the most popular Internet services and explain what they do.</a:t>
            </a:r>
          </a:p>
          <a:p>
            <a:pPr eaLnBrk="1" hangingPunct="1"/>
            <a:r>
              <a:rPr lang="en-US" dirty="0" smtClean="0"/>
              <a:t>Identify and describe the three types of e-commerce.</a:t>
            </a:r>
          </a:p>
        </p:txBody>
      </p:sp>
      <p:sp>
        <p:nvSpPr>
          <p:cNvPr id="8" name="Slide Number Placeholder 7"/>
          <p:cNvSpPr>
            <a:spLocks noGrp="1"/>
          </p:cNvSpPr>
          <p:nvPr>
            <p:ph type="sldNum" sz="quarter" idx="11"/>
          </p:nvPr>
        </p:nvSpPr>
        <p:spPr/>
        <p:txBody>
          <a:bodyPr/>
          <a:lstStyle/>
          <a:p>
            <a:pPr>
              <a:defRPr/>
            </a:pPr>
            <a:fld id="{186857C1-D619-4E58-B8D0-EAA33F5843F1}" type="slidenum">
              <a:rPr lang="en-US"/>
              <a:pPr>
                <a:defRPr/>
              </a:pPr>
              <a:t>5</a:t>
            </a:fld>
            <a:endParaRPr lang="en-US" dirty="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Grp="1" noChangeArrowheads="1"/>
          </p:cNvSpPr>
          <p:nvPr>
            <p:ph type="title"/>
          </p:nvPr>
        </p:nvSpPr>
        <p:spPr/>
        <p:txBody>
          <a:bodyPr lIns="92075" tIns="46038" rIns="92075" bIns="46038" anchor="ctr"/>
          <a:lstStyle/>
          <a:p>
            <a:pPr eaLnBrk="1" hangingPunct="1"/>
            <a:r>
              <a:rPr lang="en-US" dirty="0" smtClean="0"/>
              <a:t>E-Commerce</a:t>
            </a:r>
          </a:p>
        </p:txBody>
      </p:sp>
      <p:sp>
        <p:nvSpPr>
          <p:cNvPr id="186370" name="Content Placeholder 6"/>
          <p:cNvSpPr>
            <a:spLocks noGrp="1"/>
          </p:cNvSpPr>
          <p:nvPr>
            <p:ph idx="1"/>
          </p:nvPr>
        </p:nvSpPr>
        <p:spPr>
          <a:xfrm>
            <a:off x="609600" y="1981200"/>
            <a:ext cx="3962400" cy="4114800"/>
          </a:xfrm>
        </p:spPr>
        <p:txBody>
          <a:bodyPr/>
          <a:lstStyle/>
          <a:p>
            <a:pPr>
              <a:spcBef>
                <a:spcPct val="0"/>
              </a:spcBef>
            </a:pPr>
            <a:r>
              <a:rPr lang="en-US" dirty="0" smtClean="0"/>
              <a:t>Building Your Own Business</a:t>
            </a:r>
          </a:p>
          <a:p>
            <a:pPr lvl="1">
              <a:spcBef>
                <a:spcPct val="0"/>
              </a:spcBef>
            </a:pPr>
            <a:r>
              <a:rPr lang="en-US" dirty="0" smtClean="0"/>
              <a:t>Needs only a low capital investment</a:t>
            </a:r>
          </a:p>
          <a:p>
            <a:pPr lvl="1">
              <a:spcBef>
                <a:spcPct val="0"/>
              </a:spcBef>
            </a:pPr>
            <a:r>
              <a:rPr lang="en-US" dirty="0" smtClean="0"/>
              <a:t>Requires an ISP, a Web site, and the ability to ship purchases</a:t>
            </a:r>
          </a:p>
          <a:p>
            <a:pPr lvl="1">
              <a:spcBef>
                <a:spcPct val="0"/>
              </a:spcBef>
            </a:pPr>
            <a:endParaRPr lang="en-US" dirty="0" smtClean="0">
              <a:solidFill>
                <a:srgbClr val="FF0000"/>
              </a:solidFill>
            </a:endParaRPr>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26B5624B-B6C1-46AD-A6D3-597C73B75339}" type="slidenum">
              <a:rPr lang="en-US"/>
              <a:pPr>
                <a:defRPr/>
              </a:pPr>
              <a:t>50</a:t>
            </a:fld>
            <a:endParaRPr lang="en-US" dirty="0"/>
          </a:p>
        </p:txBody>
      </p:sp>
      <p:pic>
        <p:nvPicPr>
          <p:cNvPr id="13314" name="Picture 2"/>
          <p:cNvPicPr>
            <a:picLocks noChangeAspect="1" noChangeArrowheads="1"/>
          </p:cNvPicPr>
          <p:nvPr/>
        </p:nvPicPr>
        <p:blipFill>
          <a:blip r:embed="rId3" cstate="print"/>
          <a:srcRect/>
          <a:stretch>
            <a:fillRect/>
          </a:stretch>
        </p:blipFill>
        <p:spPr bwMode="auto">
          <a:xfrm>
            <a:off x="4572000" y="1981200"/>
            <a:ext cx="4267200" cy="417713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Grp="1" noChangeArrowheads="1"/>
          </p:cNvSpPr>
          <p:nvPr>
            <p:ph type="title"/>
          </p:nvPr>
        </p:nvSpPr>
        <p:spPr/>
        <p:txBody>
          <a:bodyPr lIns="92075" tIns="46038" rIns="92075" bIns="46038" anchor="ctr"/>
          <a:lstStyle/>
          <a:p>
            <a:pPr eaLnBrk="1" hangingPunct="1"/>
            <a:r>
              <a:rPr lang="en-US" dirty="0" smtClean="0"/>
              <a:t>E-Commerce</a:t>
            </a:r>
          </a:p>
        </p:txBody>
      </p:sp>
      <p:sp>
        <p:nvSpPr>
          <p:cNvPr id="186370" name="Content Placeholder 6"/>
          <p:cNvSpPr>
            <a:spLocks noGrp="1"/>
          </p:cNvSpPr>
          <p:nvPr>
            <p:ph idx="1"/>
          </p:nvPr>
        </p:nvSpPr>
        <p:spPr>
          <a:xfrm>
            <a:off x="762000" y="1981200"/>
            <a:ext cx="7504112" cy="4114800"/>
          </a:xfrm>
        </p:spPr>
        <p:txBody>
          <a:bodyPr/>
          <a:lstStyle/>
          <a:p>
            <a:pPr>
              <a:spcBef>
                <a:spcPct val="0"/>
              </a:spcBef>
            </a:pPr>
            <a:r>
              <a:rPr lang="en-US" dirty="0" smtClean="0"/>
              <a:t>Other Growth Areas</a:t>
            </a:r>
          </a:p>
          <a:p>
            <a:pPr lvl="1">
              <a:spcBef>
                <a:spcPct val="0"/>
              </a:spcBef>
            </a:pPr>
            <a:r>
              <a:rPr lang="en-US" dirty="0" smtClean="0"/>
              <a:t>Travel reservations</a:t>
            </a:r>
          </a:p>
          <a:p>
            <a:pPr lvl="1">
              <a:spcBef>
                <a:spcPct val="0"/>
              </a:spcBef>
            </a:pPr>
            <a:r>
              <a:rPr lang="en-US" dirty="0" smtClean="0"/>
              <a:t>Banking</a:t>
            </a:r>
          </a:p>
          <a:p>
            <a:pPr lvl="1">
              <a:spcBef>
                <a:spcPct val="0"/>
              </a:spcBef>
            </a:pPr>
            <a:r>
              <a:rPr lang="en-US" dirty="0" smtClean="0"/>
              <a:t>Online stock trading</a:t>
            </a:r>
          </a:p>
          <a:p>
            <a:pPr lvl="1">
              <a:spcBef>
                <a:spcPct val="0"/>
              </a:spcBef>
            </a:pPr>
            <a:r>
              <a:rPr lang="en-US" dirty="0" smtClean="0"/>
              <a:t>Nonretail services, such as health, news, and dating services</a:t>
            </a:r>
          </a:p>
          <a:p>
            <a:pPr lvl="1">
              <a:spcBef>
                <a:spcPct val="0"/>
              </a:spcBef>
            </a:pPr>
            <a:endParaRPr lang="en-US" dirty="0" smtClean="0">
              <a:solidFill>
                <a:srgbClr val="FF0000"/>
              </a:solidFill>
            </a:endParaRPr>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26B5624B-B6C1-46AD-A6D3-597C73B75339}" type="slidenum">
              <a:rPr lang="en-US"/>
              <a:pPr>
                <a:defRPr/>
              </a:pPr>
              <a:t>51</a:t>
            </a:fld>
            <a:endParaRPr lang="en-US"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Grp="1" noChangeArrowheads="1"/>
          </p:cNvSpPr>
          <p:nvPr>
            <p:ph type="title"/>
          </p:nvPr>
        </p:nvSpPr>
        <p:spPr/>
        <p:txBody>
          <a:bodyPr lIns="92075" tIns="46038" rIns="92075" bIns="46038" anchor="ctr"/>
          <a:lstStyle/>
          <a:p>
            <a:pPr eaLnBrk="1" hangingPunct="1"/>
            <a:r>
              <a:rPr lang="en-US" dirty="0" smtClean="0"/>
              <a:t>E-Commerce</a:t>
            </a:r>
          </a:p>
        </p:txBody>
      </p:sp>
      <p:sp>
        <p:nvSpPr>
          <p:cNvPr id="186370" name="Content Placeholder 6"/>
          <p:cNvSpPr>
            <a:spLocks noGrp="1"/>
          </p:cNvSpPr>
          <p:nvPr>
            <p:ph idx="1"/>
          </p:nvPr>
        </p:nvSpPr>
        <p:spPr>
          <a:xfrm>
            <a:off x="762000" y="1981200"/>
            <a:ext cx="7504112" cy="4114800"/>
          </a:xfrm>
        </p:spPr>
        <p:txBody>
          <a:bodyPr/>
          <a:lstStyle/>
          <a:p>
            <a:pPr>
              <a:spcBef>
                <a:spcPct val="0"/>
              </a:spcBef>
            </a:pPr>
            <a:r>
              <a:rPr lang="en-US" dirty="0" smtClean="0"/>
              <a:t>Guidelines for Safe Surfing</a:t>
            </a:r>
          </a:p>
          <a:p>
            <a:pPr lvl="1">
              <a:spcBef>
                <a:spcPct val="0"/>
              </a:spcBef>
            </a:pPr>
            <a:r>
              <a:rPr lang="en-US" dirty="0" smtClean="0"/>
              <a:t>Install antivirus and antispyware utilities to avoid </a:t>
            </a:r>
            <a:r>
              <a:rPr lang="en-US" b="1" dirty="0" smtClean="0"/>
              <a:t>malware</a:t>
            </a:r>
            <a:r>
              <a:rPr lang="en-US" dirty="0" smtClean="0"/>
              <a:t>, programs designed to damage computer systems.</a:t>
            </a:r>
          </a:p>
          <a:p>
            <a:pPr lvl="1">
              <a:spcBef>
                <a:spcPct val="0"/>
              </a:spcBef>
            </a:pPr>
            <a:r>
              <a:rPr lang="en-US" dirty="0" smtClean="0"/>
              <a:t>Buy only from legitimate businesses.</a:t>
            </a:r>
          </a:p>
          <a:p>
            <a:pPr lvl="1">
              <a:spcBef>
                <a:spcPct val="0"/>
              </a:spcBef>
            </a:pPr>
            <a:r>
              <a:rPr lang="en-US" dirty="0" smtClean="0"/>
              <a:t>Use secure sites with </a:t>
            </a:r>
            <a:r>
              <a:rPr lang="en-US" b="1" dirty="0" smtClean="0"/>
              <a:t>https:// </a:t>
            </a:r>
            <a:r>
              <a:rPr lang="en-US" dirty="0" smtClean="0"/>
              <a:t>in address, a locked padlock symbol, etc.</a:t>
            </a:r>
          </a:p>
          <a:p>
            <a:pPr lvl="1">
              <a:spcBef>
                <a:spcPct val="0"/>
              </a:spcBef>
            </a:pPr>
            <a:r>
              <a:rPr lang="en-US" dirty="0" smtClean="0"/>
              <a:t>Protect your identity.</a:t>
            </a:r>
          </a:p>
          <a:p>
            <a:pPr lvl="1">
              <a:spcBef>
                <a:spcPct val="0"/>
              </a:spcBef>
            </a:pPr>
            <a:r>
              <a:rPr lang="en-US" dirty="0" smtClean="0"/>
              <a:t>Protect children from unhealthy contact.</a:t>
            </a:r>
            <a:endParaRPr lang="en-US" dirty="0" smtClean="0">
              <a:solidFill>
                <a:srgbClr val="FF0000"/>
              </a:solidFill>
            </a:endParaRPr>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26B5624B-B6C1-46AD-A6D3-597C73B75339}" type="slidenum">
              <a:rPr lang="en-US"/>
              <a:pPr>
                <a:defRPr/>
              </a:pPr>
              <a:t>52</a:t>
            </a:fld>
            <a:endParaRPr lang="en-US"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2"/>
          <p:cNvSpPr>
            <a:spLocks noGrp="1" noChangeArrowheads="1"/>
          </p:cNvSpPr>
          <p:nvPr>
            <p:ph type="title"/>
          </p:nvPr>
        </p:nvSpPr>
        <p:spPr/>
        <p:txBody>
          <a:bodyPr lIns="92075" tIns="46038" rIns="92075" bIns="46038" anchor="ctr"/>
          <a:lstStyle/>
          <a:p>
            <a:pPr eaLnBrk="1" hangingPunct="1"/>
            <a:r>
              <a:rPr lang="en-US" dirty="0" smtClean="0"/>
              <a:t>Summary</a:t>
            </a:r>
          </a:p>
        </p:txBody>
      </p:sp>
      <p:sp>
        <p:nvSpPr>
          <p:cNvPr id="188418" name="Rectangle 3"/>
          <p:cNvSpPr>
            <a:spLocks noGrp="1" noChangeArrowheads="1"/>
          </p:cNvSpPr>
          <p:nvPr>
            <p:ph type="body" idx="1"/>
          </p:nvPr>
        </p:nvSpPr>
        <p:spPr>
          <a:xfrm>
            <a:off x="762000" y="1981200"/>
            <a:ext cx="7772400" cy="4114800"/>
          </a:xfrm>
        </p:spPr>
        <p:txBody>
          <a:bodyPr lIns="182562" tIns="46038" rIns="182562" bIns="46038"/>
          <a:lstStyle/>
          <a:p>
            <a:pPr eaLnBrk="1" hangingPunct="1"/>
            <a:r>
              <a:rPr lang="en-US" dirty="0" smtClean="0"/>
              <a:t>The Internet is a global computer network.</a:t>
            </a:r>
          </a:p>
          <a:p>
            <a:pPr eaLnBrk="1" hangingPunct="1"/>
            <a:r>
              <a:rPr lang="en-US" dirty="0" smtClean="0"/>
              <a:t>The Internet enables computers connected to it to exchange data. </a:t>
            </a:r>
          </a:p>
          <a:p>
            <a:pPr eaLnBrk="1" hangingPunct="1"/>
            <a:r>
              <a:rPr lang="en-US" dirty="0" smtClean="0"/>
              <a:t>Public or private Internet service providers supply users with access to the Internet.</a:t>
            </a:r>
          </a:p>
        </p:txBody>
      </p:sp>
      <p:sp>
        <p:nvSpPr>
          <p:cNvPr id="8" name="Slide Number Placeholder 7"/>
          <p:cNvSpPr>
            <a:spLocks noGrp="1"/>
          </p:cNvSpPr>
          <p:nvPr>
            <p:ph type="sldNum" sz="quarter" idx="11"/>
          </p:nvPr>
        </p:nvSpPr>
        <p:spPr/>
        <p:txBody>
          <a:bodyPr/>
          <a:lstStyle/>
          <a:p>
            <a:pPr>
              <a:defRPr/>
            </a:pPr>
            <a:fld id="{1B66B1EA-64A8-4B70-B16A-8CEF92163424}" type="slidenum">
              <a:rPr lang="en-US"/>
              <a:pPr>
                <a:defRPr/>
              </a:pPr>
              <a:t>53</a:t>
            </a:fld>
            <a:endParaRPr lang="en-US" dirty="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2"/>
          <p:cNvSpPr>
            <a:spLocks noGrp="1" noChangeArrowheads="1"/>
          </p:cNvSpPr>
          <p:nvPr>
            <p:ph type="title"/>
          </p:nvPr>
        </p:nvSpPr>
        <p:spPr/>
        <p:txBody>
          <a:bodyPr lIns="92075" tIns="46038" rIns="92075" bIns="46038" anchor="ctr"/>
          <a:lstStyle/>
          <a:p>
            <a:pPr eaLnBrk="1" hangingPunct="1"/>
            <a:r>
              <a:rPr lang="en-US" dirty="0" smtClean="0"/>
              <a:t>Summary</a:t>
            </a:r>
          </a:p>
        </p:txBody>
      </p:sp>
      <p:sp>
        <p:nvSpPr>
          <p:cNvPr id="190466" name="Rectangle 3"/>
          <p:cNvSpPr>
            <a:spLocks noGrp="1" noChangeArrowheads="1"/>
          </p:cNvSpPr>
          <p:nvPr>
            <p:ph type="body" idx="1"/>
          </p:nvPr>
        </p:nvSpPr>
        <p:spPr>
          <a:xfrm>
            <a:off x="762000" y="1981200"/>
            <a:ext cx="7772400" cy="4114800"/>
          </a:xfrm>
        </p:spPr>
        <p:txBody>
          <a:bodyPr lIns="182562" tIns="46038" rIns="182562" bIns="46038"/>
          <a:lstStyle/>
          <a:p>
            <a:pPr eaLnBrk="1" hangingPunct="1"/>
            <a:r>
              <a:rPr lang="en-US" dirty="0" smtClean="0"/>
              <a:t>The World Wide Web, which is made up of billions of hypertext documents, uses the Internet.</a:t>
            </a:r>
          </a:p>
          <a:p>
            <a:pPr eaLnBrk="1" hangingPunct="1"/>
            <a:r>
              <a:rPr lang="en-US" dirty="0" smtClean="0"/>
              <a:t>Web browsers display Web documents and give users the ability to use linked documents.</a:t>
            </a:r>
          </a:p>
          <a:p>
            <a:pPr eaLnBrk="1" hangingPunct="1"/>
            <a:r>
              <a:rPr lang="en-US" dirty="0" smtClean="0"/>
              <a:t>A URL is made up of a protocol, a domain, a path, and a resource name.</a:t>
            </a:r>
          </a:p>
        </p:txBody>
      </p:sp>
      <p:sp>
        <p:nvSpPr>
          <p:cNvPr id="8" name="Slide Number Placeholder 7"/>
          <p:cNvSpPr>
            <a:spLocks noGrp="1"/>
          </p:cNvSpPr>
          <p:nvPr>
            <p:ph type="sldNum" sz="quarter" idx="11"/>
          </p:nvPr>
        </p:nvSpPr>
        <p:spPr/>
        <p:txBody>
          <a:bodyPr/>
          <a:lstStyle/>
          <a:p>
            <a:pPr>
              <a:defRPr/>
            </a:pPr>
            <a:fld id="{9CDA30F5-BE0E-4572-BCBA-68D546D2E3F4}" type="slidenum">
              <a:rPr lang="en-US"/>
              <a:pPr>
                <a:defRPr/>
              </a:pPr>
              <a:t>54</a:t>
            </a:fld>
            <a:endParaRPr lang="en-US" dirty="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2"/>
          <p:cNvSpPr>
            <a:spLocks noGrp="1" noChangeArrowheads="1"/>
          </p:cNvSpPr>
          <p:nvPr>
            <p:ph type="title"/>
          </p:nvPr>
        </p:nvSpPr>
        <p:spPr/>
        <p:txBody>
          <a:bodyPr lIns="92075" tIns="46038" rIns="92075" bIns="46038" anchor="ctr"/>
          <a:lstStyle/>
          <a:p>
            <a:pPr eaLnBrk="1" hangingPunct="1"/>
            <a:r>
              <a:rPr lang="en-US" dirty="0" smtClean="0"/>
              <a:t>Summary</a:t>
            </a:r>
          </a:p>
        </p:txBody>
      </p:sp>
      <p:sp>
        <p:nvSpPr>
          <p:cNvPr id="192514" name="Rectangle 3"/>
          <p:cNvSpPr>
            <a:spLocks noGrp="1" noChangeArrowheads="1"/>
          </p:cNvSpPr>
          <p:nvPr>
            <p:ph type="body" idx="1"/>
          </p:nvPr>
        </p:nvSpPr>
        <p:spPr>
          <a:xfrm>
            <a:off x="762000" y="1981200"/>
            <a:ext cx="7772400" cy="4114800"/>
          </a:xfrm>
        </p:spPr>
        <p:txBody>
          <a:bodyPr lIns="182562" tIns="46038" rIns="182562" bIns="46038"/>
          <a:lstStyle/>
          <a:p>
            <a:pPr eaLnBrk="1" hangingPunct="1"/>
            <a:r>
              <a:rPr lang="en-US" dirty="0" smtClean="0"/>
              <a:t>Search engines permit users to search the databases of the Web.</a:t>
            </a:r>
          </a:p>
          <a:p>
            <a:pPr eaLnBrk="1" hangingPunct="1"/>
            <a:r>
              <a:rPr lang="en-US" dirty="0" smtClean="0"/>
              <a:t>Web subject guides provide limited search results based on indexes.</a:t>
            </a:r>
          </a:p>
          <a:p>
            <a:pPr eaLnBrk="1" hangingPunct="1"/>
            <a:r>
              <a:rPr lang="en-US" dirty="0" smtClean="0"/>
              <a:t>The use of search operators and/or Boolean operators improves the efficiency of a search.</a:t>
            </a:r>
          </a:p>
        </p:txBody>
      </p:sp>
      <p:sp>
        <p:nvSpPr>
          <p:cNvPr id="8" name="Slide Number Placeholder 7"/>
          <p:cNvSpPr>
            <a:spLocks noGrp="1"/>
          </p:cNvSpPr>
          <p:nvPr>
            <p:ph type="sldNum" sz="quarter" idx="11"/>
          </p:nvPr>
        </p:nvSpPr>
        <p:spPr/>
        <p:txBody>
          <a:bodyPr/>
          <a:lstStyle/>
          <a:p>
            <a:pPr>
              <a:defRPr/>
            </a:pPr>
            <a:fld id="{FD21DBB9-18EC-4E77-B4B7-EDE83FB3A5DA}" type="slidenum">
              <a:rPr lang="en-US"/>
              <a:pPr>
                <a:defRPr/>
              </a:pPr>
              <a:t>55</a:t>
            </a:fld>
            <a:endParaRPr lang="en-US" dirty="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p:cNvSpPr>
            <a:spLocks noGrp="1" noChangeArrowheads="1"/>
          </p:cNvSpPr>
          <p:nvPr>
            <p:ph type="title"/>
          </p:nvPr>
        </p:nvSpPr>
        <p:spPr/>
        <p:txBody>
          <a:bodyPr lIns="92075" tIns="46038" rIns="92075" bIns="46038" anchor="ctr"/>
          <a:lstStyle/>
          <a:p>
            <a:pPr eaLnBrk="1" hangingPunct="1"/>
            <a:r>
              <a:rPr lang="en-US" dirty="0" smtClean="0"/>
              <a:t>Summary</a:t>
            </a:r>
          </a:p>
        </p:txBody>
      </p:sp>
      <p:sp>
        <p:nvSpPr>
          <p:cNvPr id="194562" name="Rectangle 3"/>
          <p:cNvSpPr>
            <a:spLocks noGrp="1" noChangeArrowheads="1"/>
          </p:cNvSpPr>
          <p:nvPr>
            <p:ph type="body" idx="1"/>
          </p:nvPr>
        </p:nvSpPr>
        <p:spPr>
          <a:xfrm>
            <a:off x="762000" y="1981200"/>
            <a:ext cx="7772400" cy="4114800"/>
          </a:xfrm>
        </p:spPr>
        <p:txBody>
          <a:bodyPr lIns="182562" tIns="46038" rIns="182562" bIns="46038"/>
          <a:lstStyle/>
          <a:p>
            <a:pPr eaLnBrk="1" hangingPunct="1"/>
            <a:r>
              <a:rPr lang="en-US" dirty="0" smtClean="0"/>
              <a:t>Information found on the Web should be critically evaluated for being reputable and accurate.</a:t>
            </a:r>
          </a:p>
          <a:p>
            <a:pPr eaLnBrk="1" hangingPunct="1"/>
            <a:r>
              <a:rPr lang="en-US" dirty="0" smtClean="0"/>
              <a:t>Some of the most widely used Internet services are IM, IRC, FTP, Usenet, and electronic mailing lists.</a:t>
            </a:r>
          </a:p>
        </p:txBody>
      </p:sp>
      <p:sp>
        <p:nvSpPr>
          <p:cNvPr id="8" name="Slide Number Placeholder 7"/>
          <p:cNvSpPr>
            <a:spLocks noGrp="1"/>
          </p:cNvSpPr>
          <p:nvPr>
            <p:ph type="sldNum" sz="quarter" idx="11"/>
          </p:nvPr>
        </p:nvSpPr>
        <p:spPr/>
        <p:txBody>
          <a:bodyPr/>
          <a:lstStyle/>
          <a:p>
            <a:pPr>
              <a:defRPr/>
            </a:pPr>
            <a:fld id="{850BD71D-C3B8-4BAF-B522-3FF39AEBC1FE}" type="slidenum">
              <a:rPr lang="en-US"/>
              <a:pPr>
                <a:defRPr/>
              </a:pPr>
              <a:t>56</a:t>
            </a:fld>
            <a:endParaRPr lang="en-US" dirty="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p:cNvSpPr>
            <a:spLocks noGrp="1" noChangeArrowheads="1"/>
          </p:cNvSpPr>
          <p:nvPr>
            <p:ph type="title"/>
          </p:nvPr>
        </p:nvSpPr>
        <p:spPr/>
        <p:txBody>
          <a:bodyPr lIns="92075" tIns="46038" rIns="92075" bIns="46038" anchor="ctr"/>
          <a:lstStyle/>
          <a:p>
            <a:pPr eaLnBrk="1" hangingPunct="1"/>
            <a:r>
              <a:rPr lang="en-US" dirty="0" smtClean="0"/>
              <a:t>Summary</a:t>
            </a:r>
          </a:p>
        </p:txBody>
      </p:sp>
      <p:sp>
        <p:nvSpPr>
          <p:cNvPr id="194562" name="Rectangle 3"/>
          <p:cNvSpPr>
            <a:spLocks noGrp="1" noChangeArrowheads="1"/>
          </p:cNvSpPr>
          <p:nvPr>
            <p:ph type="body" idx="1"/>
          </p:nvPr>
        </p:nvSpPr>
        <p:spPr>
          <a:xfrm>
            <a:off x="762000" y="1981200"/>
            <a:ext cx="7772400" cy="4114800"/>
          </a:xfrm>
        </p:spPr>
        <p:txBody>
          <a:bodyPr lIns="182562" tIns="46038" rIns="182562" bIns="46038"/>
          <a:lstStyle/>
          <a:p>
            <a:pPr eaLnBrk="1" hangingPunct="1"/>
            <a:r>
              <a:rPr lang="en-US" dirty="0" smtClean="0"/>
              <a:t>E-commerce includes B2B, C2C, and B2C.</a:t>
            </a:r>
          </a:p>
          <a:p>
            <a:pPr eaLnBrk="1" hangingPunct="1"/>
            <a:r>
              <a:rPr lang="en-US" dirty="0" smtClean="0"/>
              <a:t>Follow safe surfing guidelines: avoid malware, use secured sites, and protect children.</a:t>
            </a:r>
          </a:p>
        </p:txBody>
      </p:sp>
      <p:sp>
        <p:nvSpPr>
          <p:cNvPr id="8" name="Slide Number Placeholder 7"/>
          <p:cNvSpPr>
            <a:spLocks noGrp="1"/>
          </p:cNvSpPr>
          <p:nvPr>
            <p:ph type="sldNum" sz="quarter" idx="11"/>
          </p:nvPr>
        </p:nvSpPr>
        <p:spPr/>
        <p:txBody>
          <a:bodyPr/>
          <a:lstStyle/>
          <a:p>
            <a:pPr>
              <a:defRPr/>
            </a:pPr>
            <a:fld id="{850BD71D-C3B8-4BAF-B522-3FF39AEBC1FE}" type="slidenum">
              <a:rPr lang="en-US"/>
              <a:pPr>
                <a:defRPr/>
              </a:pPr>
              <a:t>57</a:t>
            </a:fld>
            <a:endParaRPr lang="en-US" dirty="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lIns="92075" tIns="46038" rIns="92075" bIns="46038" anchor="ctr"/>
          <a:lstStyle/>
          <a:p>
            <a:pPr eaLnBrk="1" hangingPunct="1"/>
            <a:r>
              <a:rPr lang="en-US" dirty="0" smtClean="0"/>
              <a:t>Objectives </a:t>
            </a:r>
          </a:p>
        </p:txBody>
      </p:sp>
      <p:sp>
        <p:nvSpPr>
          <p:cNvPr id="103426" name="Rectangle 3"/>
          <p:cNvSpPr>
            <a:spLocks noGrp="1" noChangeArrowheads="1"/>
          </p:cNvSpPr>
          <p:nvPr>
            <p:ph type="body" idx="1"/>
          </p:nvPr>
        </p:nvSpPr>
        <p:spPr>
          <a:xfrm>
            <a:off x="762000" y="1981200"/>
            <a:ext cx="7772400" cy="4230687"/>
          </a:xfrm>
        </p:spPr>
        <p:txBody>
          <a:bodyPr lIns="182562" tIns="46038" rIns="182562" bIns="46038"/>
          <a:lstStyle/>
          <a:p>
            <a:pPr eaLnBrk="1" hangingPunct="1"/>
            <a:r>
              <a:rPr lang="en-US" dirty="0" smtClean="0"/>
              <a:t>Spot the indicators of a secure Web site.</a:t>
            </a:r>
          </a:p>
          <a:p>
            <a:pPr eaLnBrk="1" hangingPunct="1"/>
            <a:r>
              <a:rPr lang="en-US" dirty="0" smtClean="0"/>
              <a:t>Recognize the hazards of using the Web.</a:t>
            </a:r>
          </a:p>
          <a:p>
            <a:pPr eaLnBrk="1" hangingPunct="1"/>
            <a:r>
              <a:rPr lang="en-US" dirty="0" smtClean="0"/>
              <a:t>Become familiar with safe surfing procedures.</a:t>
            </a:r>
          </a:p>
          <a:p>
            <a:pPr eaLnBrk="1" hangingPunct="1"/>
            <a:endParaRPr lang="en-US" dirty="0" smtClean="0"/>
          </a:p>
        </p:txBody>
      </p:sp>
      <p:sp>
        <p:nvSpPr>
          <p:cNvPr id="8" name="Slide Number Placeholder 7"/>
          <p:cNvSpPr>
            <a:spLocks noGrp="1"/>
          </p:cNvSpPr>
          <p:nvPr>
            <p:ph type="sldNum" sz="quarter" idx="11"/>
          </p:nvPr>
        </p:nvSpPr>
        <p:spPr/>
        <p:txBody>
          <a:bodyPr/>
          <a:lstStyle/>
          <a:p>
            <a:pPr>
              <a:defRPr/>
            </a:pPr>
            <a:fld id="{186857C1-D619-4E58-B8D0-EAA33F5843F1}" type="slidenum">
              <a:rPr lang="en-US"/>
              <a:pPr>
                <a:defRPr/>
              </a:pPr>
              <a:t>6</a:t>
            </a:fld>
            <a:endParaRPr lang="en-US" dirty="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p:txBody>
          <a:bodyPr lIns="92075" tIns="46038" rIns="92075" bIns="46038" anchor="ctr"/>
          <a:lstStyle/>
          <a:p>
            <a:pPr eaLnBrk="1" hangingPunct="1"/>
            <a:r>
              <a:rPr lang="en-US" dirty="0" smtClean="0"/>
              <a:t>How the Internet Works</a:t>
            </a:r>
          </a:p>
        </p:txBody>
      </p:sp>
      <p:sp>
        <p:nvSpPr>
          <p:cNvPr id="106498" name="Rectangle 3"/>
          <p:cNvSpPr>
            <a:spLocks noGrp="1" noChangeArrowheads="1"/>
          </p:cNvSpPr>
          <p:nvPr>
            <p:ph idx="1"/>
          </p:nvPr>
        </p:nvSpPr>
        <p:spPr>
          <a:xfrm>
            <a:off x="762000" y="1981200"/>
            <a:ext cx="7772400" cy="4114800"/>
          </a:xfrm>
        </p:spPr>
        <p:txBody>
          <a:bodyPr lIns="182562" tIns="46038" rIns="182562" bIns="46038"/>
          <a:lstStyle/>
          <a:p>
            <a:pPr eaLnBrk="1" hangingPunct="1"/>
            <a:r>
              <a:rPr lang="en-US" dirty="0" smtClean="0"/>
              <a:t>The </a:t>
            </a:r>
            <a:r>
              <a:rPr lang="en-US" b="1" dirty="0" smtClean="0"/>
              <a:t>Internet</a:t>
            </a:r>
            <a:r>
              <a:rPr lang="en-US" dirty="0" smtClean="0"/>
              <a:t> is a universal system of computers and networks.</a:t>
            </a:r>
          </a:p>
          <a:p>
            <a:pPr eaLnBrk="1" hangingPunct="1"/>
            <a:r>
              <a:rPr lang="en-US" b="1" dirty="0" smtClean="0"/>
              <a:t>Cyberspace</a:t>
            </a:r>
            <a:r>
              <a:rPr lang="en-US" dirty="0" smtClean="0"/>
              <a:t>, a term used to refer to the Internet, is the unlimited span of networks using the same data exchange methods.</a:t>
            </a:r>
            <a:endParaRPr lang="en-US" b="1" dirty="0" smtClean="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CA4AB45D-6BA9-47B3-9303-10C34A207189}" type="slidenum">
              <a:rPr lang="en-US"/>
              <a:pPr>
                <a:defRPr/>
              </a:pPr>
              <a:t>7</a:t>
            </a:fld>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lIns="92075" tIns="46038" rIns="92075" bIns="46038" anchor="ctr"/>
          <a:lstStyle/>
          <a:p>
            <a:pPr eaLnBrk="1" hangingPunct="1"/>
            <a:r>
              <a:rPr lang="en-US" dirty="0" smtClean="0"/>
              <a:t>How the Internet Works</a:t>
            </a:r>
          </a:p>
        </p:txBody>
      </p:sp>
      <p:sp>
        <p:nvSpPr>
          <p:cNvPr id="108546" name="Content Placeholder 11"/>
          <p:cNvSpPr>
            <a:spLocks noGrp="1"/>
          </p:cNvSpPr>
          <p:nvPr>
            <p:ph sz="half" idx="1"/>
          </p:nvPr>
        </p:nvSpPr>
        <p:spPr>
          <a:xfrm>
            <a:off x="381000" y="1981200"/>
            <a:ext cx="4648200" cy="4114800"/>
          </a:xfrm>
        </p:spPr>
        <p:txBody>
          <a:bodyPr/>
          <a:lstStyle/>
          <a:p>
            <a:r>
              <a:rPr lang="en-US" dirty="0" smtClean="0"/>
              <a:t>Volunteers maintain the Internet networks.</a:t>
            </a:r>
          </a:p>
          <a:p>
            <a:r>
              <a:rPr lang="en-US" dirty="0" smtClean="0"/>
              <a:t>Private and public groups provide the equipment.</a:t>
            </a:r>
          </a:p>
          <a:p>
            <a:r>
              <a:rPr lang="en-US" dirty="0" smtClean="0"/>
              <a:t>Network service providers such as AT&amp;T and Sprint maintain the </a:t>
            </a:r>
            <a:r>
              <a:rPr lang="en-US" b="1" dirty="0" smtClean="0"/>
              <a:t>Internet backbone</a:t>
            </a:r>
            <a:r>
              <a:rPr lang="en-US" dirty="0" smtClean="0"/>
              <a:t>, the main high-speed routes.</a:t>
            </a:r>
            <a:endParaRPr lang="en-US" b="1" dirty="0" smtClean="0"/>
          </a:p>
          <a:p>
            <a:pPr lvl="1"/>
            <a:endParaRPr lang="en-US" dirty="0" smtClean="0">
              <a:solidFill>
                <a:srgbClr val="FF0000"/>
              </a:solidFill>
            </a:endParaRPr>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4A95EB6C-43E1-4892-990C-C040BFC043F6}" type="slidenum">
              <a:rPr lang="en-US"/>
              <a:pPr>
                <a:defRPr/>
              </a:pPr>
              <a:t>8</a:t>
            </a:fld>
            <a:endParaRPr lang="en-US" dirty="0"/>
          </a:p>
        </p:txBody>
      </p:sp>
      <p:pic>
        <p:nvPicPr>
          <p:cNvPr id="1026" name="Picture 2"/>
          <p:cNvPicPr>
            <a:picLocks noGrp="1" noChangeAspect="1" noChangeArrowheads="1"/>
          </p:cNvPicPr>
          <p:nvPr>
            <p:ph sz="half" idx="2"/>
          </p:nvPr>
        </p:nvPicPr>
        <p:blipFill>
          <a:blip r:embed="rId3" cstate="print"/>
          <a:srcRect/>
          <a:stretch>
            <a:fillRect/>
          </a:stretch>
        </p:blipFill>
        <p:spPr bwMode="auto">
          <a:xfrm>
            <a:off x="4894262" y="1981868"/>
            <a:ext cx="4097338" cy="335146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p:txBody>
          <a:bodyPr lIns="92075" tIns="46038" rIns="92075" bIns="46038" anchor="ctr"/>
          <a:lstStyle/>
          <a:p>
            <a:pPr eaLnBrk="1" hangingPunct="1"/>
            <a:r>
              <a:rPr lang="en-US" dirty="0" smtClean="0"/>
              <a:t>How the Internet Works</a:t>
            </a:r>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2A347A0E-63A5-4356-A34C-00DF6DCB58AA}" type="slidenum">
              <a:rPr lang="en-US"/>
              <a:pPr>
                <a:defRPr/>
              </a:pPr>
              <a:t>9</a:t>
            </a:fld>
            <a:endParaRPr lang="en-US" dirty="0"/>
          </a:p>
        </p:txBody>
      </p:sp>
      <p:sp>
        <p:nvSpPr>
          <p:cNvPr id="110597" name="Content Placeholder 11"/>
          <p:cNvSpPr>
            <a:spLocks noGrp="1"/>
          </p:cNvSpPr>
          <p:nvPr>
            <p:ph sz="half" idx="2"/>
          </p:nvPr>
        </p:nvSpPr>
        <p:spPr>
          <a:xfrm>
            <a:off x="4648200" y="2057400"/>
            <a:ext cx="4495800" cy="4419600"/>
          </a:xfrm>
        </p:spPr>
        <p:txBody>
          <a:bodyPr/>
          <a:lstStyle/>
          <a:p>
            <a:pPr eaLnBrk="1" hangingPunct="1"/>
            <a:r>
              <a:rPr lang="en-US" sz="2600" b="1" dirty="0" smtClean="0"/>
              <a:t>Interoperability</a:t>
            </a:r>
            <a:r>
              <a:rPr lang="en-US" sz="2600" dirty="0" smtClean="0"/>
              <a:t> is the ability to work with different brands and models of computers. </a:t>
            </a:r>
          </a:p>
          <a:p>
            <a:pPr eaLnBrk="1" hangingPunct="1"/>
            <a:r>
              <a:rPr lang="en-US" sz="2600" b="1" dirty="0" smtClean="0"/>
              <a:t>Transmission Control Protocol/Internet Protocol (TCP/IP) </a:t>
            </a:r>
            <a:r>
              <a:rPr lang="en-US" sz="2600" dirty="0" smtClean="0"/>
              <a:t>provides methods for packaging and transmitting information.</a:t>
            </a:r>
            <a:endParaRPr lang="en-US" dirty="0" smtClean="0"/>
          </a:p>
        </p:txBody>
      </p:sp>
      <p:pic>
        <p:nvPicPr>
          <p:cNvPr id="2050" name="Picture 2"/>
          <p:cNvPicPr>
            <a:picLocks noGrp="1" noChangeAspect="1" noChangeArrowheads="1"/>
          </p:cNvPicPr>
          <p:nvPr>
            <p:ph sz="half" idx="1"/>
          </p:nvPr>
        </p:nvPicPr>
        <p:blipFill>
          <a:blip r:embed="rId3" cstate="print"/>
          <a:srcRect/>
          <a:stretch>
            <a:fillRect/>
          </a:stretch>
        </p:blipFill>
        <p:spPr bwMode="auto">
          <a:xfrm>
            <a:off x="802351" y="2209800"/>
            <a:ext cx="3827724" cy="3124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taff training presentation">
  <a:themeElements>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Staff training presentation</Template>
  <TotalTime>2508</TotalTime>
  <Words>3203</Words>
  <Application>Microsoft Office PowerPoint</Application>
  <PresentationFormat>On-screen Show (4:3)</PresentationFormat>
  <Paragraphs>586</Paragraphs>
  <Slides>57</Slides>
  <Notes>57</Notes>
  <HiddenSlides>0</HiddenSlides>
  <MMClips>0</MMClips>
  <ScaleCrop>false</ScaleCrop>
  <HeadingPairs>
    <vt:vector size="4" baseType="variant">
      <vt:variant>
        <vt:lpstr>Theme</vt:lpstr>
      </vt:variant>
      <vt:variant>
        <vt:i4>8</vt:i4>
      </vt:variant>
      <vt:variant>
        <vt:lpstr>Slide Titles</vt:lpstr>
      </vt:variant>
      <vt:variant>
        <vt:i4>57</vt:i4>
      </vt:variant>
    </vt:vector>
  </HeadingPairs>
  <TitlesOfParts>
    <vt:vector size="65" baseType="lpstr">
      <vt:lpstr>Staff training presentation</vt:lpstr>
      <vt:lpstr>6_Custom Design</vt:lpstr>
      <vt:lpstr>5_Custom Design</vt:lpstr>
      <vt:lpstr>4_Custom Design</vt:lpstr>
      <vt:lpstr>3_Custom Design</vt:lpstr>
      <vt:lpstr>2_Custom Design</vt:lpstr>
      <vt:lpstr>1_Custom Design</vt:lpstr>
      <vt:lpstr>Custom Design</vt:lpstr>
      <vt:lpstr>Computers Are Your Future Eleventh Edition</vt:lpstr>
      <vt:lpstr>Slide 2</vt:lpstr>
      <vt:lpstr>Objectives </vt:lpstr>
      <vt:lpstr>Objectives </vt:lpstr>
      <vt:lpstr>Objectives </vt:lpstr>
      <vt:lpstr>Objectives </vt:lpstr>
      <vt:lpstr>How the Internet Works</vt:lpstr>
      <vt:lpstr>How the Internet Works</vt:lpstr>
      <vt:lpstr>How the Internet Works</vt:lpstr>
      <vt:lpstr>Accessing the Internet:  Going Online</vt:lpstr>
      <vt:lpstr>Accessing the Internet:  Going Online</vt:lpstr>
      <vt:lpstr>Accessing the Internet:  Going Online</vt:lpstr>
      <vt:lpstr>The Internet and the Web: What’s the Difference?</vt:lpstr>
      <vt:lpstr>The Internet and the Web: What’s the Difference?</vt:lpstr>
      <vt:lpstr>The Internet and the Web: What’s the Difference?</vt:lpstr>
      <vt:lpstr>The Internet and the Web: What’s the Difference?</vt:lpstr>
      <vt:lpstr>The Internet and the Web: What’s the Difference?</vt:lpstr>
      <vt:lpstr>The Internet and the Web: What’s the Difference?</vt:lpstr>
      <vt:lpstr>The Internet and the Web: What’s the Difference?</vt:lpstr>
      <vt:lpstr>The Internet and the Web: What’s the Difference?</vt:lpstr>
      <vt:lpstr>The Internet and the Web: What’s the Difference?</vt:lpstr>
      <vt:lpstr>The Internet and the Web: What’s the Difference?</vt:lpstr>
      <vt:lpstr>The Internet and the Web: What’s the Difference?</vt:lpstr>
      <vt:lpstr>The Internet and the Web: What’s the Difference?</vt:lpstr>
      <vt:lpstr>Finding Information  on the Web</vt:lpstr>
      <vt:lpstr>Finding Information  on the Web</vt:lpstr>
      <vt:lpstr>Finding Information  on the Web</vt:lpstr>
      <vt:lpstr>Finding Information  on the Web</vt:lpstr>
      <vt:lpstr>Finding Information  on the Web</vt:lpstr>
      <vt:lpstr>Finding Information  on the Web</vt:lpstr>
      <vt:lpstr>Finding Information  on the Web</vt:lpstr>
      <vt:lpstr>Finding Information  on the Web</vt:lpstr>
      <vt:lpstr>Finding Information  on the Web</vt:lpstr>
      <vt:lpstr>Exploring Internet Services</vt:lpstr>
      <vt:lpstr>Exploring Internet Services</vt:lpstr>
      <vt:lpstr>Exploring Internet Services</vt:lpstr>
      <vt:lpstr>Exploring Internet Services</vt:lpstr>
      <vt:lpstr>Exploring Internet Services</vt:lpstr>
      <vt:lpstr>Exploring Internet Services</vt:lpstr>
      <vt:lpstr>Exploring Internet Services</vt:lpstr>
      <vt:lpstr>Exploring Internet Services</vt:lpstr>
      <vt:lpstr>Exploring Internet Services</vt:lpstr>
      <vt:lpstr>Exploring Internet Services</vt:lpstr>
      <vt:lpstr>Exploring Internet Services</vt:lpstr>
      <vt:lpstr>E-Commerce</vt:lpstr>
      <vt:lpstr>E-Commerce</vt:lpstr>
      <vt:lpstr>E-Commerce</vt:lpstr>
      <vt:lpstr>E-Commerce</vt:lpstr>
      <vt:lpstr>E-Commerce</vt:lpstr>
      <vt:lpstr>E-Commerce</vt:lpstr>
      <vt:lpstr>E-Commerce</vt:lpstr>
      <vt:lpstr>E-Commerce</vt:lpstr>
      <vt:lpstr>Summary</vt:lpstr>
      <vt:lpstr>Summary</vt:lpstr>
      <vt:lpstr>Summary</vt:lpstr>
      <vt:lpstr>Summary</vt:lpstr>
      <vt:lpstr>Summary</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Computers Are Your Future Eleventh Edition</dc:title>
  <dc:creator>Computers Are Your Future</dc:creator>
  <cp:lastModifiedBy>Tiffany Bottolfson</cp:lastModifiedBy>
  <cp:revision>207</cp:revision>
  <dcterms:created xsi:type="dcterms:W3CDTF">2008-05-17T17:07:47Z</dcterms:created>
  <dcterms:modified xsi:type="dcterms:W3CDTF">2009-10-15T02:21:43Z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TC010130221033</vt:lpwstr>
  </property>
</Properties>
</file>