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 id="2147483745" r:id="rId2"/>
    <p:sldMasterId id="2147483733" r:id="rId3"/>
    <p:sldMasterId id="2147483721" r:id="rId4"/>
    <p:sldMasterId id="2147483709" r:id="rId5"/>
    <p:sldMasterId id="2147483697" r:id="rId6"/>
    <p:sldMasterId id="2147483685" r:id="rId7"/>
    <p:sldMasterId id="2147483673" r:id="rId8"/>
  </p:sldMasterIdLst>
  <p:notesMasterIdLst>
    <p:notesMasterId r:id="rId61"/>
  </p:notesMasterIdLst>
  <p:handoutMasterIdLst>
    <p:handoutMasterId r:id="rId62"/>
  </p:handoutMasterIdLst>
  <p:sldIdLst>
    <p:sldId id="271" r:id="rId9"/>
    <p:sldId id="272" r:id="rId10"/>
    <p:sldId id="267" r:id="rId11"/>
    <p:sldId id="259" r:id="rId12"/>
    <p:sldId id="273" r:id="rId13"/>
    <p:sldId id="274" r:id="rId14"/>
    <p:sldId id="257" r:id="rId15"/>
    <p:sldId id="275" r:id="rId16"/>
    <p:sldId id="276" r:id="rId17"/>
    <p:sldId id="277" r:id="rId18"/>
    <p:sldId id="319" r:id="rId19"/>
    <p:sldId id="283" r:id="rId20"/>
    <p:sldId id="278" r:id="rId21"/>
    <p:sldId id="279" r:id="rId22"/>
    <p:sldId id="280" r:id="rId23"/>
    <p:sldId id="281" r:id="rId24"/>
    <p:sldId id="284" r:id="rId25"/>
    <p:sldId id="309" r:id="rId26"/>
    <p:sldId id="286" r:id="rId27"/>
    <p:sldId id="287" r:id="rId28"/>
    <p:sldId id="313" r:id="rId29"/>
    <p:sldId id="310" r:id="rId30"/>
    <p:sldId id="288" r:id="rId31"/>
    <p:sldId id="314" r:id="rId32"/>
    <p:sldId id="289" r:id="rId33"/>
    <p:sldId id="290" r:id="rId34"/>
    <p:sldId id="291" r:id="rId35"/>
    <p:sldId id="292" r:id="rId36"/>
    <p:sldId id="318" r:id="rId37"/>
    <p:sldId id="293" r:id="rId38"/>
    <p:sldId id="294" r:id="rId39"/>
    <p:sldId id="295" r:id="rId40"/>
    <p:sldId id="320" r:id="rId41"/>
    <p:sldId id="316" r:id="rId42"/>
    <p:sldId id="315" r:id="rId43"/>
    <p:sldId id="296" r:id="rId44"/>
    <p:sldId id="297" r:id="rId45"/>
    <p:sldId id="317" r:id="rId46"/>
    <p:sldId id="298" r:id="rId47"/>
    <p:sldId id="299" r:id="rId48"/>
    <p:sldId id="300" r:id="rId49"/>
    <p:sldId id="301" r:id="rId50"/>
    <p:sldId id="302" r:id="rId51"/>
    <p:sldId id="303" r:id="rId52"/>
    <p:sldId id="304" r:id="rId53"/>
    <p:sldId id="305" r:id="rId54"/>
    <p:sldId id="306" r:id="rId55"/>
    <p:sldId id="263" r:id="rId56"/>
    <p:sldId id="311" r:id="rId57"/>
    <p:sldId id="307" r:id="rId58"/>
    <p:sldId id="312" r:id="rId59"/>
    <p:sldId id="308" r:id="rId60"/>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Donna Madsen" initials="" lastIdx="30" clrIdx="0"/>
  <p:cmAuthor id="1" name="Julie McLaughlin" initials="" lastIdx="2" clrIdx="1"/>
  <p:cmAuthor id="2" name="Tiffany Bottolfson" initials=""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FF66"/>
    <a:srgbClr val="FFCC00"/>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5" autoAdjust="0"/>
    <p:restoredTop sz="94683" autoAdjust="0"/>
  </p:normalViewPr>
  <p:slideViewPr>
    <p:cSldViewPr>
      <p:cViewPr varScale="1">
        <p:scale>
          <a:sx n="56" d="100"/>
          <a:sy n="56" d="100"/>
        </p:scale>
        <p:origin x="-102" y="-420"/>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2484" y="-84"/>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tableStyles" Target="tableStyles.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9" tIns="46514" rIns="93029" bIns="46514" numCol="1" anchor="t" anchorCtr="0" compatLnSpc="1">
            <a:prstTxWarp prst="textNoShape">
              <a:avLst/>
            </a:prstTxWarp>
          </a:bodyPr>
          <a:lstStyle>
            <a:lvl1pPr defTabSz="930275" eaLnBrk="0" hangingPunct="0">
              <a:defRPr kumimoji="1" sz="1200">
                <a:latin typeface="Tahoma" pitchFamily="34" charset="0"/>
                <a:cs typeface="+mn-cs"/>
              </a:defRPr>
            </a:lvl1pPr>
          </a:lstStyle>
          <a:p>
            <a:pPr>
              <a:defRPr/>
            </a:pPr>
            <a:endParaRPr lang="en-US"/>
          </a:p>
        </p:txBody>
      </p:sp>
      <p:sp>
        <p:nvSpPr>
          <p:cNvPr id="19459"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3029" tIns="46514" rIns="93029" bIns="46514" numCol="1" anchor="t" anchorCtr="0" compatLnSpc="1">
            <a:prstTxWarp prst="textNoShape">
              <a:avLst/>
            </a:prstTxWarp>
          </a:bodyPr>
          <a:lstStyle>
            <a:lvl1pPr algn="r" defTabSz="930275" eaLnBrk="0" hangingPunct="0">
              <a:defRPr kumimoji="1" sz="1200">
                <a:latin typeface="Tahoma" pitchFamily="34" charset="0"/>
                <a:cs typeface="+mn-cs"/>
              </a:defRPr>
            </a:lvl1pPr>
          </a:lstStyle>
          <a:p>
            <a:pPr>
              <a:defRPr/>
            </a:pPr>
            <a:endParaRPr lang="en-US"/>
          </a:p>
        </p:txBody>
      </p:sp>
      <p:sp>
        <p:nvSpPr>
          <p:cNvPr id="19460"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3029" tIns="46514" rIns="93029" bIns="46514" numCol="1" anchor="b" anchorCtr="0" compatLnSpc="1">
            <a:prstTxWarp prst="textNoShape">
              <a:avLst/>
            </a:prstTxWarp>
          </a:bodyPr>
          <a:lstStyle>
            <a:lvl1pPr defTabSz="930275" eaLnBrk="0" hangingPunct="0">
              <a:defRPr kumimoji="1" sz="1200">
                <a:latin typeface="Tahoma" pitchFamily="34" charset="0"/>
                <a:cs typeface="+mn-cs"/>
              </a:defRPr>
            </a:lvl1pPr>
          </a:lstStyle>
          <a:p>
            <a:pPr>
              <a:defRPr/>
            </a:pPr>
            <a:endParaRPr lang="en-US"/>
          </a:p>
        </p:txBody>
      </p:sp>
      <p:sp>
        <p:nvSpPr>
          <p:cNvPr id="19461"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a:effectLst/>
        </p:spPr>
        <p:txBody>
          <a:bodyPr vert="horz" wrap="square" lIns="93029" tIns="46514" rIns="93029" bIns="46514" numCol="1" anchor="b" anchorCtr="0" compatLnSpc="1">
            <a:prstTxWarp prst="textNoShape">
              <a:avLst/>
            </a:prstTxWarp>
          </a:bodyPr>
          <a:lstStyle>
            <a:lvl1pPr algn="r" defTabSz="930275" eaLnBrk="0" hangingPunct="0">
              <a:defRPr kumimoji="1" sz="1200">
                <a:latin typeface="Tahoma" pitchFamily="34" charset="0"/>
                <a:cs typeface="+mn-cs"/>
              </a:defRPr>
            </a:lvl1pPr>
          </a:lstStyle>
          <a:p>
            <a:pPr>
              <a:defRPr/>
            </a:pPr>
            <a:fld id="{CB129FC4-259B-4D71-AA4B-1E1CCF5E4BF3}"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19381" tIns="0" rIns="19381" bIns="0" numCol="1" anchor="t" anchorCtr="0" compatLnSpc="1">
            <a:prstTxWarp prst="textNoShape">
              <a:avLst/>
            </a:prstTxWarp>
          </a:bodyPr>
          <a:lstStyle>
            <a:lvl1pPr defTabSz="930275" eaLnBrk="0" hangingPunct="0">
              <a:defRPr kumimoji="1" sz="1000" i="1">
                <a:latin typeface="Tahoma" pitchFamily="34" charset="0"/>
                <a:cs typeface="+mn-cs"/>
              </a:defRPr>
            </a:lvl1pPr>
          </a:lstStyle>
          <a:p>
            <a:pPr>
              <a:defRPr/>
            </a:pPr>
            <a:r>
              <a:rPr lang="en-US"/>
              <a:t>*</a:t>
            </a:r>
            <a:endParaRPr lang="en-US" sz="1200"/>
          </a:p>
        </p:txBody>
      </p:sp>
      <p:sp>
        <p:nvSpPr>
          <p:cNvPr id="2051"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19381" tIns="0" rIns="19381" bIns="0" numCol="1" anchor="t" anchorCtr="0" compatLnSpc="1">
            <a:prstTxWarp prst="textNoShape">
              <a:avLst/>
            </a:prstTxWarp>
          </a:bodyPr>
          <a:lstStyle>
            <a:lvl1pPr algn="r" defTabSz="930275" eaLnBrk="0" hangingPunct="0">
              <a:defRPr kumimoji="1" sz="1000" i="1">
                <a:latin typeface="Tahoma" pitchFamily="34" charset="0"/>
                <a:cs typeface="+mn-cs"/>
              </a:defRPr>
            </a:lvl1pPr>
          </a:lstStyle>
          <a:p>
            <a:pPr>
              <a:defRPr/>
            </a:pPr>
            <a:r>
              <a:rPr lang="en-US"/>
              <a:t>07/16/96</a:t>
            </a:r>
            <a:endParaRPr lang="en-US" sz="1200"/>
          </a:p>
        </p:txBody>
      </p:sp>
      <p:sp>
        <p:nvSpPr>
          <p:cNvPr id="96260" name="Rectangle 4"/>
          <p:cNvSpPr>
            <a:spLocks noGrp="1" noRot="1" noChangeAspect="1" noChangeArrowheads="1"/>
          </p:cNvSpPr>
          <p:nvPr>
            <p:ph type="sldImg" idx="2"/>
          </p:nvPr>
        </p:nvSpPr>
        <p:spPr bwMode="auto">
          <a:xfrm>
            <a:off x="1177925" y="696913"/>
            <a:ext cx="4641850" cy="3481387"/>
          </a:xfrm>
          <a:prstGeom prst="rect">
            <a:avLst/>
          </a:prstGeom>
          <a:noFill/>
          <a:ln w="12700" cap="sq">
            <a:solidFill>
              <a:schemeClr val="tx1"/>
            </a:solidFill>
            <a:miter lim="800000"/>
            <a:headEnd/>
            <a:tailEnd/>
          </a:ln>
        </p:spPr>
      </p:sp>
      <p:sp>
        <p:nvSpPr>
          <p:cNvPr id="2053" name="Rectangle 5"/>
          <p:cNvSpPr>
            <a:spLocks noGrp="1" noChangeArrowheads="1"/>
          </p:cNvSpPr>
          <p:nvPr>
            <p:ph type="body" sz="quarter" idx="3"/>
          </p:nvPr>
        </p:nvSpPr>
        <p:spPr bwMode="auto">
          <a:xfrm>
            <a:off x="931863" y="4410075"/>
            <a:ext cx="5133975" cy="4176713"/>
          </a:xfrm>
          <a:prstGeom prst="rect">
            <a:avLst/>
          </a:prstGeom>
          <a:noFill/>
          <a:ln w="9525">
            <a:noFill/>
            <a:miter lim="800000"/>
            <a:headEnd/>
            <a:tailEnd/>
          </a:ln>
          <a:effectLst/>
        </p:spPr>
        <p:txBody>
          <a:bodyPr vert="horz" wrap="square" lIns="93675" tIns="46838" rIns="93675" bIns="468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820150"/>
            <a:ext cx="3032125" cy="463550"/>
          </a:xfrm>
          <a:prstGeom prst="rect">
            <a:avLst/>
          </a:prstGeom>
          <a:noFill/>
          <a:ln w="9525">
            <a:noFill/>
            <a:miter lim="800000"/>
            <a:headEnd/>
            <a:tailEnd/>
          </a:ln>
          <a:effectLst/>
        </p:spPr>
        <p:txBody>
          <a:bodyPr vert="horz" wrap="square" lIns="19381" tIns="0" rIns="19381" bIns="0" numCol="1" anchor="b" anchorCtr="0" compatLnSpc="1">
            <a:prstTxWarp prst="textNoShape">
              <a:avLst/>
            </a:prstTxWarp>
          </a:bodyPr>
          <a:lstStyle>
            <a:lvl1pPr defTabSz="930275" eaLnBrk="0" hangingPunct="0">
              <a:defRPr kumimoji="1" sz="1000" i="1">
                <a:latin typeface="Tahoma" pitchFamily="34" charset="0"/>
                <a:cs typeface="+mn-cs"/>
              </a:defRPr>
            </a:lvl1pPr>
          </a:lstStyle>
          <a:p>
            <a:pPr>
              <a:defRPr/>
            </a:pPr>
            <a:r>
              <a:rPr lang="en-US"/>
              <a:t>*</a:t>
            </a:r>
            <a:endParaRPr lang="en-US" sz="1200"/>
          </a:p>
        </p:txBody>
      </p:sp>
      <p:sp>
        <p:nvSpPr>
          <p:cNvPr id="2055" name="Rectangle 7"/>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a:effectLst/>
        </p:spPr>
        <p:txBody>
          <a:bodyPr vert="horz" wrap="square" lIns="19381" tIns="0" rIns="19381" bIns="0" numCol="1" anchor="b" anchorCtr="0" compatLnSpc="1">
            <a:prstTxWarp prst="textNoShape">
              <a:avLst/>
            </a:prstTxWarp>
          </a:bodyPr>
          <a:lstStyle>
            <a:lvl1pPr algn="r" defTabSz="930275" eaLnBrk="0" hangingPunct="0">
              <a:defRPr kumimoji="1" sz="1000" i="1">
                <a:latin typeface="Tahoma" pitchFamily="34" charset="0"/>
                <a:cs typeface="+mn-cs"/>
              </a:defRPr>
            </a:lvl1pPr>
          </a:lstStyle>
          <a:p>
            <a:pPr>
              <a:defRPr/>
            </a:pPr>
            <a:r>
              <a:rPr lang="en-US"/>
              <a:t>##</a:t>
            </a:r>
            <a:endParaRPr lang="en-US" sz="120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a:ln/>
        </p:spPr>
      </p:sp>
      <p:sp>
        <p:nvSpPr>
          <p:cNvPr id="99330" name="Notes Placeholder 2"/>
          <p:cNvSpPr>
            <a:spLocks noGrp="1"/>
          </p:cNvSpPr>
          <p:nvPr>
            <p:ph type="body" idx="1"/>
          </p:nvPr>
        </p:nvSpPr>
        <p:spPr>
          <a:noFill/>
          <a:ln/>
        </p:spPr>
        <p:txBody>
          <a:bodyPr/>
          <a:lstStyle/>
          <a:p>
            <a:endParaRPr lang="en-US" smtClean="0"/>
          </a:p>
        </p:txBody>
      </p:sp>
      <p:sp>
        <p:nvSpPr>
          <p:cNvPr id="99331"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99332"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99333"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99334"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a:ln/>
        </p:spPr>
      </p:sp>
      <p:sp>
        <p:nvSpPr>
          <p:cNvPr id="117762" name="Notes Placeholder 2"/>
          <p:cNvSpPr>
            <a:spLocks noGrp="1"/>
          </p:cNvSpPr>
          <p:nvPr>
            <p:ph type="body" idx="1"/>
          </p:nvPr>
        </p:nvSpPr>
        <p:spPr>
          <a:noFill/>
          <a:ln/>
        </p:spPr>
        <p:txBody>
          <a:bodyPr/>
          <a:lstStyle/>
          <a:p>
            <a:endParaRPr lang="en-US" smtClean="0"/>
          </a:p>
        </p:txBody>
      </p:sp>
      <p:sp>
        <p:nvSpPr>
          <p:cNvPr id="117763"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17764"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17765"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17766"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a:ln/>
        </p:spPr>
      </p:sp>
      <p:sp>
        <p:nvSpPr>
          <p:cNvPr id="119810" name="Notes Placeholder 2"/>
          <p:cNvSpPr>
            <a:spLocks noGrp="1"/>
          </p:cNvSpPr>
          <p:nvPr>
            <p:ph type="body" idx="1"/>
          </p:nvPr>
        </p:nvSpPr>
        <p:spPr>
          <a:noFill/>
          <a:ln/>
        </p:spPr>
        <p:txBody>
          <a:bodyPr/>
          <a:lstStyle/>
          <a:p>
            <a:r>
              <a:rPr lang="en-US" smtClean="0"/>
              <a:t>This is Figure 4.2.</a:t>
            </a:r>
          </a:p>
        </p:txBody>
      </p:sp>
      <p:sp>
        <p:nvSpPr>
          <p:cNvPr id="119811"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19812"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19813"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19814"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a:ln/>
        </p:spPr>
      </p:sp>
      <p:sp>
        <p:nvSpPr>
          <p:cNvPr id="121858" name="Notes Placeholder 2"/>
          <p:cNvSpPr>
            <a:spLocks noGrp="1"/>
          </p:cNvSpPr>
          <p:nvPr>
            <p:ph type="body" idx="1"/>
          </p:nvPr>
        </p:nvSpPr>
        <p:spPr>
          <a:noFill/>
          <a:ln/>
        </p:spPr>
        <p:txBody>
          <a:bodyPr/>
          <a:lstStyle/>
          <a:p>
            <a:endParaRPr lang="en-US" smtClean="0"/>
          </a:p>
        </p:txBody>
      </p:sp>
      <p:sp>
        <p:nvSpPr>
          <p:cNvPr id="121859"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21860"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21861"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21862"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a:ln/>
        </p:spPr>
      </p:sp>
      <p:sp>
        <p:nvSpPr>
          <p:cNvPr id="123906" name="Notes Placeholder 2"/>
          <p:cNvSpPr>
            <a:spLocks noGrp="1"/>
          </p:cNvSpPr>
          <p:nvPr>
            <p:ph type="body" idx="1"/>
          </p:nvPr>
        </p:nvSpPr>
        <p:spPr>
          <a:noFill/>
          <a:ln/>
        </p:spPr>
        <p:txBody>
          <a:bodyPr/>
          <a:lstStyle/>
          <a:p>
            <a:endParaRPr lang="en-US" smtClean="0"/>
          </a:p>
        </p:txBody>
      </p:sp>
      <p:sp>
        <p:nvSpPr>
          <p:cNvPr id="123907"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23908"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23909"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23910"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a:ln/>
        </p:spPr>
      </p:sp>
      <p:sp>
        <p:nvSpPr>
          <p:cNvPr id="125954" name="Notes Placeholder 2"/>
          <p:cNvSpPr>
            <a:spLocks noGrp="1"/>
          </p:cNvSpPr>
          <p:nvPr>
            <p:ph type="body" idx="1"/>
          </p:nvPr>
        </p:nvSpPr>
        <p:spPr>
          <a:noFill/>
          <a:ln/>
        </p:spPr>
        <p:txBody>
          <a:bodyPr/>
          <a:lstStyle/>
          <a:p>
            <a:endParaRPr lang="en-US" smtClean="0"/>
          </a:p>
        </p:txBody>
      </p:sp>
      <p:sp>
        <p:nvSpPr>
          <p:cNvPr id="125955"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25956"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25957"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25958"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a:ln/>
        </p:spPr>
      </p:sp>
      <p:sp>
        <p:nvSpPr>
          <p:cNvPr id="128002" name="Notes Placeholder 2"/>
          <p:cNvSpPr>
            <a:spLocks noGrp="1"/>
          </p:cNvSpPr>
          <p:nvPr>
            <p:ph type="body" idx="1"/>
          </p:nvPr>
        </p:nvSpPr>
        <p:spPr>
          <a:noFill/>
          <a:ln/>
        </p:spPr>
        <p:txBody>
          <a:bodyPr/>
          <a:lstStyle/>
          <a:p>
            <a:endParaRPr lang="en-US" smtClean="0"/>
          </a:p>
        </p:txBody>
      </p:sp>
      <p:sp>
        <p:nvSpPr>
          <p:cNvPr id="128003"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28004"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28005"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28006"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a:ln/>
        </p:spPr>
      </p:sp>
      <p:sp>
        <p:nvSpPr>
          <p:cNvPr id="130050" name="Notes Placeholder 2"/>
          <p:cNvSpPr>
            <a:spLocks noGrp="1"/>
          </p:cNvSpPr>
          <p:nvPr>
            <p:ph type="body" idx="1"/>
          </p:nvPr>
        </p:nvSpPr>
        <p:spPr>
          <a:noFill/>
          <a:ln/>
        </p:spPr>
        <p:txBody>
          <a:bodyPr/>
          <a:lstStyle/>
          <a:p>
            <a:endParaRPr lang="en-US" smtClean="0"/>
          </a:p>
        </p:txBody>
      </p:sp>
      <p:sp>
        <p:nvSpPr>
          <p:cNvPr id="130051"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30052"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30053"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30054"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TextEdit="1"/>
          </p:cNvSpPr>
          <p:nvPr>
            <p:ph type="sldImg"/>
          </p:nvPr>
        </p:nvSpPr>
        <p:spPr>
          <a:ln/>
        </p:spPr>
      </p:sp>
      <p:sp>
        <p:nvSpPr>
          <p:cNvPr id="132098" name="Notes Placeholder 2"/>
          <p:cNvSpPr>
            <a:spLocks noGrp="1"/>
          </p:cNvSpPr>
          <p:nvPr>
            <p:ph type="body" idx="1"/>
          </p:nvPr>
        </p:nvSpPr>
        <p:spPr>
          <a:noFill/>
          <a:ln/>
        </p:spPr>
        <p:txBody>
          <a:bodyPr/>
          <a:lstStyle/>
          <a:p>
            <a:endParaRPr lang="en-US" smtClean="0"/>
          </a:p>
        </p:txBody>
      </p:sp>
      <p:sp>
        <p:nvSpPr>
          <p:cNvPr id="132099"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32100"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32101"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32102"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a:ln/>
        </p:spPr>
      </p:sp>
      <p:sp>
        <p:nvSpPr>
          <p:cNvPr id="134146" name="Notes Placeholder 2"/>
          <p:cNvSpPr>
            <a:spLocks noGrp="1"/>
          </p:cNvSpPr>
          <p:nvPr>
            <p:ph type="body" idx="1"/>
          </p:nvPr>
        </p:nvSpPr>
        <p:spPr>
          <a:noFill/>
          <a:ln/>
        </p:spPr>
        <p:txBody>
          <a:bodyPr/>
          <a:lstStyle/>
          <a:p>
            <a:r>
              <a:rPr lang="en-US" smtClean="0"/>
              <a:t>This is Figure 4.5.</a:t>
            </a:r>
          </a:p>
        </p:txBody>
      </p:sp>
      <p:sp>
        <p:nvSpPr>
          <p:cNvPr id="134147"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34148"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34149"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34150"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a:ln/>
        </p:spPr>
      </p:sp>
      <p:sp>
        <p:nvSpPr>
          <p:cNvPr id="136194" name="Notes Placeholder 2"/>
          <p:cNvSpPr>
            <a:spLocks noGrp="1"/>
          </p:cNvSpPr>
          <p:nvPr>
            <p:ph type="body" idx="1"/>
          </p:nvPr>
        </p:nvSpPr>
        <p:spPr>
          <a:noFill/>
          <a:ln/>
        </p:spPr>
        <p:txBody>
          <a:bodyPr/>
          <a:lstStyle/>
          <a:p>
            <a:endParaRPr lang="en-US" smtClean="0"/>
          </a:p>
        </p:txBody>
      </p:sp>
      <p:sp>
        <p:nvSpPr>
          <p:cNvPr id="136195"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36196"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36197"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36198"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xfrm>
            <a:off x="1185863" y="703263"/>
            <a:ext cx="4625975" cy="3468687"/>
          </a:xfrm>
          <a:ln/>
        </p:spPr>
      </p:sp>
      <p:sp>
        <p:nvSpPr>
          <p:cNvPr id="101378" name="Rectangle 3"/>
          <p:cNvSpPr>
            <a:spLocks noGrp="1" noChangeArrowheads="1"/>
          </p:cNvSpPr>
          <p:nvPr>
            <p:ph type="body" idx="1"/>
          </p:nvPr>
        </p:nvSpPr>
        <p:spPr>
          <a:noFill/>
          <a:ln/>
        </p:spPr>
        <p:txBody>
          <a:bodyPr lIns="92062" tIns="45223" rIns="92062" bIns="45223"/>
          <a:lstStyle/>
          <a:p>
            <a:endParaRPr 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a:ln/>
        </p:spPr>
      </p:sp>
      <p:sp>
        <p:nvSpPr>
          <p:cNvPr id="138242" name="Notes Placeholder 2"/>
          <p:cNvSpPr>
            <a:spLocks noGrp="1"/>
          </p:cNvSpPr>
          <p:nvPr>
            <p:ph type="body" idx="1"/>
          </p:nvPr>
        </p:nvSpPr>
        <p:spPr>
          <a:noFill/>
          <a:ln/>
        </p:spPr>
        <p:txBody>
          <a:bodyPr/>
          <a:lstStyle/>
          <a:p>
            <a:endParaRPr lang="en-US" smtClean="0"/>
          </a:p>
        </p:txBody>
      </p:sp>
      <p:sp>
        <p:nvSpPr>
          <p:cNvPr id="138243"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38244"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38245"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38246"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a:ln/>
        </p:spPr>
      </p:sp>
      <p:sp>
        <p:nvSpPr>
          <p:cNvPr id="140290" name="Notes Placeholder 2"/>
          <p:cNvSpPr>
            <a:spLocks noGrp="1"/>
          </p:cNvSpPr>
          <p:nvPr>
            <p:ph type="body" idx="1"/>
          </p:nvPr>
        </p:nvSpPr>
        <p:spPr>
          <a:noFill/>
          <a:ln/>
        </p:spPr>
        <p:txBody>
          <a:bodyPr/>
          <a:lstStyle/>
          <a:p>
            <a:endParaRPr lang="en-US" smtClean="0"/>
          </a:p>
        </p:txBody>
      </p:sp>
      <p:sp>
        <p:nvSpPr>
          <p:cNvPr id="140291"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40292"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40293"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40294"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a:ln/>
        </p:spPr>
      </p:sp>
      <p:sp>
        <p:nvSpPr>
          <p:cNvPr id="142338" name="Notes Placeholder 2"/>
          <p:cNvSpPr>
            <a:spLocks noGrp="1"/>
          </p:cNvSpPr>
          <p:nvPr>
            <p:ph type="body" idx="1"/>
          </p:nvPr>
        </p:nvSpPr>
        <p:spPr>
          <a:noFill/>
          <a:ln/>
        </p:spPr>
        <p:txBody>
          <a:bodyPr/>
          <a:lstStyle/>
          <a:p>
            <a:r>
              <a:rPr lang="en-US" smtClean="0"/>
              <a:t>This is Figure 4.7.</a:t>
            </a:r>
          </a:p>
        </p:txBody>
      </p:sp>
      <p:sp>
        <p:nvSpPr>
          <p:cNvPr id="142339"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42340"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42341"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42342"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noTextEdit="1"/>
          </p:cNvSpPr>
          <p:nvPr>
            <p:ph type="sldImg"/>
          </p:nvPr>
        </p:nvSpPr>
        <p:spPr>
          <a:ln/>
        </p:spPr>
      </p:sp>
      <p:sp>
        <p:nvSpPr>
          <p:cNvPr id="144386" name="Notes Placeholder 2"/>
          <p:cNvSpPr>
            <a:spLocks noGrp="1"/>
          </p:cNvSpPr>
          <p:nvPr>
            <p:ph type="body" idx="1"/>
          </p:nvPr>
        </p:nvSpPr>
        <p:spPr>
          <a:noFill/>
          <a:ln/>
        </p:spPr>
        <p:txBody>
          <a:bodyPr/>
          <a:lstStyle/>
          <a:p>
            <a:endParaRPr lang="en-US" smtClean="0"/>
          </a:p>
        </p:txBody>
      </p:sp>
      <p:sp>
        <p:nvSpPr>
          <p:cNvPr id="144387"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44388"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44389"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44390"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noTextEdit="1"/>
          </p:cNvSpPr>
          <p:nvPr>
            <p:ph type="sldImg"/>
          </p:nvPr>
        </p:nvSpPr>
        <p:spPr>
          <a:ln/>
        </p:spPr>
      </p:sp>
      <p:sp>
        <p:nvSpPr>
          <p:cNvPr id="146434" name="Notes Placeholder 2"/>
          <p:cNvSpPr>
            <a:spLocks noGrp="1"/>
          </p:cNvSpPr>
          <p:nvPr>
            <p:ph type="body" idx="1"/>
          </p:nvPr>
        </p:nvSpPr>
        <p:spPr>
          <a:noFill/>
          <a:ln/>
        </p:spPr>
        <p:txBody>
          <a:bodyPr/>
          <a:lstStyle/>
          <a:p>
            <a:r>
              <a:rPr lang="en-US" smtClean="0"/>
              <a:t>This is Figure 4.8.</a:t>
            </a:r>
          </a:p>
        </p:txBody>
      </p:sp>
      <p:sp>
        <p:nvSpPr>
          <p:cNvPr id="146435"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46436"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46437"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46438"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p:nvPr>
        </p:nvSpPr>
        <p:spPr>
          <a:ln/>
        </p:spPr>
      </p:sp>
      <p:sp>
        <p:nvSpPr>
          <p:cNvPr id="148482" name="Notes Placeholder 2"/>
          <p:cNvSpPr>
            <a:spLocks noGrp="1"/>
          </p:cNvSpPr>
          <p:nvPr>
            <p:ph type="body" idx="1"/>
          </p:nvPr>
        </p:nvSpPr>
        <p:spPr>
          <a:noFill/>
          <a:ln/>
        </p:spPr>
        <p:txBody>
          <a:bodyPr/>
          <a:lstStyle/>
          <a:p>
            <a:endParaRPr lang="en-US" smtClean="0"/>
          </a:p>
        </p:txBody>
      </p:sp>
      <p:sp>
        <p:nvSpPr>
          <p:cNvPr id="148483"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48484"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48485"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48486"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p:nvPr>
        </p:nvSpPr>
        <p:spPr>
          <a:ln/>
        </p:spPr>
      </p:sp>
      <p:sp>
        <p:nvSpPr>
          <p:cNvPr id="150530" name="Notes Placeholder 2"/>
          <p:cNvSpPr>
            <a:spLocks noGrp="1"/>
          </p:cNvSpPr>
          <p:nvPr>
            <p:ph type="body" idx="1"/>
          </p:nvPr>
        </p:nvSpPr>
        <p:spPr>
          <a:noFill/>
          <a:ln/>
        </p:spPr>
        <p:txBody>
          <a:bodyPr/>
          <a:lstStyle/>
          <a:p>
            <a:r>
              <a:rPr lang="en-US" smtClean="0"/>
              <a:t>This is Figure 4.9.</a:t>
            </a:r>
          </a:p>
        </p:txBody>
      </p:sp>
      <p:sp>
        <p:nvSpPr>
          <p:cNvPr id="150531"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50532"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50533"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50534"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noTextEdit="1"/>
          </p:cNvSpPr>
          <p:nvPr>
            <p:ph type="sldImg"/>
          </p:nvPr>
        </p:nvSpPr>
        <p:spPr>
          <a:ln/>
        </p:spPr>
      </p:sp>
      <p:sp>
        <p:nvSpPr>
          <p:cNvPr id="152578" name="Notes Placeholder 2"/>
          <p:cNvSpPr>
            <a:spLocks noGrp="1"/>
          </p:cNvSpPr>
          <p:nvPr>
            <p:ph type="body" idx="1"/>
          </p:nvPr>
        </p:nvSpPr>
        <p:spPr>
          <a:noFill/>
          <a:ln/>
        </p:spPr>
        <p:txBody>
          <a:bodyPr/>
          <a:lstStyle/>
          <a:p>
            <a:endParaRPr lang="en-US" smtClean="0"/>
          </a:p>
        </p:txBody>
      </p:sp>
      <p:sp>
        <p:nvSpPr>
          <p:cNvPr id="152579"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52580"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52581"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52582"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noTextEdit="1"/>
          </p:cNvSpPr>
          <p:nvPr>
            <p:ph type="sldImg"/>
          </p:nvPr>
        </p:nvSpPr>
        <p:spPr>
          <a:ln/>
        </p:spPr>
      </p:sp>
      <p:sp>
        <p:nvSpPr>
          <p:cNvPr id="154626" name="Notes Placeholder 2"/>
          <p:cNvSpPr>
            <a:spLocks noGrp="1"/>
          </p:cNvSpPr>
          <p:nvPr>
            <p:ph type="body" idx="1"/>
          </p:nvPr>
        </p:nvSpPr>
        <p:spPr>
          <a:noFill/>
          <a:ln/>
        </p:spPr>
        <p:txBody>
          <a:bodyPr/>
          <a:lstStyle/>
          <a:p>
            <a:endParaRPr lang="en-US" smtClean="0"/>
          </a:p>
        </p:txBody>
      </p:sp>
      <p:sp>
        <p:nvSpPr>
          <p:cNvPr id="154627"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54628"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54629"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54630"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noTextEdit="1"/>
          </p:cNvSpPr>
          <p:nvPr>
            <p:ph type="sldImg"/>
          </p:nvPr>
        </p:nvSpPr>
        <p:spPr>
          <a:ln/>
        </p:spPr>
      </p:sp>
      <p:sp>
        <p:nvSpPr>
          <p:cNvPr id="156674" name="Notes Placeholder 2"/>
          <p:cNvSpPr>
            <a:spLocks noGrp="1"/>
          </p:cNvSpPr>
          <p:nvPr>
            <p:ph type="body" idx="1"/>
          </p:nvPr>
        </p:nvSpPr>
        <p:spPr>
          <a:noFill/>
          <a:ln/>
        </p:spPr>
        <p:txBody>
          <a:bodyPr/>
          <a:lstStyle/>
          <a:p>
            <a:r>
              <a:rPr lang="en-US" smtClean="0"/>
              <a:t>This is Figure 4.21.</a:t>
            </a:r>
          </a:p>
        </p:txBody>
      </p:sp>
      <p:sp>
        <p:nvSpPr>
          <p:cNvPr id="156675"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56676"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56677"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56678"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a:ln/>
        </p:spPr>
      </p:sp>
      <p:sp>
        <p:nvSpPr>
          <p:cNvPr id="103426" name="Notes Placeholder 2"/>
          <p:cNvSpPr>
            <a:spLocks noGrp="1"/>
          </p:cNvSpPr>
          <p:nvPr>
            <p:ph type="body" idx="1"/>
          </p:nvPr>
        </p:nvSpPr>
        <p:spPr>
          <a:noFill/>
          <a:ln/>
        </p:spPr>
        <p:txBody>
          <a:bodyPr/>
          <a:lstStyle/>
          <a:p>
            <a:endParaRPr lang="en-US" smtClean="0"/>
          </a:p>
        </p:txBody>
      </p:sp>
      <p:sp>
        <p:nvSpPr>
          <p:cNvPr id="103427"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03428"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03429"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03430"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a:ln/>
        </p:spPr>
      </p:sp>
      <p:sp>
        <p:nvSpPr>
          <p:cNvPr id="158722" name="Notes Placeholder 2"/>
          <p:cNvSpPr>
            <a:spLocks noGrp="1"/>
          </p:cNvSpPr>
          <p:nvPr>
            <p:ph type="body" idx="1"/>
          </p:nvPr>
        </p:nvSpPr>
        <p:spPr>
          <a:noFill/>
          <a:ln/>
        </p:spPr>
        <p:txBody>
          <a:bodyPr/>
          <a:lstStyle/>
          <a:p>
            <a:r>
              <a:rPr lang="en-US" smtClean="0"/>
              <a:t>This is Figure 4.12.</a:t>
            </a:r>
          </a:p>
        </p:txBody>
      </p:sp>
      <p:sp>
        <p:nvSpPr>
          <p:cNvPr id="158723"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58724"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58725"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58726"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noTextEdit="1"/>
          </p:cNvSpPr>
          <p:nvPr>
            <p:ph type="sldImg"/>
          </p:nvPr>
        </p:nvSpPr>
        <p:spPr>
          <a:ln/>
        </p:spPr>
      </p:sp>
      <p:sp>
        <p:nvSpPr>
          <p:cNvPr id="160770" name="Notes Placeholder 2"/>
          <p:cNvSpPr>
            <a:spLocks noGrp="1"/>
          </p:cNvSpPr>
          <p:nvPr>
            <p:ph type="body" idx="1"/>
          </p:nvPr>
        </p:nvSpPr>
        <p:spPr>
          <a:noFill/>
          <a:ln/>
        </p:spPr>
        <p:txBody>
          <a:bodyPr/>
          <a:lstStyle/>
          <a:p>
            <a:r>
              <a:rPr lang="en-US" smtClean="0"/>
              <a:t>This is Figure 4.13.</a:t>
            </a:r>
          </a:p>
        </p:txBody>
      </p:sp>
      <p:sp>
        <p:nvSpPr>
          <p:cNvPr id="160771"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60772"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60773"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60774"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noTextEdit="1"/>
          </p:cNvSpPr>
          <p:nvPr>
            <p:ph type="sldImg"/>
          </p:nvPr>
        </p:nvSpPr>
        <p:spPr>
          <a:ln/>
        </p:spPr>
      </p:sp>
      <p:sp>
        <p:nvSpPr>
          <p:cNvPr id="162818" name="Notes Placeholder 2"/>
          <p:cNvSpPr>
            <a:spLocks noGrp="1"/>
          </p:cNvSpPr>
          <p:nvPr>
            <p:ph type="body" idx="1"/>
          </p:nvPr>
        </p:nvSpPr>
        <p:spPr>
          <a:noFill/>
          <a:ln/>
        </p:spPr>
        <p:txBody>
          <a:bodyPr/>
          <a:lstStyle/>
          <a:p>
            <a:r>
              <a:rPr lang="en-US" smtClean="0"/>
              <a:t>This is Figure 4.15.</a:t>
            </a:r>
          </a:p>
        </p:txBody>
      </p:sp>
      <p:sp>
        <p:nvSpPr>
          <p:cNvPr id="162819"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62820"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62821"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62822"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noTextEdit="1"/>
          </p:cNvSpPr>
          <p:nvPr>
            <p:ph type="sldImg"/>
          </p:nvPr>
        </p:nvSpPr>
        <p:spPr>
          <a:ln/>
        </p:spPr>
      </p:sp>
      <p:sp>
        <p:nvSpPr>
          <p:cNvPr id="164866" name="Notes Placeholder 2"/>
          <p:cNvSpPr>
            <a:spLocks noGrp="1"/>
          </p:cNvSpPr>
          <p:nvPr>
            <p:ph type="body" idx="1"/>
          </p:nvPr>
        </p:nvSpPr>
        <p:spPr>
          <a:noFill/>
          <a:ln/>
        </p:spPr>
        <p:txBody>
          <a:bodyPr/>
          <a:lstStyle/>
          <a:p>
            <a:r>
              <a:rPr lang="en-US" smtClean="0"/>
              <a:t>This is Figure 4.15.</a:t>
            </a:r>
          </a:p>
        </p:txBody>
      </p:sp>
      <p:sp>
        <p:nvSpPr>
          <p:cNvPr id="164867"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64868"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64869"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64870"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p:cNvSpPr>
            <a:spLocks noGrp="1" noRot="1" noChangeAspect="1" noTextEdit="1"/>
          </p:cNvSpPr>
          <p:nvPr>
            <p:ph type="sldImg"/>
          </p:nvPr>
        </p:nvSpPr>
        <p:spPr>
          <a:ln/>
        </p:spPr>
      </p:sp>
      <p:sp>
        <p:nvSpPr>
          <p:cNvPr id="166914" name="Notes Placeholder 2"/>
          <p:cNvSpPr>
            <a:spLocks noGrp="1"/>
          </p:cNvSpPr>
          <p:nvPr>
            <p:ph type="body" idx="1"/>
          </p:nvPr>
        </p:nvSpPr>
        <p:spPr>
          <a:noFill/>
          <a:ln/>
        </p:spPr>
        <p:txBody>
          <a:bodyPr/>
          <a:lstStyle/>
          <a:p>
            <a:endParaRPr lang="en-US" smtClean="0"/>
          </a:p>
        </p:txBody>
      </p:sp>
      <p:sp>
        <p:nvSpPr>
          <p:cNvPr id="166915"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66916"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66917"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66918"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noTextEdit="1"/>
          </p:cNvSpPr>
          <p:nvPr>
            <p:ph type="sldImg"/>
          </p:nvPr>
        </p:nvSpPr>
        <p:spPr>
          <a:ln/>
        </p:spPr>
      </p:sp>
      <p:sp>
        <p:nvSpPr>
          <p:cNvPr id="168962" name="Notes Placeholder 2"/>
          <p:cNvSpPr>
            <a:spLocks noGrp="1"/>
          </p:cNvSpPr>
          <p:nvPr>
            <p:ph type="body" idx="1"/>
          </p:nvPr>
        </p:nvSpPr>
        <p:spPr>
          <a:noFill/>
          <a:ln/>
        </p:spPr>
        <p:txBody>
          <a:bodyPr/>
          <a:lstStyle/>
          <a:p>
            <a:endParaRPr lang="en-US" smtClean="0"/>
          </a:p>
        </p:txBody>
      </p:sp>
      <p:sp>
        <p:nvSpPr>
          <p:cNvPr id="168963"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68964"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68965"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68966"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noTextEdit="1"/>
          </p:cNvSpPr>
          <p:nvPr>
            <p:ph type="sldImg"/>
          </p:nvPr>
        </p:nvSpPr>
        <p:spPr>
          <a:ln/>
        </p:spPr>
      </p:sp>
      <p:sp>
        <p:nvSpPr>
          <p:cNvPr id="171010" name="Notes Placeholder 2"/>
          <p:cNvSpPr>
            <a:spLocks noGrp="1"/>
          </p:cNvSpPr>
          <p:nvPr>
            <p:ph type="body" idx="1"/>
          </p:nvPr>
        </p:nvSpPr>
        <p:spPr>
          <a:noFill/>
          <a:ln/>
        </p:spPr>
        <p:txBody>
          <a:bodyPr/>
          <a:lstStyle/>
          <a:p>
            <a:r>
              <a:rPr lang="en-US" smtClean="0"/>
              <a:t>This is Figure 4.16.</a:t>
            </a:r>
          </a:p>
        </p:txBody>
      </p:sp>
      <p:sp>
        <p:nvSpPr>
          <p:cNvPr id="171011"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71012"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71013"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71014"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noTextEdit="1"/>
          </p:cNvSpPr>
          <p:nvPr>
            <p:ph type="sldImg"/>
          </p:nvPr>
        </p:nvSpPr>
        <p:spPr>
          <a:ln/>
        </p:spPr>
      </p:sp>
      <p:sp>
        <p:nvSpPr>
          <p:cNvPr id="173058" name="Notes Placeholder 2"/>
          <p:cNvSpPr>
            <a:spLocks noGrp="1"/>
          </p:cNvSpPr>
          <p:nvPr>
            <p:ph type="body" idx="1"/>
          </p:nvPr>
        </p:nvSpPr>
        <p:spPr>
          <a:noFill/>
          <a:ln/>
        </p:spPr>
        <p:txBody>
          <a:bodyPr/>
          <a:lstStyle/>
          <a:p>
            <a:endParaRPr lang="en-US" smtClean="0"/>
          </a:p>
        </p:txBody>
      </p:sp>
      <p:sp>
        <p:nvSpPr>
          <p:cNvPr id="173059"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73060"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73061"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73062"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noTextEdit="1"/>
          </p:cNvSpPr>
          <p:nvPr>
            <p:ph type="sldImg"/>
          </p:nvPr>
        </p:nvSpPr>
        <p:spPr>
          <a:ln/>
        </p:spPr>
      </p:sp>
      <p:sp>
        <p:nvSpPr>
          <p:cNvPr id="175106" name="Notes Placeholder 2"/>
          <p:cNvSpPr>
            <a:spLocks noGrp="1"/>
          </p:cNvSpPr>
          <p:nvPr>
            <p:ph type="body" idx="1"/>
          </p:nvPr>
        </p:nvSpPr>
        <p:spPr>
          <a:noFill/>
          <a:ln/>
        </p:spPr>
        <p:txBody>
          <a:bodyPr/>
          <a:lstStyle/>
          <a:p>
            <a:endParaRPr lang="en-US" smtClean="0"/>
          </a:p>
        </p:txBody>
      </p:sp>
      <p:sp>
        <p:nvSpPr>
          <p:cNvPr id="175107"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75108"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75109"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75110"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noTextEdit="1"/>
          </p:cNvSpPr>
          <p:nvPr>
            <p:ph type="sldImg"/>
          </p:nvPr>
        </p:nvSpPr>
        <p:spPr>
          <a:ln/>
        </p:spPr>
      </p:sp>
      <p:sp>
        <p:nvSpPr>
          <p:cNvPr id="177154" name="Notes Placeholder 2"/>
          <p:cNvSpPr>
            <a:spLocks noGrp="1"/>
          </p:cNvSpPr>
          <p:nvPr>
            <p:ph type="body" idx="1"/>
          </p:nvPr>
        </p:nvSpPr>
        <p:spPr>
          <a:noFill/>
          <a:ln/>
        </p:spPr>
        <p:txBody>
          <a:bodyPr/>
          <a:lstStyle/>
          <a:p>
            <a:endParaRPr lang="en-US" smtClean="0"/>
          </a:p>
        </p:txBody>
      </p:sp>
      <p:sp>
        <p:nvSpPr>
          <p:cNvPr id="177155"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77156"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77157"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77158"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p:cNvSpPr>
          <p:nvPr>
            <p:ph type="sldImg"/>
          </p:nvPr>
        </p:nvSpPr>
        <p:spPr>
          <a:ln/>
        </p:spPr>
      </p:sp>
      <p:sp>
        <p:nvSpPr>
          <p:cNvPr id="105474" name="Notes Placeholder 2"/>
          <p:cNvSpPr>
            <a:spLocks noGrp="1"/>
          </p:cNvSpPr>
          <p:nvPr>
            <p:ph type="body" idx="1"/>
          </p:nvPr>
        </p:nvSpPr>
        <p:spPr>
          <a:noFill/>
          <a:ln/>
        </p:spPr>
        <p:txBody>
          <a:bodyPr/>
          <a:lstStyle/>
          <a:p>
            <a:endParaRPr lang="en-US" smtClean="0"/>
          </a:p>
        </p:txBody>
      </p:sp>
      <p:sp>
        <p:nvSpPr>
          <p:cNvPr id="105475"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05476"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05477"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05478"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noTextEdit="1"/>
          </p:cNvSpPr>
          <p:nvPr>
            <p:ph type="sldImg"/>
          </p:nvPr>
        </p:nvSpPr>
        <p:spPr>
          <a:ln/>
        </p:spPr>
      </p:sp>
      <p:sp>
        <p:nvSpPr>
          <p:cNvPr id="179202" name="Notes Placeholder 2"/>
          <p:cNvSpPr>
            <a:spLocks noGrp="1"/>
          </p:cNvSpPr>
          <p:nvPr>
            <p:ph type="body" idx="1"/>
          </p:nvPr>
        </p:nvSpPr>
        <p:spPr>
          <a:noFill/>
          <a:ln/>
        </p:spPr>
        <p:txBody>
          <a:bodyPr/>
          <a:lstStyle/>
          <a:p>
            <a:endParaRPr lang="en-US" smtClean="0"/>
          </a:p>
        </p:txBody>
      </p:sp>
      <p:sp>
        <p:nvSpPr>
          <p:cNvPr id="179203"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79204"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79205"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79206"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noTextEdit="1"/>
          </p:cNvSpPr>
          <p:nvPr>
            <p:ph type="sldImg"/>
          </p:nvPr>
        </p:nvSpPr>
        <p:spPr>
          <a:ln/>
        </p:spPr>
      </p:sp>
      <p:sp>
        <p:nvSpPr>
          <p:cNvPr id="181250" name="Notes Placeholder 2"/>
          <p:cNvSpPr>
            <a:spLocks noGrp="1"/>
          </p:cNvSpPr>
          <p:nvPr>
            <p:ph type="body" idx="1"/>
          </p:nvPr>
        </p:nvSpPr>
        <p:spPr>
          <a:noFill/>
          <a:ln/>
        </p:spPr>
        <p:txBody>
          <a:bodyPr/>
          <a:lstStyle/>
          <a:p>
            <a:endParaRPr lang="en-US" smtClean="0"/>
          </a:p>
        </p:txBody>
      </p:sp>
      <p:sp>
        <p:nvSpPr>
          <p:cNvPr id="181251"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81252"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81253"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81254"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p:cNvSpPr>
            <a:spLocks noGrp="1" noRot="1" noChangeAspect="1" noTextEdit="1"/>
          </p:cNvSpPr>
          <p:nvPr>
            <p:ph type="sldImg"/>
          </p:nvPr>
        </p:nvSpPr>
        <p:spPr>
          <a:ln/>
        </p:spPr>
      </p:sp>
      <p:sp>
        <p:nvSpPr>
          <p:cNvPr id="183298" name="Notes Placeholder 2"/>
          <p:cNvSpPr>
            <a:spLocks noGrp="1"/>
          </p:cNvSpPr>
          <p:nvPr>
            <p:ph type="body" idx="1"/>
          </p:nvPr>
        </p:nvSpPr>
        <p:spPr>
          <a:noFill/>
          <a:ln/>
        </p:spPr>
        <p:txBody>
          <a:bodyPr/>
          <a:lstStyle/>
          <a:p>
            <a:r>
              <a:rPr lang="en-US" smtClean="0"/>
              <a:t>This is Figure 4.24.</a:t>
            </a:r>
          </a:p>
        </p:txBody>
      </p:sp>
      <p:sp>
        <p:nvSpPr>
          <p:cNvPr id="183299"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83300"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83301"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83302"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noTextEdit="1"/>
          </p:cNvSpPr>
          <p:nvPr>
            <p:ph type="sldImg"/>
          </p:nvPr>
        </p:nvSpPr>
        <p:spPr>
          <a:ln/>
        </p:spPr>
      </p:sp>
      <p:sp>
        <p:nvSpPr>
          <p:cNvPr id="185346" name="Notes Placeholder 2"/>
          <p:cNvSpPr>
            <a:spLocks noGrp="1"/>
          </p:cNvSpPr>
          <p:nvPr>
            <p:ph type="body" idx="1"/>
          </p:nvPr>
        </p:nvSpPr>
        <p:spPr>
          <a:noFill/>
          <a:ln/>
        </p:spPr>
        <p:txBody>
          <a:bodyPr/>
          <a:lstStyle/>
          <a:p>
            <a:endParaRPr lang="en-US" smtClean="0"/>
          </a:p>
        </p:txBody>
      </p:sp>
      <p:sp>
        <p:nvSpPr>
          <p:cNvPr id="185347"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85348"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85349"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85350"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noTextEdit="1"/>
          </p:cNvSpPr>
          <p:nvPr>
            <p:ph type="sldImg"/>
          </p:nvPr>
        </p:nvSpPr>
        <p:spPr>
          <a:ln/>
        </p:spPr>
      </p:sp>
      <p:sp>
        <p:nvSpPr>
          <p:cNvPr id="187394" name="Notes Placeholder 2"/>
          <p:cNvSpPr>
            <a:spLocks noGrp="1"/>
          </p:cNvSpPr>
          <p:nvPr>
            <p:ph type="body" idx="1"/>
          </p:nvPr>
        </p:nvSpPr>
        <p:spPr>
          <a:noFill/>
          <a:ln/>
        </p:spPr>
        <p:txBody>
          <a:bodyPr/>
          <a:lstStyle/>
          <a:p>
            <a:endParaRPr lang="en-US" smtClean="0"/>
          </a:p>
        </p:txBody>
      </p:sp>
      <p:sp>
        <p:nvSpPr>
          <p:cNvPr id="187395"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87396"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87397"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87398"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p:cNvSpPr>
            <a:spLocks noGrp="1" noRot="1" noChangeAspect="1" noTextEdit="1"/>
          </p:cNvSpPr>
          <p:nvPr>
            <p:ph type="sldImg"/>
          </p:nvPr>
        </p:nvSpPr>
        <p:spPr>
          <a:ln/>
        </p:spPr>
      </p:sp>
      <p:sp>
        <p:nvSpPr>
          <p:cNvPr id="189442" name="Notes Placeholder 2"/>
          <p:cNvSpPr>
            <a:spLocks noGrp="1"/>
          </p:cNvSpPr>
          <p:nvPr>
            <p:ph type="body" idx="1"/>
          </p:nvPr>
        </p:nvSpPr>
        <p:spPr>
          <a:noFill/>
          <a:ln/>
        </p:spPr>
        <p:txBody>
          <a:bodyPr/>
          <a:lstStyle/>
          <a:p>
            <a:r>
              <a:rPr lang="en-US" smtClean="0"/>
              <a:t>This is Figure 4.28.</a:t>
            </a:r>
          </a:p>
        </p:txBody>
      </p:sp>
      <p:sp>
        <p:nvSpPr>
          <p:cNvPr id="189443"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89444"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89445"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89446"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p:cNvSpPr>
            <a:spLocks noGrp="1" noRot="1" noChangeAspect="1" noTextEdit="1"/>
          </p:cNvSpPr>
          <p:nvPr>
            <p:ph type="sldImg"/>
          </p:nvPr>
        </p:nvSpPr>
        <p:spPr>
          <a:ln/>
        </p:spPr>
      </p:sp>
      <p:sp>
        <p:nvSpPr>
          <p:cNvPr id="191490" name="Notes Placeholder 2"/>
          <p:cNvSpPr>
            <a:spLocks noGrp="1"/>
          </p:cNvSpPr>
          <p:nvPr>
            <p:ph type="body" idx="1"/>
          </p:nvPr>
        </p:nvSpPr>
        <p:spPr>
          <a:noFill/>
          <a:ln/>
        </p:spPr>
        <p:txBody>
          <a:bodyPr/>
          <a:lstStyle/>
          <a:p>
            <a:r>
              <a:rPr lang="en-US" smtClean="0"/>
              <a:t>This is Figure 4.29.</a:t>
            </a:r>
          </a:p>
        </p:txBody>
      </p:sp>
      <p:sp>
        <p:nvSpPr>
          <p:cNvPr id="191491"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91492"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91493"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91494"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a:ln/>
        </p:spPr>
      </p:sp>
      <p:sp>
        <p:nvSpPr>
          <p:cNvPr id="193538" name="Notes Placeholder 2"/>
          <p:cNvSpPr>
            <a:spLocks noGrp="1"/>
          </p:cNvSpPr>
          <p:nvPr>
            <p:ph type="body" idx="1"/>
          </p:nvPr>
        </p:nvSpPr>
        <p:spPr>
          <a:noFill/>
          <a:ln/>
        </p:spPr>
        <p:txBody>
          <a:bodyPr/>
          <a:lstStyle/>
          <a:p>
            <a:endParaRPr lang="en-US" smtClean="0"/>
          </a:p>
        </p:txBody>
      </p:sp>
      <p:sp>
        <p:nvSpPr>
          <p:cNvPr id="193539"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93540"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93541"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93542"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Slide Image Placeholder 1"/>
          <p:cNvSpPr>
            <a:spLocks noGrp="1" noRot="1" noChangeAspect="1"/>
          </p:cNvSpPr>
          <p:nvPr>
            <p:ph type="sldImg"/>
          </p:nvPr>
        </p:nvSpPr>
        <p:spPr>
          <a:ln/>
        </p:spPr>
      </p:sp>
      <p:sp>
        <p:nvSpPr>
          <p:cNvPr id="195586" name="Notes Placeholder 2"/>
          <p:cNvSpPr>
            <a:spLocks noGrp="1"/>
          </p:cNvSpPr>
          <p:nvPr>
            <p:ph type="body" idx="1"/>
          </p:nvPr>
        </p:nvSpPr>
        <p:spPr>
          <a:noFill/>
          <a:ln/>
        </p:spPr>
        <p:txBody>
          <a:bodyPr/>
          <a:lstStyle/>
          <a:p>
            <a:endParaRPr lang="en-US" smtClean="0"/>
          </a:p>
        </p:txBody>
      </p:sp>
      <p:sp>
        <p:nvSpPr>
          <p:cNvPr id="195587"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95588"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95589"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95590"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Slide Image Placeholder 1"/>
          <p:cNvSpPr>
            <a:spLocks noGrp="1" noRot="1" noChangeAspect="1"/>
          </p:cNvSpPr>
          <p:nvPr>
            <p:ph type="sldImg"/>
          </p:nvPr>
        </p:nvSpPr>
        <p:spPr>
          <a:ln/>
        </p:spPr>
      </p:sp>
      <p:sp>
        <p:nvSpPr>
          <p:cNvPr id="197634" name="Notes Placeholder 2"/>
          <p:cNvSpPr>
            <a:spLocks noGrp="1"/>
          </p:cNvSpPr>
          <p:nvPr>
            <p:ph type="body" idx="1"/>
          </p:nvPr>
        </p:nvSpPr>
        <p:spPr>
          <a:noFill/>
          <a:ln/>
        </p:spPr>
        <p:txBody>
          <a:bodyPr/>
          <a:lstStyle/>
          <a:p>
            <a:endParaRPr lang="en-US" smtClean="0"/>
          </a:p>
        </p:txBody>
      </p:sp>
      <p:sp>
        <p:nvSpPr>
          <p:cNvPr id="197635"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97636"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97637"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97638"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a:ln/>
        </p:spPr>
      </p:sp>
      <p:sp>
        <p:nvSpPr>
          <p:cNvPr id="107522" name="Notes Placeholder 2"/>
          <p:cNvSpPr>
            <a:spLocks noGrp="1"/>
          </p:cNvSpPr>
          <p:nvPr>
            <p:ph type="body" idx="1"/>
          </p:nvPr>
        </p:nvSpPr>
        <p:spPr>
          <a:noFill/>
          <a:ln/>
        </p:spPr>
        <p:txBody>
          <a:bodyPr/>
          <a:lstStyle/>
          <a:p>
            <a:endParaRPr lang="en-US" smtClean="0"/>
          </a:p>
        </p:txBody>
      </p:sp>
      <p:sp>
        <p:nvSpPr>
          <p:cNvPr id="107523"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07524"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07525"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07526"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p:cNvSpPr>
            <a:spLocks noGrp="1" noRot="1" noChangeAspect="1"/>
          </p:cNvSpPr>
          <p:nvPr>
            <p:ph type="sldImg"/>
          </p:nvPr>
        </p:nvSpPr>
        <p:spPr>
          <a:ln/>
        </p:spPr>
      </p:sp>
      <p:sp>
        <p:nvSpPr>
          <p:cNvPr id="199682" name="Notes Placeholder 2"/>
          <p:cNvSpPr>
            <a:spLocks noGrp="1"/>
          </p:cNvSpPr>
          <p:nvPr>
            <p:ph type="body" idx="1"/>
          </p:nvPr>
        </p:nvSpPr>
        <p:spPr>
          <a:noFill/>
          <a:ln/>
        </p:spPr>
        <p:txBody>
          <a:bodyPr/>
          <a:lstStyle/>
          <a:p>
            <a:endParaRPr lang="en-US" smtClean="0"/>
          </a:p>
        </p:txBody>
      </p:sp>
      <p:sp>
        <p:nvSpPr>
          <p:cNvPr id="199683"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99684"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99685"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99686"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Image Placeholder 1"/>
          <p:cNvSpPr>
            <a:spLocks noGrp="1" noRot="1" noChangeAspect="1"/>
          </p:cNvSpPr>
          <p:nvPr>
            <p:ph type="sldImg"/>
          </p:nvPr>
        </p:nvSpPr>
        <p:spPr>
          <a:ln/>
        </p:spPr>
      </p:sp>
      <p:sp>
        <p:nvSpPr>
          <p:cNvPr id="201730" name="Notes Placeholder 2"/>
          <p:cNvSpPr>
            <a:spLocks noGrp="1"/>
          </p:cNvSpPr>
          <p:nvPr>
            <p:ph type="body" idx="1"/>
          </p:nvPr>
        </p:nvSpPr>
        <p:spPr>
          <a:noFill/>
          <a:ln/>
        </p:spPr>
        <p:txBody>
          <a:bodyPr/>
          <a:lstStyle/>
          <a:p>
            <a:endParaRPr lang="en-US" smtClean="0"/>
          </a:p>
        </p:txBody>
      </p:sp>
      <p:sp>
        <p:nvSpPr>
          <p:cNvPr id="201731"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201732"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201733"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201734"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p:cNvSpPr>
          <p:nvPr>
            <p:ph type="sldImg"/>
          </p:nvPr>
        </p:nvSpPr>
        <p:spPr>
          <a:ln/>
        </p:spPr>
      </p:sp>
      <p:sp>
        <p:nvSpPr>
          <p:cNvPr id="203778" name="Notes Placeholder 2"/>
          <p:cNvSpPr>
            <a:spLocks noGrp="1"/>
          </p:cNvSpPr>
          <p:nvPr>
            <p:ph type="body" idx="1"/>
          </p:nvPr>
        </p:nvSpPr>
        <p:spPr>
          <a:noFill/>
          <a:ln/>
        </p:spPr>
        <p:txBody>
          <a:bodyPr/>
          <a:lstStyle/>
          <a:p>
            <a:endParaRPr lang="en-US" smtClean="0"/>
          </a:p>
        </p:txBody>
      </p:sp>
      <p:sp>
        <p:nvSpPr>
          <p:cNvPr id="203779"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203780"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203781"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203782"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a:ln/>
        </p:spPr>
      </p:sp>
      <p:sp>
        <p:nvSpPr>
          <p:cNvPr id="109570" name="Notes Placeholder 2"/>
          <p:cNvSpPr>
            <a:spLocks noGrp="1"/>
          </p:cNvSpPr>
          <p:nvPr>
            <p:ph type="body" idx="1"/>
          </p:nvPr>
        </p:nvSpPr>
        <p:spPr>
          <a:noFill/>
          <a:ln/>
        </p:spPr>
        <p:txBody>
          <a:bodyPr/>
          <a:lstStyle/>
          <a:p>
            <a:endParaRPr lang="en-US" smtClean="0"/>
          </a:p>
        </p:txBody>
      </p:sp>
      <p:sp>
        <p:nvSpPr>
          <p:cNvPr id="109571"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09572"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09573"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09574"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a:ln/>
        </p:spPr>
      </p:sp>
      <p:sp>
        <p:nvSpPr>
          <p:cNvPr id="111618" name="Notes Placeholder 2"/>
          <p:cNvSpPr>
            <a:spLocks noGrp="1"/>
          </p:cNvSpPr>
          <p:nvPr>
            <p:ph type="body" idx="1"/>
          </p:nvPr>
        </p:nvSpPr>
        <p:spPr>
          <a:noFill/>
          <a:ln/>
        </p:spPr>
        <p:txBody>
          <a:bodyPr/>
          <a:lstStyle/>
          <a:p>
            <a:endParaRPr lang="en-US" smtClean="0"/>
          </a:p>
        </p:txBody>
      </p:sp>
      <p:sp>
        <p:nvSpPr>
          <p:cNvPr id="111619"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11620"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11621"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11622"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a:ln/>
        </p:spPr>
      </p:sp>
      <p:sp>
        <p:nvSpPr>
          <p:cNvPr id="113666" name="Notes Placeholder 2"/>
          <p:cNvSpPr>
            <a:spLocks noGrp="1"/>
          </p:cNvSpPr>
          <p:nvPr>
            <p:ph type="body" idx="1"/>
          </p:nvPr>
        </p:nvSpPr>
        <p:spPr>
          <a:noFill/>
          <a:ln/>
        </p:spPr>
        <p:txBody>
          <a:bodyPr/>
          <a:lstStyle/>
          <a:p>
            <a:endParaRPr lang="en-US" smtClean="0"/>
          </a:p>
        </p:txBody>
      </p:sp>
      <p:sp>
        <p:nvSpPr>
          <p:cNvPr id="113667"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13668"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13669"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13670"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a:ln/>
        </p:spPr>
      </p:sp>
      <p:sp>
        <p:nvSpPr>
          <p:cNvPr id="115714" name="Notes Placeholder 2"/>
          <p:cNvSpPr>
            <a:spLocks noGrp="1"/>
          </p:cNvSpPr>
          <p:nvPr>
            <p:ph type="body" idx="1"/>
          </p:nvPr>
        </p:nvSpPr>
        <p:spPr>
          <a:noFill/>
          <a:ln/>
        </p:spPr>
        <p:txBody>
          <a:bodyPr/>
          <a:lstStyle/>
          <a:p>
            <a:r>
              <a:rPr lang="en-US" smtClean="0"/>
              <a:t>This is Figure 4.1.</a:t>
            </a:r>
          </a:p>
        </p:txBody>
      </p:sp>
      <p:sp>
        <p:nvSpPr>
          <p:cNvPr id="115715" name="Header Placeholder 3"/>
          <p:cNvSpPr>
            <a:spLocks noGrp="1"/>
          </p:cNvSpPr>
          <p:nvPr>
            <p:ph type="hdr" sz="quarter"/>
          </p:nvPr>
        </p:nvSpPr>
        <p:spPr>
          <a:noFill/>
        </p:spPr>
        <p:txBody>
          <a:bodyPr/>
          <a:lstStyle/>
          <a:p>
            <a:r>
              <a:rPr lang="en-US" smtClean="0">
                <a:cs typeface="Arial" charset="0"/>
              </a:rPr>
              <a:t>*</a:t>
            </a:r>
            <a:endParaRPr lang="en-US" sz="1200" smtClean="0">
              <a:cs typeface="Arial" charset="0"/>
            </a:endParaRPr>
          </a:p>
        </p:txBody>
      </p:sp>
      <p:sp>
        <p:nvSpPr>
          <p:cNvPr id="115716" name="Date Placeholder 4"/>
          <p:cNvSpPr>
            <a:spLocks noGrp="1"/>
          </p:cNvSpPr>
          <p:nvPr>
            <p:ph type="dt" sz="quarter" idx="1"/>
          </p:nvPr>
        </p:nvSpPr>
        <p:spPr>
          <a:noFill/>
        </p:spPr>
        <p:txBody>
          <a:bodyPr/>
          <a:lstStyle/>
          <a:p>
            <a:r>
              <a:rPr lang="en-US" smtClean="0">
                <a:cs typeface="Arial" charset="0"/>
              </a:rPr>
              <a:t>07/16/96</a:t>
            </a:r>
            <a:endParaRPr lang="en-US" sz="1200" smtClean="0">
              <a:cs typeface="Arial" charset="0"/>
            </a:endParaRPr>
          </a:p>
        </p:txBody>
      </p:sp>
      <p:sp>
        <p:nvSpPr>
          <p:cNvPr id="115717" name="Footer Placeholder 5"/>
          <p:cNvSpPr>
            <a:spLocks noGrp="1"/>
          </p:cNvSpPr>
          <p:nvPr>
            <p:ph type="ftr" sz="quarter" idx="4"/>
          </p:nvPr>
        </p:nvSpPr>
        <p:spPr>
          <a:noFill/>
        </p:spPr>
        <p:txBody>
          <a:bodyPr/>
          <a:lstStyle/>
          <a:p>
            <a:r>
              <a:rPr lang="en-US" smtClean="0">
                <a:cs typeface="Arial" charset="0"/>
              </a:rPr>
              <a:t>*</a:t>
            </a:r>
            <a:endParaRPr lang="en-US" sz="1200" smtClean="0">
              <a:cs typeface="Arial" charset="0"/>
            </a:endParaRPr>
          </a:p>
        </p:txBody>
      </p:sp>
      <p:sp>
        <p:nvSpPr>
          <p:cNvPr id="115718" name="Slide Number Placeholder 6"/>
          <p:cNvSpPr>
            <a:spLocks noGrp="1"/>
          </p:cNvSpPr>
          <p:nvPr>
            <p:ph type="sldNum" sz="quarter" idx="5"/>
          </p:nvPr>
        </p:nvSpPr>
        <p:spPr>
          <a:noFill/>
        </p:spPr>
        <p:txBody>
          <a:bodyPr/>
          <a:lstStyle/>
          <a:p>
            <a:r>
              <a:rPr lang="en-US" smtClean="0">
                <a:cs typeface="Arial" charset="0"/>
              </a:rPr>
              <a:t>##</a:t>
            </a:r>
            <a:endParaRPr lang="en-US" sz="1200"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eaLnBrk="0" hangingPunct="0">
                  <a:defRPr/>
                </a:pPr>
                <a:endParaRPr lang="en-US" dirty="0">
                  <a:cs typeface="+mn-cs"/>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eaLnBrk="0" hangingPunct="0">
                  <a:defRPr/>
                </a:pPr>
                <a:endParaRPr lang="en-US" dirty="0">
                  <a:cs typeface="+mn-cs"/>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eaLnBrk="0" hangingPunct="0">
                  <a:defRPr/>
                </a:pPr>
                <a:endParaRPr lang="en-US" dirty="0">
                  <a:cs typeface="+mn-cs"/>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eaLnBrk="0" hangingPunct="0">
                  <a:defRPr/>
                </a:pPr>
                <a:endParaRPr lang="en-US" dirty="0">
                  <a:cs typeface="+mn-cs"/>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eaLnBrk="0" hangingPunct="0">
                <a:defRPr/>
              </a:pPr>
              <a:endParaRPr lang="en-US" dirty="0">
                <a:cs typeface="+mn-cs"/>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eaLnBrk="0" hangingPunct="0">
                <a:defRPr/>
              </a:pPr>
              <a:endParaRPr lang="en-US" dirty="0">
                <a:cs typeface="+mn-cs"/>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eaLnBrk="0" hangingPunct="0">
                <a:defRPr/>
              </a:pPr>
              <a:endParaRPr lang="en-US" dirty="0">
                <a:cs typeface="+mn-cs"/>
              </a:endParaRPr>
            </a:p>
          </p:txBody>
        </p:sp>
      </p:grpSp>
      <p:sp>
        <p:nvSpPr>
          <p:cNvPr id="35852" name="Rectangle 12"/>
          <p:cNvSpPr>
            <a:spLocks noGrp="1" noChangeArrowheads="1"/>
          </p:cNvSpPr>
          <p:nvPr>
            <p:ph type="ctrTitle"/>
          </p:nvPr>
        </p:nvSpPr>
        <p:spPr>
          <a:xfrm>
            <a:off x="990600" y="1676400"/>
            <a:ext cx="7772400" cy="1462088"/>
          </a:xfrm>
        </p:spPr>
        <p:txBody>
          <a:bodyPr/>
          <a:lstStyle>
            <a:lvl1pPr>
              <a:defRPr/>
            </a:lvl1pPr>
          </a:lstStyle>
          <a:p>
            <a:r>
              <a:rPr lang="en-US" smtClean="0"/>
              <a:t>Click to edit Master title style</a:t>
            </a:r>
            <a:endParaRPr lang="en-US"/>
          </a:p>
        </p:txBody>
      </p:sp>
      <p:sp>
        <p:nvSpPr>
          <p:cNvPr id="3585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14" name="Rectangle 16"/>
          <p:cNvSpPr>
            <a:spLocks noGrp="1" noChangeArrowheads="1"/>
          </p:cNvSpPr>
          <p:nvPr>
            <p:ph type="sldNum" sz="quarter" idx="10"/>
          </p:nvPr>
        </p:nvSpPr>
        <p:spPr>
          <a:xfrm>
            <a:off x="6858000" y="6248400"/>
            <a:ext cx="1905000" cy="457200"/>
          </a:xfrm>
        </p:spPr>
        <p:txBody>
          <a:bodyPr/>
          <a:lstStyle>
            <a:lvl1pPr>
              <a:defRPr sz="1200" baseline="0">
                <a:solidFill>
                  <a:schemeClr val="bg2"/>
                </a:solidFill>
              </a:defRPr>
            </a:lvl1pPr>
          </a:lstStyle>
          <a:p>
            <a:pPr>
              <a:defRPr/>
            </a:pPr>
            <a:fld id="{41E32546-BFF0-4C99-996E-12685CFBC762}" type="slidenum">
              <a:rPr lang="en-US"/>
              <a:pPr>
                <a:defRPr/>
              </a:pPr>
              <a:t>‹#›</a:t>
            </a:fld>
            <a:endParaRPr lang="en-US" dirty="0"/>
          </a:p>
        </p:txBody>
      </p:sp>
      <p:sp>
        <p:nvSpPr>
          <p:cNvPr id="15" name="Rectangle 12"/>
          <p:cNvSpPr>
            <a:spLocks noGrp="1" noChangeArrowheads="1"/>
          </p:cNvSpPr>
          <p:nvPr>
            <p:ph type="ftr" sz="quarter" idx="11"/>
          </p:nvPr>
        </p:nvSpPr>
        <p:spPr/>
        <p:txBody>
          <a:bodyPr/>
          <a:lstStyle>
            <a:lvl1pPr algn="l" eaLnBrk="1" hangingPunct="1">
              <a:defRPr sz="1200" baseline="0">
                <a:latin typeface="+mn-lt"/>
              </a:defRPr>
            </a:lvl1pPr>
          </a:lstStyle>
          <a:p>
            <a:pPr>
              <a:defRPr/>
            </a:pPr>
            <a:r>
              <a:rPr lang="en-US"/>
              <a:t>Copyright © 2011 Pearson Education, Inc. Publishing as Prentice Hall</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50EE8A26-0D62-45F0-ADC1-4BE500EC1C3E}"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FCE57A36-F819-4287-AF5D-6D70AC0FCCAE}"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7" name="Slide Number Placeholder 5"/>
          <p:cNvSpPr>
            <a:spLocks noGrp="1"/>
          </p:cNvSpPr>
          <p:nvPr>
            <p:ph type="sldNum" sz="quarter" idx="12"/>
          </p:nvPr>
        </p:nvSpPr>
        <p:spPr/>
        <p:txBody>
          <a:bodyPr/>
          <a:lstStyle>
            <a:lvl1pPr>
              <a:defRPr/>
            </a:lvl1pPr>
          </a:lstStyle>
          <a:p>
            <a:pPr>
              <a:defRPr/>
            </a:pPr>
            <a:fld id="{15B89CA2-72F8-4721-9D9B-D17642B120AA}"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9" name="Slide Number Placeholder 5"/>
          <p:cNvSpPr>
            <a:spLocks noGrp="1"/>
          </p:cNvSpPr>
          <p:nvPr>
            <p:ph type="sldNum" sz="quarter" idx="12"/>
          </p:nvPr>
        </p:nvSpPr>
        <p:spPr/>
        <p:txBody>
          <a:bodyPr/>
          <a:lstStyle>
            <a:lvl1pPr>
              <a:defRPr/>
            </a:lvl1pPr>
          </a:lstStyle>
          <a:p>
            <a:pPr>
              <a:defRPr/>
            </a:pPr>
            <a:fld id="{FA4CB355-2D5B-424C-B9BB-69D1CA680935}"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5" name="Slide Number Placeholder 5"/>
          <p:cNvSpPr>
            <a:spLocks noGrp="1"/>
          </p:cNvSpPr>
          <p:nvPr>
            <p:ph type="sldNum" sz="quarter" idx="12"/>
          </p:nvPr>
        </p:nvSpPr>
        <p:spPr/>
        <p:txBody>
          <a:bodyPr/>
          <a:lstStyle>
            <a:lvl1pPr>
              <a:defRPr/>
            </a:lvl1pPr>
          </a:lstStyle>
          <a:p>
            <a:pPr>
              <a:defRPr/>
            </a:pPr>
            <a:fld id="{1BB2AB1B-D5D0-4477-BC60-9C01EE903C2E}"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4" name="Slide Number Placeholder 5"/>
          <p:cNvSpPr>
            <a:spLocks noGrp="1"/>
          </p:cNvSpPr>
          <p:nvPr>
            <p:ph type="sldNum" sz="quarter" idx="12"/>
          </p:nvPr>
        </p:nvSpPr>
        <p:spPr/>
        <p:txBody>
          <a:bodyPr/>
          <a:lstStyle>
            <a:lvl1pPr>
              <a:defRPr/>
            </a:lvl1pPr>
          </a:lstStyle>
          <a:p>
            <a:pPr>
              <a:defRPr/>
            </a:pPr>
            <a:fld id="{BDAE6DCB-6A6D-4131-92E4-2BCB2A570933}" type="slidenum">
              <a:rPr lang="en-US"/>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7" name="Slide Number Placeholder 5"/>
          <p:cNvSpPr>
            <a:spLocks noGrp="1"/>
          </p:cNvSpPr>
          <p:nvPr>
            <p:ph type="sldNum" sz="quarter" idx="12"/>
          </p:nvPr>
        </p:nvSpPr>
        <p:spPr/>
        <p:txBody>
          <a:bodyPr/>
          <a:lstStyle>
            <a:lvl1pPr>
              <a:defRPr/>
            </a:lvl1pPr>
          </a:lstStyle>
          <a:p>
            <a:pPr>
              <a:defRPr/>
            </a:pPr>
            <a:fld id="{61EC1618-1739-4ACD-A40A-9D41145B69BD}" type="slidenum">
              <a:rPr lang="en-US"/>
              <a:pPr>
                <a:defRPr/>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7" name="Slide Number Placeholder 5"/>
          <p:cNvSpPr>
            <a:spLocks noGrp="1"/>
          </p:cNvSpPr>
          <p:nvPr>
            <p:ph type="sldNum" sz="quarter" idx="12"/>
          </p:nvPr>
        </p:nvSpPr>
        <p:spPr/>
        <p:txBody>
          <a:bodyPr/>
          <a:lstStyle>
            <a:lvl1pPr>
              <a:defRPr/>
            </a:lvl1pPr>
          </a:lstStyle>
          <a:p>
            <a:pPr>
              <a:defRPr/>
            </a:pPr>
            <a:fld id="{12C32E0C-1CC9-4A6C-97D7-165D270D784A}" type="slidenum">
              <a:rPr lang="en-US"/>
              <a:pPr>
                <a:defRPr/>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754942C4-0C57-4FC5-82F7-086B77E320F1}" type="slidenum">
              <a:rPr lang="en-US"/>
              <a:pPr>
                <a:defRPr/>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E9C702FF-72F1-43ED-9E34-92ED52E3DB27}"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12"/>
          <p:cNvSpPr>
            <a:spLocks noGrp="1" noChangeArrowheads="1"/>
          </p:cNvSpPr>
          <p:nvPr>
            <p:ph type="ftr" sz="quarter" idx="10"/>
          </p:nvPr>
        </p:nvSpPr>
        <p:spPr>
          <a:ln/>
        </p:spPr>
        <p:txBody>
          <a:bodyPr/>
          <a:lstStyle>
            <a:lvl1pPr>
              <a:defRPr/>
            </a:lvl1pPr>
          </a:lstStyle>
          <a:p>
            <a:pPr>
              <a:defRPr/>
            </a:pPr>
            <a:r>
              <a:rPr lang="en-US"/>
              <a:t>Copyright © 2011 Pearson Education, Inc. Publishing as Prentice Hall</a:t>
            </a:r>
          </a:p>
        </p:txBody>
      </p:sp>
      <p:sp>
        <p:nvSpPr>
          <p:cNvPr id="5" name="Rectangle 13"/>
          <p:cNvSpPr>
            <a:spLocks noGrp="1" noChangeArrowheads="1"/>
          </p:cNvSpPr>
          <p:nvPr>
            <p:ph type="sldNum" sz="quarter" idx="11"/>
          </p:nvPr>
        </p:nvSpPr>
        <p:spPr>
          <a:ln/>
        </p:spPr>
        <p:txBody>
          <a:bodyPr/>
          <a:lstStyle>
            <a:lvl1pPr>
              <a:defRPr/>
            </a:lvl1pPr>
          </a:lstStyle>
          <a:p>
            <a:pPr>
              <a:defRPr/>
            </a:pPr>
            <a:fld id="{D2A7ECF7-2580-4D60-9EF7-63972DC2851B}"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C472165A-69F4-417D-87BD-971D41D00440}" type="slidenum">
              <a:rPr lang="en-US"/>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8437F1C7-8D30-4515-A9C8-4402C7919D72}" type="slidenum">
              <a:rPr lang="en-US"/>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597F4AD7-3CE8-47EA-A953-748840CDB397}" type="slidenum">
              <a:rPr lang="en-US"/>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7" name="Slide Number Placeholder 5"/>
          <p:cNvSpPr>
            <a:spLocks noGrp="1"/>
          </p:cNvSpPr>
          <p:nvPr>
            <p:ph type="sldNum" sz="quarter" idx="12"/>
          </p:nvPr>
        </p:nvSpPr>
        <p:spPr/>
        <p:txBody>
          <a:bodyPr/>
          <a:lstStyle>
            <a:lvl1pPr>
              <a:defRPr/>
            </a:lvl1pPr>
          </a:lstStyle>
          <a:p>
            <a:pPr>
              <a:defRPr/>
            </a:pPr>
            <a:fld id="{E1BDC41E-F771-454A-81C9-0FCCD959DA59}" type="slidenum">
              <a:rPr lang="en-US"/>
              <a:pPr>
                <a:defRPr/>
              </a:pPr>
              <a:t>‹#›</a:t>
            </a:fld>
            <a:endParaRPr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9" name="Slide Number Placeholder 5"/>
          <p:cNvSpPr>
            <a:spLocks noGrp="1"/>
          </p:cNvSpPr>
          <p:nvPr>
            <p:ph type="sldNum" sz="quarter" idx="12"/>
          </p:nvPr>
        </p:nvSpPr>
        <p:spPr/>
        <p:txBody>
          <a:bodyPr/>
          <a:lstStyle>
            <a:lvl1pPr>
              <a:defRPr/>
            </a:lvl1pPr>
          </a:lstStyle>
          <a:p>
            <a:pPr>
              <a:defRPr/>
            </a:pPr>
            <a:fld id="{57CD09FA-8C2E-4059-BA5A-998F21E74E1F}" type="slidenum">
              <a:rPr lang="en-US"/>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5" name="Slide Number Placeholder 5"/>
          <p:cNvSpPr>
            <a:spLocks noGrp="1"/>
          </p:cNvSpPr>
          <p:nvPr>
            <p:ph type="sldNum" sz="quarter" idx="12"/>
          </p:nvPr>
        </p:nvSpPr>
        <p:spPr/>
        <p:txBody>
          <a:bodyPr/>
          <a:lstStyle>
            <a:lvl1pPr>
              <a:defRPr/>
            </a:lvl1pPr>
          </a:lstStyle>
          <a:p>
            <a:pPr>
              <a:defRPr/>
            </a:pPr>
            <a:fld id="{4E89C367-4B97-44F4-BB66-C03A082C7B96}" type="slidenum">
              <a:rPr lang="en-US"/>
              <a:pPr>
                <a:defRPr/>
              </a:pPr>
              <a:t>‹#›</a:t>
            </a:fld>
            <a:endParaRPr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4" name="Slide Number Placeholder 5"/>
          <p:cNvSpPr>
            <a:spLocks noGrp="1"/>
          </p:cNvSpPr>
          <p:nvPr>
            <p:ph type="sldNum" sz="quarter" idx="12"/>
          </p:nvPr>
        </p:nvSpPr>
        <p:spPr/>
        <p:txBody>
          <a:bodyPr/>
          <a:lstStyle>
            <a:lvl1pPr>
              <a:defRPr/>
            </a:lvl1pPr>
          </a:lstStyle>
          <a:p>
            <a:pPr>
              <a:defRPr/>
            </a:pPr>
            <a:fld id="{0FF43F43-8649-4DD0-8F38-13B1C0C018DD}" type="slidenum">
              <a:rPr lang="en-US"/>
              <a:pPr>
                <a:defRPr/>
              </a:pPr>
              <a:t>‹#›</a:t>
            </a:fld>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7" name="Slide Number Placeholder 5"/>
          <p:cNvSpPr>
            <a:spLocks noGrp="1"/>
          </p:cNvSpPr>
          <p:nvPr>
            <p:ph type="sldNum" sz="quarter" idx="12"/>
          </p:nvPr>
        </p:nvSpPr>
        <p:spPr/>
        <p:txBody>
          <a:bodyPr/>
          <a:lstStyle>
            <a:lvl1pPr>
              <a:defRPr/>
            </a:lvl1pPr>
          </a:lstStyle>
          <a:p>
            <a:pPr>
              <a:defRPr/>
            </a:pPr>
            <a:fld id="{6CC1E05D-5EFC-456D-BE70-8DEAE3F6FBA7}" type="slidenum">
              <a:rPr lang="en-US"/>
              <a:pPr>
                <a:defRPr/>
              </a:pPr>
              <a:t>‹#›</a:t>
            </a:fld>
            <a:endParaRPr lang="en-US"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7" name="Slide Number Placeholder 5"/>
          <p:cNvSpPr>
            <a:spLocks noGrp="1"/>
          </p:cNvSpPr>
          <p:nvPr>
            <p:ph type="sldNum" sz="quarter" idx="12"/>
          </p:nvPr>
        </p:nvSpPr>
        <p:spPr/>
        <p:txBody>
          <a:bodyPr/>
          <a:lstStyle>
            <a:lvl1pPr>
              <a:defRPr/>
            </a:lvl1pPr>
          </a:lstStyle>
          <a:p>
            <a:pPr>
              <a:defRPr/>
            </a:pPr>
            <a:fld id="{267C5BE6-18F3-4B49-90C0-83CDAFE83464}" type="slidenum">
              <a:rPr lang="en-US"/>
              <a:pPr>
                <a:defRPr/>
              </a:pPr>
              <a:t>‹#›</a:t>
            </a:fld>
            <a:endParaRPr lang="en-US"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331728D3-464A-4FB4-BEF4-B328BDB1D584}"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Footer Placeholder 4"/>
          <p:cNvSpPr>
            <a:spLocks noGrp="1"/>
          </p:cNvSpPr>
          <p:nvPr>
            <p:ph type="ftr" sz="quarter" idx="10"/>
          </p:nvPr>
        </p:nvSpPr>
        <p:spPr>
          <a:xfrm>
            <a:off x="685800" y="6243638"/>
            <a:ext cx="5867400" cy="457200"/>
          </a:xfrm>
        </p:spPr>
        <p:txBody>
          <a:bodyPr/>
          <a:lstStyle>
            <a:lvl1pPr>
              <a:defRPr/>
            </a:lvl1pPr>
          </a:lstStyle>
          <a:p>
            <a:pPr>
              <a:defRPr/>
            </a:pPr>
            <a:r>
              <a:rPr lang="en-US"/>
              <a:t>Copyright © 2011 Pearson Education, Inc. Publishing as Prentice Hall</a:t>
            </a:r>
          </a:p>
        </p:txBody>
      </p:sp>
      <p:sp>
        <p:nvSpPr>
          <p:cNvPr id="5" name="Slide Number Placeholder 5"/>
          <p:cNvSpPr>
            <a:spLocks noGrp="1"/>
          </p:cNvSpPr>
          <p:nvPr>
            <p:ph type="sldNum" sz="quarter" idx="11"/>
          </p:nvPr>
        </p:nvSpPr>
        <p:spPr/>
        <p:txBody>
          <a:bodyPr/>
          <a:lstStyle>
            <a:lvl1pPr>
              <a:defRPr/>
            </a:lvl1pPr>
          </a:lstStyle>
          <a:p>
            <a:pPr>
              <a:defRPr/>
            </a:pPr>
            <a:fld id="{2C8F0976-E702-4FFF-98FC-786AEE3E82D9}" type="slidenum">
              <a:rPr lang="en-US"/>
              <a:pPr>
                <a:defRPr/>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21A53CD0-7B2E-41B2-A0C2-6819A176E924}" type="slidenum">
              <a:rPr lang="en-US"/>
              <a:pPr>
                <a:defRPr/>
              </a:pPr>
              <a:t>‹#›</a:t>
            </a:fld>
            <a:endParaRPr lang="en-US"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30DFF309-0EAA-4AAF-8F3B-58D02C0B68E2}" type="slidenum">
              <a:rPr lang="en-US"/>
              <a:pPr>
                <a:defRPr/>
              </a:pPr>
              <a:t>‹#›</a:t>
            </a:fld>
            <a:endParaRPr lang="en-US"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5FD074E2-729C-4ADF-8BEC-3E961FEEB2D9}" type="slidenum">
              <a:rPr lang="en-US"/>
              <a:pPr>
                <a:defRPr/>
              </a:pPr>
              <a:t>‹#›</a:t>
            </a:fld>
            <a:endParaRPr lang="en-US"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552B731A-D9DD-4611-95B0-01FE5E46407D}" type="slidenum">
              <a:rPr lang="en-US"/>
              <a:pPr>
                <a:defRPr/>
              </a:pPr>
              <a:t>‹#›</a:t>
            </a:fld>
            <a:endParaRPr lang="en-US"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7" name="Slide Number Placeholder 5"/>
          <p:cNvSpPr>
            <a:spLocks noGrp="1"/>
          </p:cNvSpPr>
          <p:nvPr>
            <p:ph type="sldNum" sz="quarter" idx="12"/>
          </p:nvPr>
        </p:nvSpPr>
        <p:spPr/>
        <p:txBody>
          <a:bodyPr/>
          <a:lstStyle>
            <a:lvl1pPr>
              <a:defRPr/>
            </a:lvl1pPr>
          </a:lstStyle>
          <a:p>
            <a:pPr>
              <a:defRPr/>
            </a:pPr>
            <a:fld id="{42DCA595-0AF4-462E-8CB3-FB8FE993441A}" type="slidenum">
              <a:rPr lang="en-US"/>
              <a:pPr>
                <a:defRPr/>
              </a:pPr>
              <a:t>‹#›</a:t>
            </a:fld>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9" name="Slide Number Placeholder 5"/>
          <p:cNvSpPr>
            <a:spLocks noGrp="1"/>
          </p:cNvSpPr>
          <p:nvPr>
            <p:ph type="sldNum" sz="quarter" idx="12"/>
          </p:nvPr>
        </p:nvSpPr>
        <p:spPr/>
        <p:txBody>
          <a:bodyPr/>
          <a:lstStyle>
            <a:lvl1pPr>
              <a:defRPr/>
            </a:lvl1pPr>
          </a:lstStyle>
          <a:p>
            <a:pPr>
              <a:defRPr/>
            </a:pPr>
            <a:fld id="{256194EE-8FE6-4FFF-91E3-F9F03AD71C4A}" type="slidenum">
              <a:rPr lang="en-US"/>
              <a:pPr>
                <a:defRPr/>
              </a:pPr>
              <a:t>‹#›</a:t>
            </a:fld>
            <a:endParaRPr lang="en-US" dirty="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5" name="Slide Number Placeholder 5"/>
          <p:cNvSpPr>
            <a:spLocks noGrp="1"/>
          </p:cNvSpPr>
          <p:nvPr>
            <p:ph type="sldNum" sz="quarter" idx="12"/>
          </p:nvPr>
        </p:nvSpPr>
        <p:spPr/>
        <p:txBody>
          <a:bodyPr/>
          <a:lstStyle>
            <a:lvl1pPr>
              <a:defRPr/>
            </a:lvl1pPr>
          </a:lstStyle>
          <a:p>
            <a:pPr>
              <a:defRPr/>
            </a:pPr>
            <a:fld id="{EE851DB3-06F2-41B7-A67E-6EEFC9A58BCF}" type="slidenum">
              <a:rPr lang="en-US"/>
              <a:pPr>
                <a:defRPr/>
              </a:pPr>
              <a:t>‹#›</a:t>
            </a:fld>
            <a:endParaRPr lang="en-US"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4" name="Slide Number Placeholder 5"/>
          <p:cNvSpPr>
            <a:spLocks noGrp="1"/>
          </p:cNvSpPr>
          <p:nvPr>
            <p:ph type="sldNum" sz="quarter" idx="12"/>
          </p:nvPr>
        </p:nvSpPr>
        <p:spPr/>
        <p:txBody>
          <a:bodyPr/>
          <a:lstStyle>
            <a:lvl1pPr>
              <a:defRPr/>
            </a:lvl1pPr>
          </a:lstStyle>
          <a:p>
            <a:pPr>
              <a:defRPr/>
            </a:pPr>
            <a:fld id="{5B4B7A2E-D5D5-439D-A96D-59C03955BF47}" type="slidenum">
              <a:rPr lang="en-US"/>
              <a:pPr>
                <a:defRPr/>
              </a:pPr>
              <a:t>‹#›</a:t>
            </a:fld>
            <a:endParaRPr lang="en-US"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7" name="Slide Number Placeholder 5"/>
          <p:cNvSpPr>
            <a:spLocks noGrp="1"/>
          </p:cNvSpPr>
          <p:nvPr>
            <p:ph type="sldNum" sz="quarter" idx="12"/>
          </p:nvPr>
        </p:nvSpPr>
        <p:spPr/>
        <p:txBody>
          <a:bodyPr/>
          <a:lstStyle>
            <a:lvl1pPr>
              <a:defRPr/>
            </a:lvl1pPr>
          </a:lstStyle>
          <a:p>
            <a:pPr>
              <a:defRPr/>
            </a:pPr>
            <a:fld id="{7E645A6C-DC6A-46EA-BFEC-1E7E397D764A}" type="slidenum">
              <a:rPr lang="en-US"/>
              <a:pPr>
                <a:defRPr/>
              </a:pPr>
              <a:t>‹#›</a:t>
            </a:fld>
            <a:endParaRPr lang="en-US" dirty="0"/>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7" name="Slide Number Placeholder 5"/>
          <p:cNvSpPr>
            <a:spLocks noGrp="1"/>
          </p:cNvSpPr>
          <p:nvPr>
            <p:ph type="sldNum" sz="quarter" idx="12"/>
          </p:nvPr>
        </p:nvSpPr>
        <p:spPr/>
        <p:txBody>
          <a:bodyPr/>
          <a:lstStyle>
            <a:lvl1pPr>
              <a:defRPr/>
            </a:lvl1pPr>
          </a:lstStyle>
          <a:p>
            <a:pPr>
              <a:defRPr/>
            </a:pPr>
            <a:fld id="{DC5109D4-A3DC-4097-8F2D-4CDE64F92206}"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Rectangle 12"/>
          <p:cNvSpPr>
            <a:spLocks noGrp="1" noChangeArrowheads="1"/>
          </p:cNvSpPr>
          <p:nvPr>
            <p:ph type="ftr" sz="quarter" idx="10"/>
          </p:nvPr>
        </p:nvSpPr>
        <p:spPr>
          <a:ln/>
        </p:spPr>
        <p:txBody>
          <a:bodyPr/>
          <a:lstStyle>
            <a:lvl1pPr>
              <a:defRPr/>
            </a:lvl1pPr>
          </a:lstStyle>
          <a:p>
            <a:pPr>
              <a:defRPr/>
            </a:pPr>
            <a:r>
              <a:rPr lang="en-US"/>
              <a:t>Copyright © 2011 Pearson Education, Inc. Publishing as Prentice Hall</a:t>
            </a:r>
          </a:p>
        </p:txBody>
      </p:sp>
      <p:sp>
        <p:nvSpPr>
          <p:cNvPr id="6" name="Rectangle 13"/>
          <p:cNvSpPr>
            <a:spLocks noGrp="1" noChangeArrowheads="1"/>
          </p:cNvSpPr>
          <p:nvPr>
            <p:ph type="sldNum" sz="quarter" idx="11"/>
          </p:nvPr>
        </p:nvSpPr>
        <p:spPr>
          <a:ln/>
        </p:spPr>
        <p:txBody>
          <a:bodyPr/>
          <a:lstStyle>
            <a:lvl1pPr>
              <a:defRPr/>
            </a:lvl1pPr>
          </a:lstStyle>
          <a:p>
            <a:pPr>
              <a:defRPr/>
            </a:pPr>
            <a:fld id="{B459549F-A7D9-416F-8198-6A724ABC5BD6}" type="slidenum">
              <a:rPr lang="en-US"/>
              <a:pPr>
                <a:defRPr/>
              </a:pPr>
              <a:t>‹#›</a:t>
            </a:fld>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568322FA-E6E7-4916-B433-D40B80FF3622}" type="slidenum">
              <a:rPr lang="en-US"/>
              <a:pPr>
                <a:defRPr/>
              </a:pPr>
              <a:t>‹#›</a:t>
            </a:fld>
            <a:endParaRPr lang="en-US" dirty="0"/>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DB06630C-2EE8-4BB1-ADB5-9E6B053DA8CF}" type="slidenum">
              <a:rPr lang="en-US"/>
              <a:pPr>
                <a:defRPr/>
              </a:pPr>
              <a:t>‹#›</a:t>
            </a:fld>
            <a:endParaRPr lang="en-US" dirty="0"/>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51A52B74-8292-44DB-BC8F-3A6DD5362CC5}" type="slidenum">
              <a:rPr lang="en-US"/>
              <a:pPr>
                <a:defRPr/>
              </a:pPr>
              <a:t>‹#›</a:t>
            </a:fld>
            <a:endParaRPr lang="en-US" dirty="0"/>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2B2CDC5F-E736-4DD4-B8FE-14FD21CC383E}" type="slidenum">
              <a:rPr lang="en-US"/>
              <a:pPr>
                <a:defRPr/>
              </a:pPr>
              <a:t>‹#›</a:t>
            </a:fld>
            <a:endParaRPr lang="en-US" dirty="0"/>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B9F5C94D-5AFA-48D1-BD33-612F83A79325}" type="slidenum">
              <a:rPr lang="en-US"/>
              <a:pPr>
                <a:defRPr/>
              </a:pPr>
              <a:t>‹#›</a:t>
            </a:fld>
            <a:endParaRPr lang="en-US" dirty="0"/>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7" name="Slide Number Placeholder 5"/>
          <p:cNvSpPr>
            <a:spLocks noGrp="1"/>
          </p:cNvSpPr>
          <p:nvPr>
            <p:ph type="sldNum" sz="quarter" idx="12"/>
          </p:nvPr>
        </p:nvSpPr>
        <p:spPr/>
        <p:txBody>
          <a:bodyPr/>
          <a:lstStyle>
            <a:lvl1pPr>
              <a:defRPr/>
            </a:lvl1pPr>
          </a:lstStyle>
          <a:p>
            <a:pPr>
              <a:defRPr/>
            </a:pPr>
            <a:fld id="{D1E22A3E-B624-4281-9B83-0217323F0F2C}" type="slidenum">
              <a:rPr lang="en-US"/>
              <a:pPr>
                <a:defRPr/>
              </a:pPr>
              <a:t>‹#›</a:t>
            </a:fld>
            <a:endParaRPr lang="en-US" dirty="0"/>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9" name="Slide Number Placeholder 5"/>
          <p:cNvSpPr>
            <a:spLocks noGrp="1"/>
          </p:cNvSpPr>
          <p:nvPr>
            <p:ph type="sldNum" sz="quarter" idx="12"/>
          </p:nvPr>
        </p:nvSpPr>
        <p:spPr/>
        <p:txBody>
          <a:bodyPr/>
          <a:lstStyle>
            <a:lvl1pPr>
              <a:defRPr/>
            </a:lvl1pPr>
          </a:lstStyle>
          <a:p>
            <a:pPr>
              <a:defRPr/>
            </a:pPr>
            <a:fld id="{EA1401F3-5E25-4D45-8867-6E8F0475FC88}" type="slidenum">
              <a:rPr lang="en-US"/>
              <a:pPr>
                <a:defRPr/>
              </a:pPr>
              <a:t>‹#›</a:t>
            </a:fld>
            <a:endParaRPr lang="en-US" dirty="0"/>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5" name="Slide Number Placeholder 5"/>
          <p:cNvSpPr>
            <a:spLocks noGrp="1"/>
          </p:cNvSpPr>
          <p:nvPr>
            <p:ph type="sldNum" sz="quarter" idx="12"/>
          </p:nvPr>
        </p:nvSpPr>
        <p:spPr/>
        <p:txBody>
          <a:bodyPr/>
          <a:lstStyle>
            <a:lvl1pPr>
              <a:defRPr/>
            </a:lvl1pPr>
          </a:lstStyle>
          <a:p>
            <a:pPr>
              <a:defRPr/>
            </a:pPr>
            <a:fld id="{8F2FEFB2-4F19-4D73-84F6-F68A7E6D5FC2}" type="slidenum">
              <a:rPr lang="en-US"/>
              <a:pPr>
                <a:defRPr/>
              </a:pPr>
              <a:t>‹#›</a:t>
            </a:fld>
            <a:endParaRPr lang="en-US" dirty="0"/>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4" name="Slide Number Placeholder 5"/>
          <p:cNvSpPr>
            <a:spLocks noGrp="1"/>
          </p:cNvSpPr>
          <p:nvPr>
            <p:ph type="sldNum" sz="quarter" idx="12"/>
          </p:nvPr>
        </p:nvSpPr>
        <p:spPr/>
        <p:txBody>
          <a:bodyPr/>
          <a:lstStyle>
            <a:lvl1pPr>
              <a:defRPr/>
            </a:lvl1pPr>
          </a:lstStyle>
          <a:p>
            <a:pPr>
              <a:defRPr/>
            </a:pPr>
            <a:fld id="{89D32F62-EAD1-4E3C-A8B4-52FEE49F7B18}" type="slidenum">
              <a:rPr lang="en-US"/>
              <a:pPr>
                <a:defRPr/>
              </a:pPr>
              <a:t>‹#›</a:t>
            </a:fld>
            <a:endParaRPr lang="en-US" dirty="0"/>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7" name="Slide Number Placeholder 5"/>
          <p:cNvSpPr>
            <a:spLocks noGrp="1"/>
          </p:cNvSpPr>
          <p:nvPr>
            <p:ph type="sldNum" sz="quarter" idx="12"/>
          </p:nvPr>
        </p:nvSpPr>
        <p:spPr/>
        <p:txBody>
          <a:bodyPr/>
          <a:lstStyle>
            <a:lvl1pPr>
              <a:defRPr/>
            </a:lvl1pPr>
          </a:lstStyle>
          <a:p>
            <a:pPr>
              <a:defRPr/>
            </a:pPr>
            <a:fld id="{99EAC042-8CFA-4BF8-A286-9A4B5FAE55DB}"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ftr" sz="quarter" idx="10"/>
          </p:nvPr>
        </p:nvSpPr>
        <p:spPr>
          <a:ln/>
        </p:spPr>
        <p:txBody>
          <a:bodyPr/>
          <a:lstStyle>
            <a:lvl1pPr>
              <a:defRPr/>
            </a:lvl1pPr>
          </a:lstStyle>
          <a:p>
            <a:pPr>
              <a:defRPr/>
            </a:pPr>
            <a:r>
              <a:rPr lang="en-US"/>
              <a:t>Copyright © 2011 Pearson Education, Inc. Publishing as Prentice Hall</a:t>
            </a:r>
          </a:p>
        </p:txBody>
      </p:sp>
      <p:sp>
        <p:nvSpPr>
          <p:cNvPr id="4" name="Rectangle 13"/>
          <p:cNvSpPr>
            <a:spLocks noGrp="1" noChangeArrowheads="1"/>
          </p:cNvSpPr>
          <p:nvPr>
            <p:ph type="sldNum" sz="quarter" idx="11"/>
          </p:nvPr>
        </p:nvSpPr>
        <p:spPr>
          <a:ln/>
        </p:spPr>
        <p:txBody>
          <a:bodyPr/>
          <a:lstStyle>
            <a:lvl1pPr>
              <a:defRPr/>
            </a:lvl1pPr>
          </a:lstStyle>
          <a:p>
            <a:pPr>
              <a:defRPr/>
            </a:pPr>
            <a:fld id="{9109BDDC-F566-4574-9840-9B5AFC06B410}" type="slidenum">
              <a:rPr lang="en-US"/>
              <a:pPr>
                <a:defRPr/>
              </a:pPr>
              <a:t>‹#›</a:t>
            </a:fld>
            <a:endParaRPr lang="en-US"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7" name="Slide Number Placeholder 5"/>
          <p:cNvSpPr>
            <a:spLocks noGrp="1"/>
          </p:cNvSpPr>
          <p:nvPr>
            <p:ph type="sldNum" sz="quarter" idx="12"/>
          </p:nvPr>
        </p:nvSpPr>
        <p:spPr/>
        <p:txBody>
          <a:bodyPr/>
          <a:lstStyle>
            <a:lvl1pPr>
              <a:defRPr/>
            </a:lvl1pPr>
          </a:lstStyle>
          <a:p>
            <a:pPr>
              <a:defRPr/>
            </a:pPr>
            <a:fld id="{C3481BCB-4097-447E-AEAA-DC91FEA20AA4}" type="slidenum">
              <a:rPr lang="en-US"/>
              <a:pPr>
                <a:defRPr/>
              </a:pPr>
              <a:t>‹#›</a:t>
            </a:fld>
            <a:endParaRPr lang="en-US" dirty="0"/>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40382F9B-004C-43FF-8FA7-5F79AD60552D}" type="slidenum">
              <a:rPr lang="en-US"/>
              <a:pPr>
                <a:defRPr/>
              </a:pPr>
              <a:t>‹#›</a:t>
            </a:fld>
            <a:endParaRPr lang="en-US" dirty="0"/>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B188708C-A1B1-430B-B02B-853F80EBB8BE}" type="slidenum">
              <a:rPr lang="en-US"/>
              <a:pPr>
                <a:defRPr/>
              </a:pPr>
              <a:t>‹#›</a:t>
            </a:fld>
            <a:endParaRPr lang="en-US" dirty="0"/>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66FBC287-37A8-4B78-B5B1-2CDABB89CD80}" type="slidenum">
              <a:rPr lang="en-US"/>
              <a:pPr>
                <a:defRPr/>
              </a:pPr>
              <a:t>‹#›</a:t>
            </a:fld>
            <a:endParaRPr lang="en-US" dirty="0"/>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3A4D7C6F-823C-49C6-B527-8B3EB08FE591}" type="slidenum">
              <a:rPr lang="en-US"/>
              <a:pPr>
                <a:defRPr/>
              </a:pPr>
              <a:t>‹#›</a:t>
            </a:fld>
            <a:endParaRPr lang="en-US" dirty="0"/>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18E9E196-7F7A-4BB1-BD8E-056FF59156DC}" type="slidenum">
              <a:rPr lang="en-US"/>
              <a:pPr>
                <a:defRPr/>
              </a:pPr>
              <a:t>‹#›</a:t>
            </a:fld>
            <a:endParaRPr lang="en-US" dirty="0"/>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7" name="Slide Number Placeholder 5"/>
          <p:cNvSpPr>
            <a:spLocks noGrp="1"/>
          </p:cNvSpPr>
          <p:nvPr>
            <p:ph type="sldNum" sz="quarter" idx="12"/>
          </p:nvPr>
        </p:nvSpPr>
        <p:spPr/>
        <p:txBody>
          <a:bodyPr/>
          <a:lstStyle>
            <a:lvl1pPr>
              <a:defRPr/>
            </a:lvl1pPr>
          </a:lstStyle>
          <a:p>
            <a:pPr>
              <a:defRPr/>
            </a:pPr>
            <a:fld id="{1B37CC00-C76D-4CB4-8A5B-263F1499079E}" type="slidenum">
              <a:rPr lang="en-US"/>
              <a:pPr>
                <a:defRPr/>
              </a:pPr>
              <a:t>‹#›</a:t>
            </a:fld>
            <a:endParaRPr lang="en-US" dirty="0"/>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9" name="Slide Number Placeholder 5"/>
          <p:cNvSpPr>
            <a:spLocks noGrp="1"/>
          </p:cNvSpPr>
          <p:nvPr>
            <p:ph type="sldNum" sz="quarter" idx="12"/>
          </p:nvPr>
        </p:nvSpPr>
        <p:spPr/>
        <p:txBody>
          <a:bodyPr/>
          <a:lstStyle>
            <a:lvl1pPr>
              <a:defRPr/>
            </a:lvl1pPr>
          </a:lstStyle>
          <a:p>
            <a:pPr>
              <a:defRPr/>
            </a:pPr>
            <a:fld id="{FC65A3CB-476D-4A15-AB0C-9C3905AE2020}" type="slidenum">
              <a:rPr lang="en-US"/>
              <a:pPr>
                <a:defRPr/>
              </a:pPr>
              <a:t>‹#›</a:t>
            </a:fld>
            <a:endParaRPr lang="en-US" dirty="0"/>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5" name="Slide Number Placeholder 5"/>
          <p:cNvSpPr>
            <a:spLocks noGrp="1"/>
          </p:cNvSpPr>
          <p:nvPr>
            <p:ph type="sldNum" sz="quarter" idx="12"/>
          </p:nvPr>
        </p:nvSpPr>
        <p:spPr/>
        <p:txBody>
          <a:bodyPr/>
          <a:lstStyle>
            <a:lvl1pPr>
              <a:defRPr/>
            </a:lvl1pPr>
          </a:lstStyle>
          <a:p>
            <a:pPr>
              <a:defRPr/>
            </a:pPr>
            <a:fld id="{1718615C-9255-463C-8786-4F30CE3070C8}" type="slidenum">
              <a:rPr lang="en-US"/>
              <a:pPr>
                <a:defRPr/>
              </a:pPr>
              <a:t>‹#›</a:t>
            </a:fld>
            <a:endParaRPr lang="en-US" dirty="0"/>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4" name="Slide Number Placeholder 5"/>
          <p:cNvSpPr>
            <a:spLocks noGrp="1"/>
          </p:cNvSpPr>
          <p:nvPr>
            <p:ph type="sldNum" sz="quarter" idx="12"/>
          </p:nvPr>
        </p:nvSpPr>
        <p:spPr/>
        <p:txBody>
          <a:bodyPr/>
          <a:lstStyle>
            <a:lvl1pPr>
              <a:defRPr/>
            </a:lvl1pPr>
          </a:lstStyle>
          <a:p>
            <a:pPr>
              <a:defRPr/>
            </a:pPr>
            <a:fld id="{2C75ADAA-DD83-474F-A371-AD17981445C2}"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a:t>Copyright © 2011 Pearson Education, Inc. Publishing as Prentice Hall</a:t>
            </a:r>
          </a:p>
        </p:txBody>
      </p:sp>
      <p:sp>
        <p:nvSpPr>
          <p:cNvPr id="6" name="Rectangle 13"/>
          <p:cNvSpPr>
            <a:spLocks noGrp="1" noChangeArrowheads="1"/>
          </p:cNvSpPr>
          <p:nvPr>
            <p:ph type="sldNum" sz="quarter" idx="11"/>
          </p:nvPr>
        </p:nvSpPr>
        <p:spPr>
          <a:ln/>
        </p:spPr>
        <p:txBody>
          <a:bodyPr/>
          <a:lstStyle>
            <a:lvl1pPr>
              <a:defRPr/>
            </a:lvl1pPr>
          </a:lstStyle>
          <a:p>
            <a:pPr>
              <a:defRPr/>
            </a:pPr>
            <a:fld id="{796394BA-5B38-4447-ABE4-361AA000951A}" type="slidenum">
              <a:rPr lang="en-US"/>
              <a:pPr>
                <a:defRPr/>
              </a:pPr>
              <a:t>‹#›</a:t>
            </a:fld>
            <a:endParaRPr lang="en-US" dirty="0"/>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7" name="Slide Number Placeholder 5"/>
          <p:cNvSpPr>
            <a:spLocks noGrp="1"/>
          </p:cNvSpPr>
          <p:nvPr>
            <p:ph type="sldNum" sz="quarter" idx="12"/>
          </p:nvPr>
        </p:nvSpPr>
        <p:spPr/>
        <p:txBody>
          <a:bodyPr/>
          <a:lstStyle>
            <a:lvl1pPr>
              <a:defRPr/>
            </a:lvl1pPr>
          </a:lstStyle>
          <a:p>
            <a:pPr>
              <a:defRPr/>
            </a:pPr>
            <a:fld id="{463E4EC5-451C-46F0-A433-74FB46C4BFE9}" type="slidenum">
              <a:rPr lang="en-US"/>
              <a:pPr>
                <a:defRPr/>
              </a:pPr>
              <a:t>‹#›</a:t>
            </a:fld>
            <a:endParaRPr lang="en-US" dirty="0"/>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7" name="Slide Number Placeholder 5"/>
          <p:cNvSpPr>
            <a:spLocks noGrp="1"/>
          </p:cNvSpPr>
          <p:nvPr>
            <p:ph type="sldNum" sz="quarter" idx="12"/>
          </p:nvPr>
        </p:nvSpPr>
        <p:spPr/>
        <p:txBody>
          <a:bodyPr/>
          <a:lstStyle>
            <a:lvl1pPr>
              <a:defRPr/>
            </a:lvl1pPr>
          </a:lstStyle>
          <a:p>
            <a:pPr>
              <a:defRPr/>
            </a:pPr>
            <a:fld id="{40413198-A451-4BCE-9EAC-7049028262E5}" type="slidenum">
              <a:rPr lang="en-US"/>
              <a:pPr>
                <a:defRPr/>
              </a:pPr>
              <a:t>‹#›</a:t>
            </a:fld>
            <a:endParaRPr lang="en-US" dirty="0"/>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B40494B0-15AC-4747-89B5-DC1EF14D1D65}" type="slidenum">
              <a:rPr lang="en-US"/>
              <a:pPr>
                <a:defRPr/>
              </a:pPr>
              <a:t>‹#›</a:t>
            </a:fld>
            <a:endParaRPr lang="en-US" dirty="0"/>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A01CF582-7AD4-4190-9E22-F7467C696951}" type="slidenum">
              <a:rPr lang="en-US"/>
              <a:pPr>
                <a:defRPr/>
              </a:pPr>
              <a:t>‹#›</a:t>
            </a:fld>
            <a:endParaRPr lang="en-US" dirty="0"/>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65616E71-441E-42C3-B113-7613A784ADA9}" type="slidenum">
              <a:rPr lang="en-US"/>
              <a:pPr>
                <a:defRPr/>
              </a:pPr>
              <a:t>‹#›</a:t>
            </a:fld>
            <a:endParaRPr lang="en-US" dirty="0"/>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406284AB-2112-46A2-888E-B09F4BD45387}" type="slidenum">
              <a:rPr lang="en-US"/>
              <a:pPr>
                <a:defRPr/>
              </a:pPr>
              <a:t>‹#›</a:t>
            </a:fld>
            <a:endParaRPr lang="en-US" dirty="0"/>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47CA2B4A-AF7E-4796-BB4B-1C7796B306ED}" type="slidenum">
              <a:rPr lang="en-US"/>
              <a:pPr>
                <a:defRPr/>
              </a:pPr>
              <a:t>‹#›</a:t>
            </a:fld>
            <a:endParaRPr lang="en-US" dirty="0"/>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7" name="Slide Number Placeholder 5"/>
          <p:cNvSpPr>
            <a:spLocks noGrp="1"/>
          </p:cNvSpPr>
          <p:nvPr>
            <p:ph type="sldNum" sz="quarter" idx="12"/>
          </p:nvPr>
        </p:nvSpPr>
        <p:spPr/>
        <p:txBody>
          <a:bodyPr/>
          <a:lstStyle>
            <a:lvl1pPr>
              <a:defRPr/>
            </a:lvl1pPr>
          </a:lstStyle>
          <a:p>
            <a:pPr>
              <a:defRPr/>
            </a:pPr>
            <a:fld id="{237CFAF2-8EFB-42B1-A3B6-A782F0A39A03}" type="slidenum">
              <a:rPr lang="en-US"/>
              <a:pPr>
                <a:defRPr/>
              </a:pPr>
              <a:t>‹#›</a:t>
            </a:fld>
            <a:endParaRPr lang="en-US" dirty="0"/>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9" name="Slide Number Placeholder 5"/>
          <p:cNvSpPr>
            <a:spLocks noGrp="1"/>
          </p:cNvSpPr>
          <p:nvPr>
            <p:ph type="sldNum" sz="quarter" idx="12"/>
          </p:nvPr>
        </p:nvSpPr>
        <p:spPr/>
        <p:txBody>
          <a:bodyPr/>
          <a:lstStyle>
            <a:lvl1pPr>
              <a:defRPr/>
            </a:lvl1pPr>
          </a:lstStyle>
          <a:p>
            <a:pPr>
              <a:defRPr/>
            </a:pPr>
            <a:fld id="{0B39DA7F-2BBA-4AF1-9CB0-86D2C07F0170}" type="slidenum">
              <a:rPr lang="en-US"/>
              <a:pPr>
                <a:defRPr/>
              </a:pPr>
              <a:t>‹#›</a:t>
            </a:fld>
            <a:endParaRPr lang="en-US" dirty="0"/>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5" name="Slide Number Placeholder 5"/>
          <p:cNvSpPr>
            <a:spLocks noGrp="1"/>
          </p:cNvSpPr>
          <p:nvPr>
            <p:ph type="sldNum" sz="quarter" idx="12"/>
          </p:nvPr>
        </p:nvSpPr>
        <p:spPr/>
        <p:txBody>
          <a:bodyPr/>
          <a:lstStyle>
            <a:lvl1pPr>
              <a:defRPr/>
            </a:lvl1pPr>
          </a:lstStyle>
          <a:p>
            <a:pPr>
              <a:defRPr/>
            </a:pPr>
            <a:fld id="{CDDC9283-68BC-4384-A032-B37859A45A8D}"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a:t>Copyright © 2011 Pearson Education, Inc. Publishing as Prentice Hall</a:t>
            </a:r>
          </a:p>
        </p:txBody>
      </p:sp>
      <p:sp>
        <p:nvSpPr>
          <p:cNvPr id="6" name="Rectangle 13"/>
          <p:cNvSpPr>
            <a:spLocks noGrp="1" noChangeArrowheads="1"/>
          </p:cNvSpPr>
          <p:nvPr>
            <p:ph type="sldNum" sz="quarter" idx="11"/>
          </p:nvPr>
        </p:nvSpPr>
        <p:spPr>
          <a:ln/>
        </p:spPr>
        <p:txBody>
          <a:bodyPr/>
          <a:lstStyle>
            <a:lvl1pPr>
              <a:defRPr/>
            </a:lvl1pPr>
          </a:lstStyle>
          <a:p>
            <a:pPr>
              <a:defRPr/>
            </a:pPr>
            <a:fld id="{6313CB8C-D348-474B-8A7B-7A23A1F927BA}" type="slidenum">
              <a:rPr lang="en-US"/>
              <a:pPr>
                <a:defRPr/>
              </a:pPr>
              <a:t>‹#›</a:t>
            </a:fld>
            <a:endParaRPr lang="en-US" dirty="0"/>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4" name="Slide Number Placeholder 5"/>
          <p:cNvSpPr>
            <a:spLocks noGrp="1"/>
          </p:cNvSpPr>
          <p:nvPr>
            <p:ph type="sldNum" sz="quarter" idx="12"/>
          </p:nvPr>
        </p:nvSpPr>
        <p:spPr/>
        <p:txBody>
          <a:bodyPr/>
          <a:lstStyle>
            <a:lvl1pPr>
              <a:defRPr/>
            </a:lvl1pPr>
          </a:lstStyle>
          <a:p>
            <a:pPr>
              <a:defRPr/>
            </a:pPr>
            <a:fld id="{43FB232D-C488-45FC-B11C-FC8D139A7696}" type="slidenum">
              <a:rPr lang="en-US"/>
              <a:pPr>
                <a:defRPr/>
              </a:pPr>
              <a:t>‹#›</a:t>
            </a:fld>
            <a:endParaRPr lang="en-US" dirty="0"/>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7" name="Slide Number Placeholder 5"/>
          <p:cNvSpPr>
            <a:spLocks noGrp="1"/>
          </p:cNvSpPr>
          <p:nvPr>
            <p:ph type="sldNum" sz="quarter" idx="12"/>
          </p:nvPr>
        </p:nvSpPr>
        <p:spPr/>
        <p:txBody>
          <a:bodyPr/>
          <a:lstStyle>
            <a:lvl1pPr>
              <a:defRPr/>
            </a:lvl1pPr>
          </a:lstStyle>
          <a:p>
            <a:pPr>
              <a:defRPr/>
            </a:pPr>
            <a:fld id="{CB185B8B-86D5-4AF6-8BB6-C0292C0D24A6}" type="slidenum">
              <a:rPr lang="en-US"/>
              <a:pPr>
                <a:defRPr/>
              </a:pPr>
              <a:t>‹#›</a:t>
            </a:fld>
            <a:endParaRPr lang="en-US" dirty="0"/>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7" name="Slide Number Placeholder 5"/>
          <p:cNvSpPr>
            <a:spLocks noGrp="1"/>
          </p:cNvSpPr>
          <p:nvPr>
            <p:ph type="sldNum" sz="quarter" idx="12"/>
          </p:nvPr>
        </p:nvSpPr>
        <p:spPr/>
        <p:txBody>
          <a:bodyPr/>
          <a:lstStyle>
            <a:lvl1pPr>
              <a:defRPr/>
            </a:lvl1pPr>
          </a:lstStyle>
          <a:p>
            <a:pPr>
              <a:defRPr/>
            </a:pPr>
            <a:fld id="{0686889B-FE34-4579-AE9A-494750DDB130}" type="slidenum">
              <a:rPr lang="en-US"/>
              <a:pPr>
                <a:defRPr/>
              </a:pPr>
              <a:t>‹#›</a:t>
            </a:fld>
            <a:endParaRPr lang="en-US" dirty="0"/>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8B28B93C-0B77-4A3F-8D70-77F19EE25D11}" type="slidenum">
              <a:rPr lang="en-US"/>
              <a:pPr>
                <a:defRPr/>
              </a:pPr>
              <a:t>‹#›</a:t>
            </a:fld>
            <a:endParaRPr lang="en-US" dirty="0"/>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AF1A16DC-E2F3-49FE-8B40-5A41CC450975}" type="slidenum">
              <a:rPr lang="en-US"/>
              <a:pPr>
                <a:defRPr/>
              </a:pPr>
              <a:t>‹#›</a:t>
            </a:fld>
            <a:endParaRPr lang="en-US" dirty="0"/>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884802CA-2917-4F17-B355-621C4BBD2440}" type="slidenum">
              <a:rPr lang="en-US"/>
              <a:pPr>
                <a:defRPr/>
              </a:pPr>
              <a:t>‹#›</a:t>
            </a:fld>
            <a:endParaRPr lang="en-US" dirty="0"/>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25980282-8DE2-463B-BB61-6009B6D4AC52}" type="slidenum">
              <a:rPr lang="en-US"/>
              <a:pPr>
                <a:defRPr/>
              </a:pPr>
              <a:t>‹#›</a:t>
            </a:fld>
            <a:endParaRPr lang="en-US" dirty="0"/>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3A15346E-66F9-4A62-983A-59C61582D132}" type="slidenum">
              <a:rPr lang="en-US"/>
              <a:pPr>
                <a:defRPr/>
              </a:pPr>
              <a:t>‹#›</a:t>
            </a:fld>
            <a:endParaRPr lang="en-US" dirty="0"/>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7" name="Slide Number Placeholder 5"/>
          <p:cNvSpPr>
            <a:spLocks noGrp="1"/>
          </p:cNvSpPr>
          <p:nvPr>
            <p:ph type="sldNum" sz="quarter" idx="12"/>
          </p:nvPr>
        </p:nvSpPr>
        <p:spPr/>
        <p:txBody>
          <a:bodyPr/>
          <a:lstStyle>
            <a:lvl1pPr>
              <a:defRPr/>
            </a:lvl1pPr>
          </a:lstStyle>
          <a:p>
            <a:pPr>
              <a:defRPr/>
            </a:pPr>
            <a:fld id="{AD003F93-4165-416B-85E9-F20B49D75526}" type="slidenum">
              <a:rPr lang="en-US"/>
              <a:pPr>
                <a:defRPr/>
              </a:pPr>
              <a:t>‹#›</a:t>
            </a:fld>
            <a:endParaRPr lang="en-US" dirty="0"/>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9" name="Slide Number Placeholder 5"/>
          <p:cNvSpPr>
            <a:spLocks noGrp="1"/>
          </p:cNvSpPr>
          <p:nvPr>
            <p:ph type="sldNum" sz="quarter" idx="12"/>
          </p:nvPr>
        </p:nvSpPr>
        <p:spPr/>
        <p:txBody>
          <a:bodyPr/>
          <a:lstStyle>
            <a:lvl1pPr>
              <a:defRPr/>
            </a:lvl1pPr>
          </a:lstStyle>
          <a:p>
            <a:pPr>
              <a:defRPr/>
            </a:pPr>
            <a:fld id="{77A30D27-972E-4C3B-8793-F7B90351A3E9}"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5" name="Slide Number Placeholder 5"/>
          <p:cNvSpPr>
            <a:spLocks noGrp="1"/>
          </p:cNvSpPr>
          <p:nvPr>
            <p:ph type="sldNum" sz="quarter" idx="12"/>
          </p:nvPr>
        </p:nvSpPr>
        <p:spPr/>
        <p:txBody>
          <a:bodyPr/>
          <a:lstStyle>
            <a:lvl1pPr>
              <a:defRPr/>
            </a:lvl1pPr>
          </a:lstStyle>
          <a:p>
            <a:pPr>
              <a:defRPr/>
            </a:pPr>
            <a:fld id="{9F832A9B-8C45-4059-9319-2C7088A77EA5}" type="slidenum">
              <a:rPr lang="en-US"/>
              <a:pPr>
                <a:defRPr/>
              </a:pPr>
              <a:t>‹#›</a:t>
            </a:fld>
            <a:endParaRPr lang="en-US" dirty="0"/>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4" name="Slide Number Placeholder 5"/>
          <p:cNvSpPr>
            <a:spLocks noGrp="1"/>
          </p:cNvSpPr>
          <p:nvPr>
            <p:ph type="sldNum" sz="quarter" idx="12"/>
          </p:nvPr>
        </p:nvSpPr>
        <p:spPr/>
        <p:txBody>
          <a:bodyPr/>
          <a:lstStyle>
            <a:lvl1pPr>
              <a:defRPr/>
            </a:lvl1pPr>
          </a:lstStyle>
          <a:p>
            <a:pPr>
              <a:defRPr/>
            </a:pPr>
            <a:fld id="{FF5BC29C-A04B-4604-9F68-CE878789450A}" type="slidenum">
              <a:rPr lang="en-US"/>
              <a:pPr>
                <a:defRPr/>
              </a:pPr>
              <a:t>‹#›</a:t>
            </a:fld>
            <a:endParaRPr lang="en-US" dirty="0"/>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7" name="Slide Number Placeholder 5"/>
          <p:cNvSpPr>
            <a:spLocks noGrp="1"/>
          </p:cNvSpPr>
          <p:nvPr>
            <p:ph type="sldNum" sz="quarter" idx="12"/>
          </p:nvPr>
        </p:nvSpPr>
        <p:spPr/>
        <p:txBody>
          <a:bodyPr/>
          <a:lstStyle>
            <a:lvl1pPr>
              <a:defRPr/>
            </a:lvl1pPr>
          </a:lstStyle>
          <a:p>
            <a:pPr>
              <a:defRPr/>
            </a:pPr>
            <a:fld id="{B6050FC4-4C4C-4B78-8ACE-CA351170B918}" type="slidenum">
              <a:rPr lang="en-US"/>
              <a:pPr>
                <a:defRPr/>
              </a:pPr>
              <a:t>‹#›</a:t>
            </a:fld>
            <a:endParaRPr lang="en-US" dirty="0"/>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7" name="Slide Number Placeholder 5"/>
          <p:cNvSpPr>
            <a:spLocks noGrp="1"/>
          </p:cNvSpPr>
          <p:nvPr>
            <p:ph type="sldNum" sz="quarter" idx="12"/>
          </p:nvPr>
        </p:nvSpPr>
        <p:spPr/>
        <p:txBody>
          <a:bodyPr/>
          <a:lstStyle>
            <a:lvl1pPr>
              <a:defRPr/>
            </a:lvl1pPr>
          </a:lstStyle>
          <a:p>
            <a:pPr>
              <a:defRPr/>
            </a:pPr>
            <a:fld id="{5C516FAB-AD44-424F-B98D-1587CFE50380}" type="slidenum">
              <a:rPr lang="en-US"/>
              <a:pPr>
                <a:defRPr/>
              </a:pPr>
              <a:t>‹#›</a:t>
            </a:fld>
            <a:endParaRPr lang="en-US" dirty="0"/>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6C0B15E9-ECFD-4100-A4E8-396410AAB0C0}" type="slidenum">
              <a:rPr lang="en-US"/>
              <a:pPr>
                <a:defRPr/>
              </a:pPr>
              <a:t>‹#›</a:t>
            </a:fld>
            <a:endParaRPr lang="en-US" dirty="0"/>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954F4047-1552-46F9-B349-E5745A4720EB}"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2011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28FA61B8-ACEA-49EE-8CB0-1F4E1C9AD98B}"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8.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en-US" sz="2400" dirty="0">
              <a:latin typeface="Tahoma" pitchFamily="34" charset="0"/>
              <a:cs typeface="+mn-cs"/>
            </a:endParaRPr>
          </a:p>
        </p:txBody>
      </p:sp>
      <p:sp>
        <p:nvSpPr>
          <p:cNvPr id="3481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sz="2400" dirty="0">
              <a:latin typeface="Tahoma" pitchFamily="34" charset="0"/>
              <a:cs typeface="+mn-cs"/>
            </a:endParaRPr>
          </a:p>
        </p:txBody>
      </p:sp>
      <p:sp>
        <p:nvSpPr>
          <p:cNvPr id="34820"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en-US" sz="2400" dirty="0">
              <a:latin typeface="Tahoma" pitchFamily="34" charset="0"/>
              <a:cs typeface="+mn-cs"/>
            </a:endParaRPr>
          </a:p>
        </p:txBody>
      </p:sp>
      <p:sp>
        <p:nvSpPr>
          <p:cNvPr id="3482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sz="2400" dirty="0">
              <a:latin typeface="Tahoma" pitchFamily="34" charset="0"/>
              <a:cs typeface="+mn-cs"/>
            </a:endParaRPr>
          </a:p>
        </p:txBody>
      </p:sp>
      <p:sp>
        <p:nvSpPr>
          <p:cNvPr id="3482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sz="2400" dirty="0">
              <a:latin typeface="Tahoma" pitchFamily="34" charset="0"/>
              <a:cs typeface="+mn-cs"/>
            </a:endParaRPr>
          </a:p>
        </p:txBody>
      </p:sp>
      <p:sp>
        <p:nvSpPr>
          <p:cNvPr id="34823"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en-US" sz="2400" dirty="0">
              <a:latin typeface="Tahoma" pitchFamily="34" charset="0"/>
              <a:cs typeface="+mn-cs"/>
            </a:endParaRPr>
          </a:p>
        </p:txBody>
      </p:sp>
      <p:sp>
        <p:nvSpPr>
          <p:cNvPr id="3482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sz="2400" dirty="0">
              <a:latin typeface="Tahoma" pitchFamily="34" charset="0"/>
              <a:cs typeface="+mn-cs"/>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4828" name="Rectangle 12"/>
          <p:cNvSpPr>
            <a:spLocks noGrp="1" noChangeArrowheads="1"/>
          </p:cNvSpPr>
          <p:nvPr>
            <p:ph type="ftr" sz="quarter" idx="3"/>
          </p:nvPr>
        </p:nvSpPr>
        <p:spPr bwMode="auto">
          <a:xfrm>
            <a:off x="1219200" y="6243638"/>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aseline="0">
                <a:latin typeface="+mn-lt"/>
                <a:cs typeface="+mn-cs"/>
              </a:defRPr>
            </a:lvl1pPr>
          </a:lstStyle>
          <a:p>
            <a:pPr>
              <a:defRPr/>
            </a:pPr>
            <a:r>
              <a:rPr lang="en-US"/>
              <a:t>Copyright © 2011 Pearson Education, Inc. Publishing as Prentice Hall</a:t>
            </a:r>
          </a:p>
        </p:txBody>
      </p:sp>
      <p:sp>
        <p:nvSpPr>
          <p:cNvPr id="3482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aseline="0">
                <a:latin typeface="+mn-lt"/>
                <a:cs typeface="+mn-cs"/>
              </a:defRPr>
            </a:lvl1pPr>
          </a:lstStyle>
          <a:p>
            <a:pPr>
              <a:defRPr/>
            </a:pPr>
            <a:fld id="{FC0CECB4-63C6-4706-9984-361236962CE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1" r:id="rId1"/>
    <p:sldLayoutId id="2147483749" r:id="rId2"/>
    <p:sldLayoutId id="2147483832" r:id="rId3"/>
    <p:sldLayoutId id="2147483750" r:id="rId4"/>
    <p:sldLayoutId id="2147483751" r:id="rId5"/>
    <p:sldLayoutId id="2147483752" r:id="rId6"/>
    <p:sldLayoutId id="2147483753" r:id="rId7"/>
    <p:sldLayoutId id="2147483833" r:id="rId8"/>
  </p:sldLayoutIdLst>
  <p:transition/>
  <p:hf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rgbClr val="00004D"/>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4D"/>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rgbClr val="00004D"/>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a:t>Copyright © 2011 Pearson Education, Inc. Publishing as Prentice Hall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172DF7FB-8E5D-48BC-9CBA-91A71F10BD7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a:t>Copyright © 2011 Pearson Education, Inc. Publishing as Prentice Hall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B7146F25-D117-48EF-B1CF-25A98327F38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8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8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a:t>Copyright © 2011 Pearson Education, Inc. Publishing as Prentice Hall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67DC90E1-4157-4F2C-B16C-C5D985199B5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710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a:t>Copyright © 2011 Pearson Education, Inc. Publishing as Prentice Hall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C5385E97-8A39-4661-8796-D3E18B06FDA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93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93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a:t>Copyright © 2011 Pearson Education, Inc. Publishing as Prentice Hall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B767E953-AE89-41F9-90F0-44ADEE7E983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68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68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a:t>Copyright © 2011 Pearson Education, Inc. Publishing as Prentice Hall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42667BC0-4D11-4FBE-881F-CF05EF4D541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39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39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a:t>Copyright © 2011 Pearson Education, Inc. Publishing as Prentice Hall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BECB1A6E-E470-4B14-B645-B3C914B4FCE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cid:3287383400_2177562"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indows.microsoft.com/en-us/windows7/products/features/bitlocker"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pPr algn="ctr"/>
            <a:r>
              <a:rPr lang="en-US" smtClean="0"/>
              <a:t>Computers Are Your Future</a:t>
            </a:r>
            <a:br>
              <a:rPr lang="en-US" smtClean="0"/>
            </a:br>
            <a:r>
              <a:rPr lang="en-US" sz="3200" smtClean="0"/>
              <a:t>Eleventh Edition</a:t>
            </a:r>
          </a:p>
        </p:txBody>
      </p:sp>
      <p:sp>
        <p:nvSpPr>
          <p:cNvPr id="98306" name="Content Placeholder 2"/>
          <p:cNvSpPr>
            <a:spLocks noGrp="1"/>
          </p:cNvSpPr>
          <p:nvPr>
            <p:ph idx="1"/>
          </p:nvPr>
        </p:nvSpPr>
        <p:spPr>
          <a:xfrm>
            <a:off x="1182688" y="1981200"/>
            <a:ext cx="7772400" cy="4114800"/>
          </a:xfrm>
        </p:spPr>
        <p:txBody>
          <a:bodyPr/>
          <a:lstStyle/>
          <a:p>
            <a:pPr algn="ctr">
              <a:buFont typeface="Wingdings" pitchFamily="2" charset="2"/>
              <a:buNone/>
            </a:pPr>
            <a:r>
              <a:rPr lang="en-US" smtClean="0"/>
              <a:t>Chapter 4: System Software</a:t>
            </a:r>
          </a:p>
          <a:p>
            <a:pPr>
              <a:buFont typeface="Wingdings" pitchFamily="2" charset="2"/>
              <a:buNone/>
            </a:pPr>
            <a:endParaRPr lang="en-US" smtClean="0"/>
          </a:p>
          <a:p>
            <a:pPr>
              <a:buFont typeface="Wingdings" pitchFamily="2" charset="2"/>
              <a:buNone/>
            </a:pPr>
            <a:r>
              <a:rPr lang="en-US" smtClean="0"/>
              <a:t> </a:t>
            </a:r>
          </a:p>
          <a:p>
            <a:pPr>
              <a:buFont typeface="Wingdings" pitchFamily="2" charset="2"/>
              <a:buNone/>
            </a:pPr>
            <a:endParaRPr lang="en-US" smtClean="0"/>
          </a:p>
          <a:p>
            <a:pPr>
              <a:buFont typeface="Wingdings" pitchFamily="2" charset="2"/>
              <a:buNone/>
            </a:pPr>
            <a:endParaRPr lang="en-US" smtClean="0"/>
          </a:p>
          <a:p>
            <a:pPr>
              <a:buFont typeface="Wingdings" pitchFamily="2" charset="2"/>
              <a:buNone/>
            </a:pPr>
            <a:endParaRPr lang="en-US" smtClean="0"/>
          </a:p>
          <a:p>
            <a:pPr>
              <a:buFont typeface="Wingdings" pitchFamily="2" charset="2"/>
              <a:buNone/>
            </a:pPr>
            <a:endParaRPr lang="en-US" smtClean="0"/>
          </a:p>
          <a:p>
            <a:pPr>
              <a:buFont typeface="Wingdings" pitchFamily="2" charset="2"/>
              <a:buNone/>
            </a:pPr>
            <a:endParaRPr lang="en-US" smtClean="0"/>
          </a:p>
          <a:p>
            <a:pPr>
              <a:buFont typeface="Wingdings" pitchFamily="2" charset="2"/>
              <a:buNone/>
            </a:pPr>
            <a:endParaRPr lang="en-US" smtClean="0"/>
          </a:p>
        </p:txBody>
      </p:sp>
      <p:sp>
        <p:nvSpPr>
          <p:cNvPr id="4" name="Footer Placeholder 3"/>
          <p:cNvSpPr>
            <a:spLocks noGrp="1"/>
          </p:cNvSpPr>
          <p:nvPr>
            <p:ph type="ftr" sz="quarter" idx="10"/>
          </p:nvPr>
        </p:nvSpPr>
        <p:spPr/>
        <p:txBody>
          <a:bodyPr/>
          <a:lstStyle/>
          <a:p>
            <a:pPr>
              <a:defRPr/>
            </a:pPr>
            <a:r>
              <a:rPr lang="en-US"/>
              <a:t>Copyright © 2011 Pearson Education, Inc. Publishing as Prentice Hall</a:t>
            </a:r>
          </a:p>
        </p:txBody>
      </p:sp>
      <p:sp>
        <p:nvSpPr>
          <p:cNvPr id="5" name="Slide Number Placeholder 4"/>
          <p:cNvSpPr>
            <a:spLocks noGrp="1"/>
          </p:cNvSpPr>
          <p:nvPr>
            <p:ph type="sldNum" sz="quarter" idx="11"/>
          </p:nvPr>
        </p:nvSpPr>
        <p:spPr/>
        <p:txBody>
          <a:bodyPr/>
          <a:lstStyle/>
          <a:p>
            <a:pPr>
              <a:defRPr/>
            </a:pPr>
            <a:fld id="{51391B0F-E9AB-4EA6-AE25-2D8DE7140558}" type="slidenum">
              <a:rPr lang="en-US" smtClean="0"/>
              <a:pPr>
                <a:defRPr/>
              </a:pPr>
              <a:t>1</a:t>
            </a:fld>
            <a:endParaRPr lang="en-US" dirty="0"/>
          </a:p>
        </p:txBody>
      </p:sp>
      <p:pic>
        <p:nvPicPr>
          <p:cNvPr id="98309" name="Picture 5"/>
          <p:cNvPicPr>
            <a:picLocks noChangeAspect="1" noChangeArrowheads="1"/>
          </p:cNvPicPr>
          <p:nvPr/>
        </p:nvPicPr>
        <p:blipFill>
          <a:blip r:embed="rId3"/>
          <a:srcRect/>
          <a:stretch>
            <a:fillRect/>
          </a:stretch>
        </p:blipFill>
        <p:spPr bwMode="auto">
          <a:xfrm>
            <a:off x="3505200" y="2605088"/>
            <a:ext cx="3048000" cy="3743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Content Placeholder 10"/>
          <p:cNvSpPr>
            <a:spLocks noGrp="1"/>
          </p:cNvSpPr>
          <p:nvPr>
            <p:ph sz="half" idx="1"/>
          </p:nvPr>
        </p:nvSpPr>
        <p:spPr>
          <a:xfrm>
            <a:off x="914400" y="1981200"/>
            <a:ext cx="7467600" cy="3581400"/>
          </a:xfrm>
        </p:spPr>
        <p:txBody>
          <a:bodyPr/>
          <a:lstStyle/>
          <a:p>
            <a:pPr>
              <a:spcBef>
                <a:spcPct val="0"/>
              </a:spcBef>
            </a:pPr>
            <a:r>
              <a:rPr lang="en-US" sz="3200" smtClean="0"/>
              <a:t>Starting the computer </a:t>
            </a:r>
          </a:p>
          <a:p>
            <a:pPr lvl="1">
              <a:spcBef>
                <a:spcPct val="0"/>
              </a:spcBef>
              <a:spcAft>
                <a:spcPts val="600"/>
              </a:spcAft>
            </a:pPr>
            <a:r>
              <a:rPr lang="en-US" sz="2800" smtClean="0"/>
              <a:t>Loads the OS into RAM</a:t>
            </a:r>
          </a:p>
          <a:p>
            <a:pPr lvl="1">
              <a:spcBef>
                <a:spcPct val="0"/>
              </a:spcBef>
              <a:spcAft>
                <a:spcPts val="600"/>
              </a:spcAft>
            </a:pPr>
            <a:r>
              <a:rPr lang="en-US" sz="2800" smtClean="0"/>
              <a:t>Called </a:t>
            </a:r>
            <a:r>
              <a:rPr lang="en-US" sz="2800" i="1" smtClean="0"/>
              <a:t>booting</a:t>
            </a:r>
          </a:p>
          <a:p>
            <a:pPr lvl="2">
              <a:spcBef>
                <a:spcPct val="0"/>
              </a:spcBef>
              <a:spcAft>
                <a:spcPts val="600"/>
              </a:spcAft>
            </a:pPr>
            <a:r>
              <a:rPr lang="en-US" sz="2400" smtClean="0"/>
              <a:t>Cold boot</a:t>
            </a:r>
          </a:p>
          <a:p>
            <a:pPr lvl="2">
              <a:spcBef>
                <a:spcPct val="0"/>
              </a:spcBef>
              <a:spcAft>
                <a:spcPts val="600"/>
              </a:spcAft>
            </a:pPr>
            <a:r>
              <a:rPr lang="en-US" sz="2400" smtClean="0"/>
              <a:t>Warm boot</a:t>
            </a:r>
          </a:p>
          <a:p>
            <a:pPr lvl="1">
              <a:spcBef>
                <a:spcPct val="0"/>
              </a:spcBef>
              <a:spcAft>
                <a:spcPts val="600"/>
              </a:spcAft>
            </a:pPr>
            <a:r>
              <a:rPr lang="en-US" sz="2800" smtClean="0"/>
              <a:t>Involves six steps</a:t>
            </a:r>
          </a:p>
          <a:p>
            <a:pPr lvl="1">
              <a:spcBef>
                <a:spcPct val="0"/>
              </a:spcBef>
            </a:pPr>
            <a:endParaRPr lang="en-US" smtClean="0">
              <a:solidFill>
                <a:srgbClr val="FF0000"/>
              </a:solidFill>
            </a:endParaRPr>
          </a:p>
          <a:p>
            <a:pPr>
              <a:buFont typeface="Wingdings" pitchFamily="2" charset="2"/>
              <a:buNone/>
            </a:pPr>
            <a:endParaRPr lang="en-US" smtClean="0"/>
          </a:p>
          <a:p>
            <a:pPr lvl="1"/>
            <a:endParaRPr lang="en-US" smtClean="0"/>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92736997-4266-4716-AACA-B7C3FD8855D4}" type="slidenum">
              <a:rPr lang="en-US"/>
              <a:pPr>
                <a:defRPr/>
              </a:pPr>
              <a:t>10</a:t>
            </a:fld>
            <a:endParaRPr lang="en-US" dirty="0"/>
          </a:p>
        </p:txBody>
      </p:sp>
      <p:sp>
        <p:nvSpPr>
          <p:cNvPr id="116740" name="Rectangle 2"/>
          <p:cNvSpPr>
            <a:spLocks noGrp="1" noChangeArrowheads="1"/>
          </p:cNvSpPr>
          <p:nvPr>
            <p:ph type="title"/>
          </p:nvPr>
        </p:nvSpPr>
        <p:spPr>
          <a:xfrm>
            <a:off x="1143000" y="457200"/>
            <a:ext cx="7793038" cy="1462088"/>
          </a:xfrm>
        </p:spPr>
        <p:txBody>
          <a:bodyPr lIns="92075" tIns="46038" rIns="92075" bIns="46038" anchor="ctr"/>
          <a:lstStyle/>
          <a:p>
            <a:pPr eaLnBrk="1" hangingPunct="1"/>
            <a:r>
              <a:rPr lang="en-US" smtClean="0"/>
              <a:t>The Operating System</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1925BC35-F93B-4552-AAF8-116EAC636968}" type="slidenum">
              <a:rPr lang="en-US"/>
              <a:pPr>
                <a:defRPr/>
              </a:pPr>
              <a:t>11</a:t>
            </a:fld>
            <a:endParaRPr lang="en-US" dirty="0"/>
          </a:p>
        </p:txBody>
      </p:sp>
      <p:pic>
        <p:nvPicPr>
          <p:cNvPr id="118787" name="Content Placeholder 9" descr="FG04_002_0135045118.jpg"/>
          <p:cNvPicPr>
            <a:picLocks noGrp="1" noChangeAspect="1"/>
          </p:cNvPicPr>
          <p:nvPr>
            <p:ph sz="half" idx="2"/>
          </p:nvPr>
        </p:nvPicPr>
        <p:blipFill>
          <a:blip r:embed="rId3"/>
          <a:srcRect/>
          <a:stretch>
            <a:fillRect/>
          </a:stretch>
        </p:blipFill>
        <p:spPr>
          <a:xfrm>
            <a:off x="2363788" y="1905000"/>
            <a:ext cx="4265612" cy="4343400"/>
          </a:xfrm>
        </p:spPr>
      </p:pic>
      <p:sp>
        <p:nvSpPr>
          <p:cNvPr id="118788" name="Rectangle 2"/>
          <p:cNvSpPr>
            <a:spLocks noGrp="1" noChangeArrowheads="1"/>
          </p:cNvSpPr>
          <p:nvPr>
            <p:ph type="title"/>
          </p:nvPr>
        </p:nvSpPr>
        <p:spPr>
          <a:xfrm>
            <a:off x="1143000" y="457200"/>
            <a:ext cx="7793038" cy="1462088"/>
          </a:xfrm>
        </p:spPr>
        <p:txBody>
          <a:bodyPr lIns="92075" tIns="46038" rIns="92075" bIns="46038" anchor="ctr"/>
          <a:lstStyle/>
          <a:p>
            <a:pPr eaLnBrk="1" hangingPunct="1"/>
            <a:r>
              <a:rPr lang="en-US" smtClean="0"/>
              <a:t>The Operating System</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Content Placeholder 10"/>
          <p:cNvSpPr>
            <a:spLocks noGrp="1"/>
          </p:cNvSpPr>
          <p:nvPr>
            <p:ph idx="1"/>
          </p:nvPr>
        </p:nvSpPr>
        <p:spPr>
          <a:xfrm>
            <a:off x="762000" y="1981200"/>
            <a:ext cx="7888288" cy="4572000"/>
          </a:xfrm>
        </p:spPr>
        <p:txBody>
          <a:bodyPr/>
          <a:lstStyle/>
          <a:p>
            <a:pPr>
              <a:spcBef>
                <a:spcPct val="0"/>
              </a:spcBef>
              <a:spcAft>
                <a:spcPts val="600"/>
              </a:spcAft>
            </a:pPr>
            <a:r>
              <a:rPr lang="en-US" smtClean="0"/>
              <a:t>Function 1: Starting the computer</a:t>
            </a:r>
          </a:p>
          <a:p>
            <a:pPr lvl="1">
              <a:spcBef>
                <a:spcPct val="0"/>
              </a:spcBef>
              <a:spcAft>
                <a:spcPts val="600"/>
              </a:spcAft>
            </a:pPr>
            <a:r>
              <a:rPr lang="en-US" smtClean="0"/>
              <a:t>Step 1:Load </a:t>
            </a:r>
            <a:r>
              <a:rPr lang="en-US" b="1" smtClean="0"/>
              <a:t>BIOS (Basic Input/Output System) </a:t>
            </a:r>
            <a:r>
              <a:rPr lang="en-US" smtClean="0"/>
              <a:t>instructions into memory to allow computer to:</a:t>
            </a:r>
          </a:p>
          <a:p>
            <a:pPr lvl="2">
              <a:spcBef>
                <a:spcPct val="0"/>
              </a:spcBef>
              <a:spcAft>
                <a:spcPts val="600"/>
              </a:spcAft>
            </a:pPr>
            <a:r>
              <a:rPr lang="en-US" smtClean="0"/>
              <a:t>Accept keyboard input.</a:t>
            </a:r>
          </a:p>
          <a:p>
            <a:pPr lvl="2">
              <a:spcBef>
                <a:spcPct val="0"/>
              </a:spcBef>
              <a:spcAft>
                <a:spcPts val="600"/>
              </a:spcAft>
            </a:pPr>
            <a:r>
              <a:rPr lang="en-US" smtClean="0"/>
              <a:t>Show information on the monitor.</a:t>
            </a:r>
          </a:p>
          <a:p>
            <a:endParaRPr lang="en-US" smtClean="0"/>
          </a:p>
          <a:p>
            <a:pPr lvl="1"/>
            <a:endParaRPr lang="en-US" smtClean="0"/>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3ABABFF0-48AD-4B68-958D-2551ECE6C430}" type="slidenum">
              <a:rPr lang="en-US"/>
              <a:pPr>
                <a:defRPr/>
              </a:pPr>
              <a:t>12</a:t>
            </a:fld>
            <a:endParaRPr lang="en-US" dirty="0"/>
          </a:p>
        </p:txBody>
      </p:sp>
      <p:sp>
        <p:nvSpPr>
          <p:cNvPr id="120836" name="Rectangle 2"/>
          <p:cNvSpPr>
            <a:spLocks noGrp="1" noChangeArrowheads="1"/>
          </p:cNvSpPr>
          <p:nvPr>
            <p:ph type="title"/>
          </p:nvPr>
        </p:nvSpPr>
        <p:spPr>
          <a:xfrm>
            <a:off x="1143000" y="457200"/>
            <a:ext cx="7793038" cy="1462088"/>
          </a:xfrm>
        </p:spPr>
        <p:txBody>
          <a:bodyPr lIns="92075" tIns="46038" rIns="92075" bIns="46038" anchor="ctr"/>
          <a:lstStyle/>
          <a:p>
            <a:pPr eaLnBrk="1" hangingPunct="1"/>
            <a:r>
              <a:rPr lang="en-US" smtClean="0"/>
              <a:t>The Operating System</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Content Placeholder 10"/>
          <p:cNvSpPr>
            <a:spLocks noGrp="1"/>
          </p:cNvSpPr>
          <p:nvPr>
            <p:ph idx="1"/>
          </p:nvPr>
        </p:nvSpPr>
        <p:spPr>
          <a:xfrm>
            <a:off x="762000" y="1981200"/>
            <a:ext cx="7888288" cy="4267200"/>
          </a:xfrm>
        </p:spPr>
        <p:txBody>
          <a:bodyPr/>
          <a:lstStyle/>
          <a:p>
            <a:r>
              <a:rPr lang="en-US" smtClean="0"/>
              <a:t>Function 1: Starting the computer</a:t>
            </a:r>
          </a:p>
          <a:p>
            <a:pPr lvl="1"/>
            <a:r>
              <a:rPr lang="en-US" smtClean="0"/>
              <a:t>Step 2: Conduct the </a:t>
            </a:r>
            <a:r>
              <a:rPr lang="en-US" b="1" smtClean="0"/>
              <a:t>power-on self-test (POST)</a:t>
            </a:r>
            <a:r>
              <a:rPr lang="en-US" smtClean="0"/>
              <a:t> to confirm that both the computer and its peripheral devices are working properly. If any part of the POST fails:</a:t>
            </a:r>
          </a:p>
          <a:p>
            <a:pPr lvl="2"/>
            <a:r>
              <a:rPr lang="en-US" smtClean="0"/>
              <a:t>A beep will sound.</a:t>
            </a:r>
          </a:p>
          <a:p>
            <a:pPr lvl="2"/>
            <a:r>
              <a:rPr lang="en-US" smtClean="0"/>
              <a:t>An error message will appear on the monitor.</a:t>
            </a:r>
          </a:p>
          <a:p>
            <a:pPr lvl="2"/>
            <a:r>
              <a:rPr lang="en-US" smtClean="0"/>
              <a:t>The computer will stop.</a:t>
            </a:r>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E697FF04-8133-456F-840D-0BA561704BA9}" type="slidenum">
              <a:rPr lang="en-US"/>
              <a:pPr>
                <a:defRPr/>
              </a:pPr>
              <a:t>13</a:t>
            </a:fld>
            <a:endParaRPr lang="en-US" dirty="0"/>
          </a:p>
        </p:txBody>
      </p:sp>
      <p:sp>
        <p:nvSpPr>
          <p:cNvPr id="122884" name="Rectangle 2"/>
          <p:cNvSpPr>
            <a:spLocks noGrp="1" noChangeArrowheads="1"/>
          </p:cNvSpPr>
          <p:nvPr>
            <p:ph type="title"/>
          </p:nvPr>
        </p:nvSpPr>
        <p:spPr>
          <a:xfrm>
            <a:off x="1143000" y="457200"/>
            <a:ext cx="7793038" cy="1462088"/>
          </a:xfrm>
        </p:spPr>
        <p:txBody>
          <a:bodyPr lIns="92075" tIns="46038" rIns="92075" bIns="46038" anchor="ctr"/>
          <a:lstStyle/>
          <a:p>
            <a:pPr eaLnBrk="1" hangingPunct="1"/>
            <a:r>
              <a:rPr lang="en-US" smtClean="0"/>
              <a:t>The Operating System</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2"/>
          <p:cNvSpPr>
            <a:spLocks noGrp="1" noChangeArrowheads="1"/>
          </p:cNvSpPr>
          <p:nvPr>
            <p:ph type="title"/>
          </p:nvPr>
        </p:nvSpPr>
        <p:spPr>
          <a:xfrm>
            <a:off x="1143000" y="457200"/>
            <a:ext cx="7793038" cy="1462088"/>
          </a:xfrm>
        </p:spPr>
        <p:txBody>
          <a:bodyPr lIns="92075" tIns="46038" rIns="92075" bIns="46038" anchor="ctr"/>
          <a:lstStyle/>
          <a:p>
            <a:pPr eaLnBrk="1" hangingPunct="1"/>
            <a:r>
              <a:rPr lang="en-US" smtClean="0"/>
              <a:t>The Operating System</a:t>
            </a:r>
          </a:p>
        </p:txBody>
      </p:sp>
      <p:sp>
        <p:nvSpPr>
          <p:cNvPr id="124930" name="Content Placeholder 10"/>
          <p:cNvSpPr>
            <a:spLocks noGrp="1"/>
          </p:cNvSpPr>
          <p:nvPr>
            <p:ph idx="1"/>
          </p:nvPr>
        </p:nvSpPr>
        <p:spPr>
          <a:xfrm>
            <a:off x="762000" y="1981200"/>
            <a:ext cx="8001000" cy="4495800"/>
          </a:xfrm>
        </p:spPr>
        <p:txBody>
          <a:bodyPr/>
          <a:lstStyle/>
          <a:p>
            <a:pPr>
              <a:spcBef>
                <a:spcPct val="0"/>
              </a:spcBef>
              <a:spcAft>
                <a:spcPts val="600"/>
              </a:spcAft>
            </a:pPr>
            <a:r>
              <a:rPr lang="en-US" smtClean="0"/>
              <a:t>Function 1: Starting the computer</a:t>
            </a:r>
          </a:p>
          <a:p>
            <a:pPr lvl="1">
              <a:spcBef>
                <a:spcPct val="0"/>
              </a:spcBef>
              <a:spcAft>
                <a:spcPts val="600"/>
              </a:spcAft>
            </a:pPr>
            <a:r>
              <a:rPr lang="en-US" smtClean="0"/>
              <a:t>Step 3: Load the operating system.</a:t>
            </a:r>
          </a:p>
          <a:p>
            <a:pPr lvl="2">
              <a:spcBef>
                <a:spcPct val="0"/>
              </a:spcBef>
              <a:spcAft>
                <a:spcPts val="600"/>
              </a:spcAft>
            </a:pPr>
            <a:r>
              <a:rPr lang="en-US" smtClean="0"/>
              <a:t>BIOS looks for the operating system.</a:t>
            </a:r>
          </a:p>
          <a:p>
            <a:pPr lvl="2">
              <a:spcBef>
                <a:spcPct val="0"/>
              </a:spcBef>
              <a:spcAft>
                <a:spcPts val="600"/>
              </a:spcAft>
            </a:pPr>
            <a:r>
              <a:rPr lang="en-US" smtClean="0"/>
              <a:t>BIOS loads into memory the </a:t>
            </a:r>
            <a:r>
              <a:rPr lang="en-US" b="1" smtClean="0"/>
              <a:t>kernel</a:t>
            </a:r>
            <a:r>
              <a:rPr lang="en-US" smtClean="0"/>
              <a:t>,</a:t>
            </a:r>
            <a:r>
              <a:rPr lang="en-US" b="1" smtClean="0"/>
              <a:t> </a:t>
            </a:r>
            <a:r>
              <a:rPr lang="en-US" smtClean="0"/>
              <a:t>the central part of the operating system.</a:t>
            </a:r>
          </a:p>
          <a:p>
            <a:pPr lvl="2">
              <a:spcBef>
                <a:spcPct val="0"/>
              </a:spcBef>
              <a:spcAft>
                <a:spcPts val="600"/>
              </a:spcAft>
            </a:pPr>
            <a:r>
              <a:rPr lang="en-US" smtClean="0"/>
              <a:t>The operating system loads the system configuration information.</a:t>
            </a:r>
          </a:p>
          <a:p>
            <a:endParaRPr lang="en-US" smtClean="0"/>
          </a:p>
          <a:p>
            <a:pPr lvl="1"/>
            <a:endParaRPr lang="en-US" smtClean="0"/>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BB44567F-9A0D-42A8-A8F3-3E14B518D2FA}" type="slidenum">
              <a:rPr lang="en-US"/>
              <a:pPr>
                <a:defRPr/>
              </a:pPr>
              <a:t>14</a:t>
            </a:fld>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a:xfrm>
            <a:off x="1143000" y="457200"/>
            <a:ext cx="7793038" cy="1462088"/>
          </a:xfrm>
        </p:spPr>
        <p:txBody>
          <a:bodyPr lIns="92075" tIns="46038" rIns="92075" bIns="46038" anchor="ctr"/>
          <a:lstStyle/>
          <a:p>
            <a:pPr eaLnBrk="1" hangingPunct="1"/>
            <a:r>
              <a:rPr lang="en-US" smtClean="0"/>
              <a:t>The Operating System</a:t>
            </a:r>
          </a:p>
        </p:txBody>
      </p:sp>
      <p:sp>
        <p:nvSpPr>
          <p:cNvPr id="126978" name="Content Placeholder 10"/>
          <p:cNvSpPr>
            <a:spLocks noGrp="1"/>
          </p:cNvSpPr>
          <p:nvPr>
            <p:ph idx="1"/>
          </p:nvPr>
        </p:nvSpPr>
        <p:spPr>
          <a:xfrm>
            <a:off x="762000" y="1981200"/>
            <a:ext cx="7507288" cy="4495800"/>
          </a:xfrm>
        </p:spPr>
        <p:txBody>
          <a:bodyPr/>
          <a:lstStyle/>
          <a:p>
            <a:pPr>
              <a:spcBef>
                <a:spcPct val="0"/>
              </a:spcBef>
              <a:spcAft>
                <a:spcPts val="600"/>
              </a:spcAft>
            </a:pPr>
            <a:r>
              <a:rPr lang="en-US" smtClean="0"/>
              <a:t>Function 1: Starting the computer</a:t>
            </a:r>
          </a:p>
          <a:p>
            <a:pPr lvl="1">
              <a:spcBef>
                <a:spcPct val="0"/>
              </a:spcBef>
              <a:spcAft>
                <a:spcPts val="600"/>
              </a:spcAft>
            </a:pPr>
            <a:r>
              <a:rPr lang="en-US" smtClean="0"/>
              <a:t>Step 4: Check the system configuration.</a:t>
            </a:r>
          </a:p>
          <a:p>
            <a:pPr lvl="2">
              <a:spcBef>
                <a:spcPct val="0"/>
              </a:spcBef>
              <a:spcAft>
                <a:spcPts val="600"/>
              </a:spcAft>
            </a:pPr>
            <a:r>
              <a:rPr lang="en-US" smtClean="0"/>
              <a:t>The </a:t>
            </a:r>
            <a:r>
              <a:rPr lang="en-US" b="1" smtClean="0"/>
              <a:t>registry</a:t>
            </a:r>
            <a:r>
              <a:rPr lang="en-US" smtClean="0"/>
              <a:t>, a database, stores information about software and peripherals choices.</a:t>
            </a:r>
          </a:p>
          <a:p>
            <a:pPr lvl="2">
              <a:spcBef>
                <a:spcPct val="0"/>
              </a:spcBef>
              <a:spcAft>
                <a:spcPts val="600"/>
              </a:spcAft>
            </a:pPr>
            <a:r>
              <a:rPr lang="en-US" smtClean="0"/>
              <a:t>The OS checks the configuration for </a:t>
            </a:r>
            <a:r>
              <a:rPr lang="en-US" b="1" smtClean="0"/>
              <a:t>drivers</a:t>
            </a:r>
            <a:r>
              <a:rPr lang="en-US" smtClean="0"/>
              <a:t>, utility programs containing instructions for the proper functioning of peripheral devices.</a:t>
            </a:r>
          </a:p>
          <a:p>
            <a:pPr lvl="2">
              <a:spcBef>
                <a:spcPct val="0"/>
              </a:spcBef>
              <a:spcAft>
                <a:spcPts val="600"/>
              </a:spcAft>
            </a:pPr>
            <a:r>
              <a:rPr lang="en-US" smtClean="0"/>
              <a:t>The OS installs and loads needed drivers.</a:t>
            </a:r>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DE4AB815-8E67-4C52-A43B-CE18A6304C1E}" type="slidenum">
              <a:rPr lang="en-US"/>
              <a:pPr>
                <a:defRPr/>
              </a:pPr>
              <a:t>15</a:t>
            </a:fld>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143000" y="457200"/>
            <a:ext cx="7793038" cy="1462088"/>
          </a:xfrm>
        </p:spPr>
        <p:txBody>
          <a:bodyPr lIns="92075" tIns="46038" rIns="92075" bIns="46038" anchor="ctr"/>
          <a:lstStyle/>
          <a:p>
            <a:pPr eaLnBrk="1" hangingPunct="1"/>
            <a:r>
              <a:rPr lang="en-US" smtClean="0"/>
              <a:t>The Operating System</a:t>
            </a:r>
          </a:p>
        </p:txBody>
      </p:sp>
      <p:sp>
        <p:nvSpPr>
          <p:cNvPr id="129026" name="Content Placeholder 10"/>
          <p:cNvSpPr>
            <a:spLocks noGrp="1"/>
          </p:cNvSpPr>
          <p:nvPr>
            <p:ph idx="1"/>
          </p:nvPr>
        </p:nvSpPr>
        <p:spPr>
          <a:xfrm>
            <a:off x="762000" y="1981200"/>
            <a:ext cx="8193088" cy="4191000"/>
          </a:xfrm>
        </p:spPr>
        <p:txBody>
          <a:bodyPr/>
          <a:lstStyle/>
          <a:p>
            <a:pPr>
              <a:spcBef>
                <a:spcPct val="0"/>
              </a:spcBef>
              <a:spcAft>
                <a:spcPts val="600"/>
              </a:spcAft>
            </a:pPr>
            <a:r>
              <a:rPr lang="en-US" smtClean="0"/>
              <a:t>Function 1: Starting the computer</a:t>
            </a:r>
          </a:p>
          <a:p>
            <a:pPr lvl="1">
              <a:spcBef>
                <a:spcPct val="0"/>
              </a:spcBef>
              <a:spcAft>
                <a:spcPts val="600"/>
              </a:spcAft>
            </a:pPr>
            <a:r>
              <a:rPr lang="en-US" smtClean="0"/>
              <a:t>Step 5: Load system utilities, such as:</a:t>
            </a:r>
          </a:p>
          <a:p>
            <a:pPr lvl="2">
              <a:spcBef>
                <a:spcPct val="0"/>
              </a:spcBef>
              <a:spcAft>
                <a:spcPts val="600"/>
              </a:spcAft>
            </a:pPr>
            <a:r>
              <a:rPr lang="en-US" smtClean="0"/>
              <a:t>Antivirus software</a:t>
            </a:r>
          </a:p>
          <a:p>
            <a:pPr lvl="2">
              <a:spcBef>
                <a:spcPct val="0"/>
              </a:spcBef>
              <a:spcAft>
                <a:spcPts val="600"/>
              </a:spcAft>
            </a:pPr>
            <a:r>
              <a:rPr lang="en-US" smtClean="0"/>
              <a:t>Speaker volume control</a:t>
            </a:r>
          </a:p>
          <a:p>
            <a:pPr lvl="1">
              <a:spcBef>
                <a:spcPct val="0"/>
              </a:spcBef>
              <a:spcAft>
                <a:spcPts val="600"/>
              </a:spcAft>
            </a:pPr>
            <a:r>
              <a:rPr lang="en-US" smtClean="0"/>
              <a:t>Step 6: Authenticate users.</a:t>
            </a:r>
          </a:p>
          <a:p>
            <a:pPr lvl="2">
              <a:spcBef>
                <a:spcPct val="0"/>
              </a:spcBef>
              <a:spcAft>
                <a:spcPts val="600"/>
              </a:spcAft>
            </a:pPr>
            <a:r>
              <a:rPr lang="en-US" smtClean="0"/>
              <a:t>If necessary, enter an </a:t>
            </a:r>
            <a:r>
              <a:rPr lang="en-US" b="1" smtClean="0"/>
              <a:t>authentication/login</a:t>
            </a:r>
            <a:r>
              <a:rPr lang="en-US" smtClean="0"/>
              <a:t>, a user name and password.</a:t>
            </a:r>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6D74C910-CABA-43CA-BE61-5AAA825B91DE}" type="slidenum">
              <a:rPr lang="en-US"/>
              <a:pPr>
                <a:defRPr/>
              </a:pPr>
              <a:t>16</a:t>
            </a:fld>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a:xfrm>
            <a:off x="1143000" y="457200"/>
            <a:ext cx="7793038" cy="1462088"/>
          </a:xfrm>
        </p:spPr>
        <p:txBody>
          <a:bodyPr lIns="92075" tIns="46038" rIns="92075" bIns="46038" anchor="ctr"/>
          <a:lstStyle/>
          <a:p>
            <a:pPr eaLnBrk="1" hangingPunct="1"/>
            <a:r>
              <a:rPr lang="en-US" smtClean="0"/>
              <a:t>The Operating System</a:t>
            </a:r>
          </a:p>
        </p:txBody>
      </p:sp>
      <p:sp>
        <p:nvSpPr>
          <p:cNvPr id="131074" name="Content Placeholder 10"/>
          <p:cNvSpPr>
            <a:spLocks noGrp="1"/>
          </p:cNvSpPr>
          <p:nvPr>
            <p:ph sz="half" idx="1"/>
          </p:nvPr>
        </p:nvSpPr>
        <p:spPr>
          <a:xfrm>
            <a:off x="762000" y="1981200"/>
            <a:ext cx="7086600" cy="4230688"/>
          </a:xfrm>
        </p:spPr>
        <p:txBody>
          <a:bodyPr/>
          <a:lstStyle/>
          <a:p>
            <a:pPr>
              <a:spcBef>
                <a:spcPct val="0"/>
              </a:spcBef>
              <a:spcAft>
                <a:spcPts val="600"/>
              </a:spcAft>
            </a:pPr>
            <a:r>
              <a:rPr lang="en-US" sz="3200" smtClean="0"/>
              <a:t>Function 2: Managing applications</a:t>
            </a:r>
          </a:p>
          <a:p>
            <a:pPr lvl="1">
              <a:spcBef>
                <a:spcPct val="0"/>
              </a:spcBef>
              <a:spcAft>
                <a:spcPts val="600"/>
              </a:spcAft>
            </a:pPr>
            <a:r>
              <a:rPr lang="en-US" sz="2800" b="1" smtClean="0"/>
              <a:t>Multitasking</a:t>
            </a:r>
            <a:r>
              <a:rPr lang="en-US" sz="2800" smtClean="0"/>
              <a:t> </a:t>
            </a:r>
            <a:r>
              <a:rPr lang="en-US" sz="2800" b="1" smtClean="0"/>
              <a:t>operating systems</a:t>
            </a:r>
            <a:r>
              <a:rPr lang="en-US" sz="2800" smtClean="0"/>
              <a:t> permit more than one application to run at the same time.</a:t>
            </a:r>
          </a:p>
          <a:p>
            <a:pPr lvl="2">
              <a:spcBef>
                <a:spcPct val="0"/>
              </a:spcBef>
              <a:spcAft>
                <a:spcPts val="600"/>
              </a:spcAft>
            </a:pPr>
            <a:r>
              <a:rPr lang="en-US" smtClean="0"/>
              <a:t>The </a:t>
            </a:r>
            <a:r>
              <a:rPr lang="en-US" b="1" smtClean="0"/>
              <a:t>foreground application </a:t>
            </a:r>
            <a:r>
              <a:rPr lang="en-US" smtClean="0"/>
              <a:t>is the active one.</a:t>
            </a:r>
          </a:p>
          <a:p>
            <a:pPr lvl="2">
              <a:spcBef>
                <a:spcPct val="0"/>
              </a:spcBef>
              <a:spcAft>
                <a:spcPts val="600"/>
              </a:spcAft>
            </a:pPr>
            <a:r>
              <a:rPr lang="en-US" b="1" smtClean="0"/>
              <a:t>Background applications</a:t>
            </a:r>
            <a:r>
              <a:rPr lang="en-US" smtClean="0"/>
              <a:t> appear inactive.</a:t>
            </a:r>
          </a:p>
          <a:p>
            <a:pPr lvl="1">
              <a:spcBef>
                <a:spcPct val="0"/>
              </a:spcBef>
              <a:spcAft>
                <a:spcPts val="600"/>
              </a:spcAft>
            </a:pPr>
            <a:r>
              <a:rPr lang="en-US" sz="2800" b="1" smtClean="0"/>
              <a:t>Preemptive multitasking</a:t>
            </a:r>
            <a:r>
              <a:rPr lang="en-US" sz="2800" smtClean="0"/>
              <a:t> ensures that all applications have fair access to the CPU.</a:t>
            </a:r>
            <a:endParaRPr lang="en-US" smtClean="0"/>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75DE3CC6-DE96-4A21-B4EF-4702E23BF2DC}" type="slidenum">
              <a:rPr lang="en-US"/>
              <a:pPr>
                <a:defRPr/>
              </a:pPr>
              <a:t>17</a:t>
            </a:fld>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t>Copyright © 2011 Pearson Education, Inc. Publishing as Prentice Hall</a:t>
            </a:r>
          </a:p>
        </p:txBody>
      </p:sp>
      <p:sp>
        <p:nvSpPr>
          <p:cNvPr id="5" name="Slide Number Placeholder 4"/>
          <p:cNvSpPr>
            <a:spLocks noGrp="1"/>
          </p:cNvSpPr>
          <p:nvPr>
            <p:ph type="sldNum" sz="quarter" idx="11"/>
          </p:nvPr>
        </p:nvSpPr>
        <p:spPr/>
        <p:txBody>
          <a:bodyPr/>
          <a:lstStyle/>
          <a:p>
            <a:pPr>
              <a:defRPr/>
            </a:pPr>
            <a:fld id="{A7AE0D71-C16A-407E-8168-32E56257E746}" type="slidenum">
              <a:rPr lang="en-US" smtClean="0"/>
              <a:pPr>
                <a:defRPr/>
              </a:pPr>
              <a:t>18</a:t>
            </a:fld>
            <a:endParaRPr lang="en-US" dirty="0"/>
          </a:p>
        </p:txBody>
      </p:sp>
      <p:pic>
        <p:nvPicPr>
          <p:cNvPr id="133123" name="Content Placeholder 6" descr="FG04_005_0135045118.jpg"/>
          <p:cNvPicPr>
            <a:picLocks noGrp="1" noChangeAspect="1"/>
          </p:cNvPicPr>
          <p:nvPr>
            <p:ph idx="1"/>
          </p:nvPr>
        </p:nvPicPr>
        <p:blipFill>
          <a:blip r:embed="rId3"/>
          <a:srcRect/>
          <a:stretch>
            <a:fillRect/>
          </a:stretch>
        </p:blipFill>
        <p:spPr>
          <a:xfrm>
            <a:off x="1524000" y="1924050"/>
            <a:ext cx="5867400" cy="4400550"/>
          </a:xfrm>
        </p:spPr>
      </p:pic>
      <p:sp>
        <p:nvSpPr>
          <p:cNvPr id="133124" name="Rectangle 2"/>
          <p:cNvSpPr>
            <a:spLocks noGrp="1" noChangeArrowheads="1"/>
          </p:cNvSpPr>
          <p:nvPr>
            <p:ph type="title"/>
          </p:nvPr>
        </p:nvSpPr>
        <p:spPr>
          <a:xfrm>
            <a:off x="1143000" y="457200"/>
            <a:ext cx="7793038" cy="1462088"/>
          </a:xfrm>
        </p:spPr>
        <p:txBody>
          <a:bodyPr lIns="92075" tIns="46038" rIns="92075" bIns="46038" anchor="ctr"/>
          <a:lstStyle/>
          <a:p>
            <a:pPr eaLnBrk="1" hangingPunct="1"/>
            <a:r>
              <a:rPr lang="en-US" smtClean="0"/>
              <a:t>The Operating System</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Content Placeholder 10"/>
          <p:cNvSpPr>
            <a:spLocks noGrp="1"/>
          </p:cNvSpPr>
          <p:nvPr>
            <p:ph idx="1"/>
          </p:nvPr>
        </p:nvSpPr>
        <p:spPr>
          <a:xfrm>
            <a:off x="762000" y="1905000"/>
            <a:ext cx="7507288" cy="4495800"/>
          </a:xfrm>
        </p:spPr>
        <p:txBody>
          <a:bodyPr/>
          <a:lstStyle/>
          <a:p>
            <a:pPr>
              <a:spcBef>
                <a:spcPct val="0"/>
              </a:spcBef>
            </a:pPr>
            <a:r>
              <a:rPr lang="en-US" smtClean="0"/>
              <a:t>Function 3: Managing memory</a:t>
            </a:r>
          </a:p>
          <a:p>
            <a:pPr lvl="1">
              <a:spcBef>
                <a:spcPct val="0"/>
              </a:spcBef>
            </a:pPr>
            <a:r>
              <a:rPr lang="en-US" smtClean="0"/>
              <a:t>A </a:t>
            </a:r>
            <a:r>
              <a:rPr lang="en-US" b="1" smtClean="0"/>
              <a:t>buffer</a:t>
            </a:r>
            <a:r>
              <a:rPr lang="en-US" smtClean="0"/>
              <a:t>, an area that holds data and instructions temporarily, makes programs run faster.</a:t>
            </a:r>
          </a:p>
          <a:p>
            <a:pPr lvl="1">
              <a:spcBef>
                <a:spcPct val="0"/>
              </a:spcBef>
            </a:pPr>
            <a:r>
              <a:rPr lang="en-US" smtClean="0"/>
              <a:t>RAM memory functions as the buffer.</a:t>
            </a:r>
          </a:p>
          <a:p>
            <a:pPr lvl="1">
              <a:spcBef>
                <a:spcPct val="0"/>
              </a:spcBef>
            </a:pPr>
            <a:r>
              <a:rPr lang="en-US" smtClean="0"/>
              <a:t>The OS gives each program a portion of RAM memory and keeps them from interfering with each other.</a:t>
            </a:r>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384AA99C-D29C-4489-B74E-D757DA95DEA2}" type="slidenum">
              <a:rPr lang="en-US"/>
              <a:pPr>
                <a:defRPr/>
              </a:pPr>
              <a:t>19</a:t>
            </a:fld>
            <a:endParaRPr lang="en-US" dirty="0"/>
          </a:p>
        </p:txBody>
      </p:sp>
      <p:sp>
        <p:nvSpPr>
          <p:cNvPr id="135172" name="Rectangle 2"/>
          <p:cNvSpPr>
            <a:spLocks noGrp="1" noChangeArrowheads="1"/>
          </p:cNvSpPr>
          <p:nvPr>
            <p:ph type="title"/>
          </p:nvPr>
        </p:nvSpPr>
        <p:spPr>
          <a:xfrm>
            <a:off x="1143000" y="457200"/>
            <a:ext cx="7793038" cy="1462088"/>
          </a:xfrm>
        </p:spPr>
        <p:txBody>
          <a:bodyPr lIns="92075" tIns="46038" rIns="92075" bIns="46038" anchor="ctr"/>
          <a:lstStyle/>
          <a:p>
            <a:pPr eaLnBrk="1" hangingPunct="1"/>
            <a:r>
              <a:rPr lang="en-US" smtClean="0"/>
              <a:t>The Operating System</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6"/>
          <p:cNvSpPr txBox="1">
            <a:spLocks noGrp="1" noChangeArrowheads="1"/>
          </p:cNvSpPr>
          <p:nvPr/>
        </p:nvSpPr>
        <p:spPr bwMode="auto">
          <a:xfrm>
            <a:off x="6553200" y="6245225"/>
            <a:ext cx="2133600" cy="476250"/>
          </a:xfrm>
          <a:prstGeom prst="rect">
            <a:avLst/>
          </a:prstGeom>
          <a:noFill/>
          <a:ln>
            <a:miter lim="800000"/>
            <a:headEnd/>
            <a:tailEnd/>
          </a:ln>
        </p:spPr>
        <p:txBody>
          <a:bodyPr anchor="b"/>
          <a:lstStyle/>
          <a:p>
            <a:pPr algn="r" eaLnBrk="0" hangingPunct="0">
              <a:defRPr/>
            </a:pPr>
            <a:fld id="{423C1953-603D-4F87-80DC-CCD56CC209B0}" type="slidenum">
              <a:rPr lang="en-US" sz="1400">
                <a:solidFill>
                  <a:srgbClr val="000000"/>
                </a:solidFill>
                <a:effectLst>
                  <a:outerShdw blurRad="38100" dist="38100" dir="2700000" algn="tl">
                    <a:srgbClr val="FFFFFF"/>
                  </a:outerShdw>
                </a:effectLst>
              </a:rPr>
              <a:pPr algn="r" eaLnBrk="0" hangingPunct="0">
                <a:defRPr/>
              </a:pPr>
              <a:t>2</a:t>
            </a:fld>
            <a:endParaRPr lang="en-US" sz="1400" dirty="0">
              <a:solidFill>
                <a:srgbClr val="000000"/>
              </a:solidFill>
              <a:effectLst>
                <a:outerShdw blurRad="38100" dist="38100" dir="2700000" algn="tl">
                  <a:srgbClr val="FFFFFF"/>
                </a:outerShdw>
              </a:effectLst>
            </a:endParaRPr>
          </a:p>
        </p:txBody>
      </p:sp>
      <p:sp>
        <p:nvSpPr>
          <p:cNvPr id="100354" name="Rectangle 3"/>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pPr eaLnBrk="0" hangingPunct="0"/>
            <a:endParaRPr lang="en-US"/>
          </a:p>
        </p:txBody>
      </p:sp>
      <p:pic>
        <p:nvPicPr>
          <p:cNvPr id="100355" name="Picture 4" descr="cid:3287383400_2177562"/>
          <p:cNvPicPr>
            <a:picLocks noChangeAspect="1" noChangeArrowheads="1"/>
          </p:cNvPicPr>
          <p:nvPr/>
        </p:nvPicPr>
        <p:blipFill>
          <a:blip r:embed="rId3" r:link="rId4"/>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100356" name="Rectangle 5"/>
          <p:cNvSpPr>
            <a:spLocks noChangeArrowheads="1"/>
          </p:cNvSpPr>
          <p:nvPr/>
        </p:nvSpPr>
        <p:spPr bwMode="auto">
          <a:xfrm>
            <a:off x="708025" y="3890963"/>
            <a:ext cx="7589838" cy="1076325"/>
          </a:xfrm>
          <a:prstGeom prst="rect">
            <a:avLst/>
          </a:prstGeom>
          <a:noFill/>
          <a:ln w="25400">
            <a:noFill/>
            <a:miter lim="800000"/>
            <a:headEnd/>
            <a:tailEnd/>
          </a:ln>
        </p:spPr>
        <p:txBody>
          <a:bodyPr anchor="ctr">
            <a:spAutoFit/>
          </a:bodyPr>
          <a:lstStyle/>
          <a:p>
            <a:pPr algn="ctr" eaLnBrk="0" hangingPunct="0"/>
            <a:r>
              <a:rPr lang="en-US" sz="160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eaLnBrk="0" hangingPunct="0">
              <a:defRPr/>
            </a:pPr>
            <a:r>
              <a:rPr lang="en-US" dirty="0">
                <a:solidFill>
                  <a:srgbClr val="000000"/>
                </a:solidFill>
                <a:effectLst>
                  <a:outerShdw blurRad="38100" dist="38100" dir="2700000" algn="tl">
                    <a:srgbClr val="C0C0C0"/>
                  </a:outerShdw>
                </a:effectLst>
                <a:latin typeface="Tahoma" pitchFamily="34" charset="0"/>
                <a:cs typeface="Arial" pitchFamily="34" charset="0"/>
              </a:rPr>
              <a:t>Copyright © 2011 Pearson Education, Inc.  </a:t>
            </a:r>
          </a:p>
          <a:p>
            <a:pPr algn="ctr" eaLnBrk="0" hangingPunct="0">
              <a:defRPr/>
            </a:pPr>
            <a:r>
              <a:rPr lang="en-US" dirty="0">
                <a:solidFill>
                  <a:srgbClr val="000000"/>
                </a:solidFill>
                <a:effectLst>
                  <a:outerShdw blurRad="38100" dist="38100" dir="2700000" algn="tl">
                    <a:srgbClr val="C0C0C0"/>
                  </a:outerShdw>
                </a:effectLst>
                <a:latin typeface="Tahoma" pitchFamily="34" charset="0"/>
                <a:cs typeface="Arial" pitchFamily="34" charset="0"/>
              </a:rPr>
              <a:t>Publishing as Prentice Hall</a:t>
            </a:r>
            <a:endParaRPr lang="en-US" dirty="0">
              <a:solidFill>
                <a:srgbClr val="000000"/>
              </a:solidFill>
              <a:effectLst>
                <a:outerShdw blurRad="38100" dist="38100" dir="2700000" algn="tl">
                  <a:srgbClr val="C0C0C0"/>
                </a:outerShdw>
              </a:effectLst>
              <a:cs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Content Placeholder 10"/>
          <p:cNvSpPr>
            <a:spLocks noGrp="1"/>
          </p:cNvSpPr>
          <p:nvPr>
            <p:ph sz="half" idx="1"/>
          </p:nvPr>
        </p:nvSpPr>
        <p:spPr>
          <a:xfrm>
            <a:off x="762000" y="1905000"/>
            <a:ext cx="7391400" cy="4383088"/>
          </a:xfrm>
        </p:spPr>
        <p:txBody>
          <a:bodyPr/>
          <a:lstStyle/>
          <a:p>
            <a:pPr>
              <a:spcBef>
                <a:spcPct val="0"/>
              </a:spcBef>
            </a:pPr>
            <a:r>
              <a:rPr lang="en-US" sz="3200" smtClean="0"/>
              <a:t>Function 3: Managing memory</a:t>
            </a:r>
          </a:p>
          <a:p>
            <a:pPr lvl="1">
              <a:spcBef>
                <a:spcPct val="0"/>
              </a:spcBef>
            </a:pPr>
            <a:r>
              <a:rPr lang="en-US" sz="2800" b="1" smtClean="0"/>
              <a:t>Virtual memory</a:t>
            </a:r>
            <a:r>
              <a:rPr lang="en-US" sz="2800" smtClean="0"/>
              <a:t> uses a portion of the hard disk to extend RAM.</a:t>
            </a:r>
          </a:p>
          <a:p>
            <a:pPr lvl="2">
              <a:spcBef>
                <a:spcPct val="0"/>
              </a:spcBef>
            </a:pPr>
            <a:r>
              <a:rPr lang="en-US" sz="2400" b="1" smtClean="0"/>
              <a:t>Pages</a:t>
            </a:r>
            <a:r>
              <a:rPr lang="en-US" sz="2400" smtClean="0"/>
              <a:t> are units of fixed size and contain program instructions and data.</a:t>
            </a:r>
          </a:p>
          <a:p>
            <a:pPr lvl="2">
              <a:spcBef>
                <a:spcPct val="0"/>
              </a:spcBef>
            </a:pPr>
            <a:r>
              <a:rPr lang="en-US" sz="2400" smtClean="0"/>
              <a:t>When RAM is full, copies of pages are temporarily stored in a </a:t>
            </a:r>
            <a:r>
              <a:rPr lang="en-US" sz="2400" b="1" smtClean="0"/>
              <a:t>swap file</a:t>
            </a:r>
            <a:r>
              <a:rPr lang="en-US" sz="2400" smtClean="0"/>
              <a:t>, a special hard disk file.</a:t>
            </a:r>
          </a:p>
          <a:p>
            <a:pPr lvl="2">
              <a:spcBef>
                <a:spcPct val="0"/>
              </a:spcBef>
            </a:pPr>
            <a:r>
              <a:rPr lang="en-US" sz="2400" smtClean="0"/>
              <a:t>Transferring files between RAM and the hard disk is called </a:t>
            </a:r>
            <a:r>
              <a:rPr lang="en-US" sz="2400" b="1" smtClean="0"/>
              <a:t>paging</a:t>
            </a:r>
            <a:r>
              <a:rPr lang="en-US" sz="2400" smtClean="0"/>
              <a:t>.</a:t>
            </a:r>
            <a:endParaRPr lang="en-US" smtClean="0"/>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1BF6355B-B926-4797-A7DB-B791D878BCFB}" type="slidenum">
              <a:rPr lang="en-US"/>
              <a:pPr>
                <a:defRPr/>
              </a:pPr>
              <a:t>20</a:t>
            </a:fld>
            <a:endParaRPr lang="en-US" dirty="0"/>
          </a:p>
        </p:txBody>
      </p:sp>
      <p:sp>
        <p:nvSpPr>
          <p:cNvPr id="137220" name="Rectangle 2"/>
          <p:cNvSpPr>
            <a:spLocks noGrp="1" noChangeArrowheads="1"/>
          </p:cNvSpPr>
          <p:nvPr>
            <p:ph type="title"/>
          </p:nvPr>
        </p:nvSpPr>
        <p:spPr>
          <a:xfrm>
            <a:off x="1143000" y="457200"/>
            <a:ext cx="7793038" cy="1462088"/>
          </a:xfrm>
        </p:spPr>
        <p:txBody>
          <a:bodyPr lIns="92075" tIns="46038" rIns="92075" bIns="46038" anchor="ctr"/>
          <a:lstStyle/>
          <a:p>
            <a:pPr eaLnBrk="1" hangingPunct="1"/>
            <a:r>
              <a:rPr lang="en-US" smtClean="0"/>
              <a:t>The Operating System</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Content Placeholder 10"/>
          <p:cNvSpPr>
            <a:spLocks noGrp="1"/>
          </p:cNvSpPr>
          <p:nvPr>
            <p:ph sz="half" idx="1"/>
          </p:nvPr>
        </p:nvSpPr>
        <p:spPr>
          <a:xfrm>
            <a:off x="762000" y="1905000"/>
            <a:ext cx="7467600" cy="4383088"/>
          </a:xfrm>
        </p:spPr>
        <p:txBody>
          <a:bodyPr/>
          <a:lstStyle/>
          <a:p>
            <a:pPr>
              <a:spcBef>
                <a:spcPct val="0"/>
              </a:spcBef>
              <a:spcAft>
                <a:spcPts val="600"/>
              </a:spcAft>
            </a:pPr>
            <a:r>
              <a:rPr lang="en-US" sz="3200" smtClean="0"/>
              <a:t>Function 3: Managing memory</a:t>
            </a:r>
          </a:p>
          <a:p>
            <a:pPr lvl="1">
              <a:spcBef>
                <a:spcPct val="0"/>
              </a:spcBef>
              <a:spcAft>
                <a:spcPts val="600"/>
              </a:spcAft>
            </a:pPr>
            <a:r>
              <a:rPr lang="en-US" sz="2800" smtClean="0"/>
              <a:t>Adding more RAM is often the best way to improve computer performance because:</a:t>
            </a:r>
          </a:p>
          <a:p>
            <a:pPr lvl="2">
              <a:spcBef>
                <a:spcPct val="0"/>
              </a:spcBef>
              <a:spcAft>
                <a:spcPts val="600"/>
              </a:spcAft>
            </a:pPr>
            <a:r>
              <a:rPr lang="en-US" sz="2400" smtClean="0"/>
              <a:t>Paging slows the computer.</a:t>
            </a:r>
          </a:p>
          <a:p>
            <a:pPr lvl="2">
              <a:spcBef>
                <a:spcPct val="0"/>
              </a:spcBef>
              <a:spcAft>
                <a:spcPts val="600"/>
              </a:spcAft>
            </a:pPr>
            <a:r>
              <a:rPr lang="en-US" sz="2400" smtClean="0"/>
              <a:t>Accessing data from the hard disk is slower than accessing it from RAM.</a:t>
            </a:r>
            <a:endParaRPr lang="en-US" smtClean="0"/>
          </a:p>
          <a:p>
            <a:pPr lvl="1"/>
            <a:endParaRPr lang="en-US" smtClean="0"/>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B9AAB2F2-47A3-4773-930A-9E5E03F1905B}" type="slidenum">
              <a:rPr lang="en-US"/>
              <a:pPr>
                <a:defRPr/>
              </a:pPr>
              <a:t>21</a:t>
            </a:fld>
            <a:endParaRPr lang="en-US" dirty="0"/>
          </a:p>
        </p:txBody>
      </p:sp>
      <p:sp>
        <p:nvSpPr>
          <p:cNvPr id="139268" name="Rectangle 2"/>
          <p:cNvSpPr>
            <a:spLocks noGrp="1" noChangeArrowheads="1"/>
          </p:cNvSpPr>
          <p:nvPr>
            <p:ph type="title"/>
          </p:nvPr>
        </p:nvSpPr>
        <p:spPr>
          <a:xfrm>
            <a:off x="1143000" y="457200"/>
            <a:ext cx="7793038" cy="1462088"/>
          </a:xfrm>
        </p:spPr>
        <p:txBody>
          <a:bodyPr lIns="92075" tIns="46038" rIns="92075" bIns="46038" anchor="ctr"/>
          <a:lstStyle/>
          <a:p>
            <a:pPr eaLnBrk="1" hangingPunct="1"/>
            <a:r>
              <a:rPr lang="en-US" smtClean="0"/>
              <a:t>The Operating System</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Content Placeholder 9" descr="FG04_007_0135045118.jpg"/>
          <p:cNvPicPr>
            <a:picLocks noGrp="1" noChangeAspect="1"/>
          </p:cNvPicPr>
          <p:nvPr>
            <p:ph idx="1"/>
          </p:nvPr>
        </p:nvPicPr>
        <p:blipFill>
          <a:blip r:embed="rId3"/>
          <a:srcRect/>
          <a:stretch>
            <a:fillRect/>
          </a:stretch>
        </p:blipFill>
        <p:spPr>
          <a:xfrm>
            <a:off x="838200" y="2147888"/>
            <a:ext cx="7391400" cy="3871912"/>
          </a:xfrm>
        </p:spPr>
      </p:pic>
      <p:sp>
        <p:nvSpPr>
          <p:cNvPr id="5" name="Footer Placeholder 4"/>
          <p:cNvSpPr>
            <a:spLocks noGrp="1"/>
          </p:cNvSpPr>
          <p:nvPr>
            <p:ph type="ftr" sz="quarter" idx="10"/>
          </p:nvPr>
        </p:nvSpPr>
        <p:spPr/>
        <p:txBody>
          <a:bodyPr/>
          <a:lstStyle/>
          <a:p>
            <a:pPr>
              <a:defRPr/>
            </a:pPr>
            <a:r>
              <a:rPr lang="en-US"/>
              <a:t>Copyright © 2011 Pearson Education, Inc. Publishing as Prentice Hall</a:t>
            </a:r>
          </a:p>
        </p:txBody>
      </p:sp>
      <p:sp>
        <p:nvSpPr>
          <p:cNvPr id="6" name="Slide Number Placeholder 5"/>
          <p:cNvSpPr>
            <a:spLocks noGrp="1"/>
          </p:cNvSpPr>
          <p:nvPr>
            <p:ph type="sldNum" sz="quarter" idx="11"/>
          </p:nvPr>
        </p:nvSpPr>
        <p:spPr/>
        <p:txBody>
          <a:bodyPr/>
          <a:lstStyle/>
          <a:p>
            <a:pPr>
              <a:defRPr/>
            </a:pPr>
            <a:fld id="{61428E9B-0B15-46CC-AA50-B1EFB929EFEE}" type="slidenum">
              <a:rPr lang="en-US" smtClean="0"/>
              <a:pPr>
                <a:defRPr/>
              </a:pPr>
              <a:t>22</a:t>
            </a:fld>
            <a:endParaRPr lang="en-US" dirty="0"/>
          </a:p>
        </p:txBody>
      </p:sp>
      <p:sp>
        <p:nvSpPr>
          <p:cNvPr id="141316" name="Rectangle 2"/>
          <p:cNvSpPr>
            <a:spLocks noGrp="1" noChangeArrowheads="1"/>
          </p:cNvSpPr>
          <p:nvPr>
            <p:ph type="title"/>
          </p:nvPr>
        </p:nvSpPr>
        <p:spPr>
          <a:xfrm>
            <a:off x="1143000" y="457200"/>
            <a:ext cx="7793038" cy="1462088"/>
          </a:xfrm>
        </p:spPr>
        <p:txBody>
          <a:bodyPr lIns="92075" tIns="46038" rIns="92075" bIns="46038" anchor="ctr"/>
          <a:lstStyle/>
          <a:p>
            <a:pPr eaLnBrk="1" hangingPunct="1"/>
            <a:r>
              <a:rPr lang="en-US" smtClean="0"/>
              <a:t>The Operating System</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Content Placeholder 10"/>
          <p:cNvSpPr>
            <a:spLocks noGrp="1"/>
          </p:cNvSpPr>
          <p:nvPr>
            <p:ph idx="1"/>
          </p:nvPr>
        </p:nvSpPr>
        <p:spPr>
          <a:xfrm>
            <a:off x="798513" y="1905000"/>
            <a:ext cx="8116887" cy="4495800"/>
          </a:xfrm>
        </p:spPr>
        <p:txBody>
          <a:bodyPr/>
          <a:lstStyle/>
          <a:p>
            <a:pPr>
              <a:spcBef>
                <a:spcPct val="0"/>
              </a:spcBef>
              <a:spcAft>
                <a:spcPts val="600"/>
              </a:spcAft>
            </a:pPr>
            <a:r>
              <a:rPr lang="en-US" smtClean="0"/>
              <a:t>Function 4: Handling input and output</a:t>
            </a:r>
          </a:p>
          <a:p>
            <a:pPr lvl="1">
              <a:spcBef>
                <a:spcPct val="0"/>
              </a:spcBef>
              <a:spcAft>
                <a:spcPts val="600"/>
              </a:spcAft>
            </a:pPr>
            <a:r>
              <a:rPr lang="en-US" smtClean="0"/>
              <a:t>Device drivers enable communication between the computer and the devices.</a:t>
            </a:r>
          </a:p>
          <a:p>
            <a:pPr lvl="1">
              <a:spcBef>
                <a:spcPct val="0"/>
              </a:spcBef>
              <a:spcAft>
                <a:spcPts val="600"/>
              </a:spcAft>
            </a:pPr>
            <a:r>
              <a:rPr lang="en-US" b="1" smtClean="0"/>
              <a:t>Interrupts</a:t>
            </a:r>
            <a:r>
              <a:rPr lang="en-US" smtClean="0"/>
              <a:t>, signals created by input and output devices, notify the OS when actions are taken.</a:t>
            </a:r>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44F1DDBB-0B85-4D50-8D25-64919899FD61}" type="slidenum">
              <a:rPr lang="en-US"/>
              <a:pPr>
                <a:defRPr/>
              </a:pPr>
              <a:t>23</a:t>
            </a:fld>
            <a:endParaRPr lang="en-US" dirty="0"/>
          </a:p>
        </p:txBody>
      </p:sp>
      <p:sp>
        <p:nvSpPr>
          <p:cNvPr id="143364" name="Rectangle 2"/>
          <p:cNvSpPr>
            <a:spLocks noGrp="1" noChangeArrowheads="1"/>
          </p:cNvSpPr>
          <p:nvPr>
            <p:ph type="title"/>
          </p:nvPr>
        </p:nvSpPr>
        <p:spPr>
          <a:xfrm>
            <a:off x="1143000" y="457200"/>
            <a:ext cx="7793038" cy="1462088"/>
          </a:xfrm>
        </p:spPr>
        <p:txBody>
          <a:bodyPr lIns="92075" tIns="46038" rIns="92075" bIns="46038" anchor="ctr"/>
          <a:lstStyle/>
          <a:p>
            <a:pPr eaLnBrk="1" hangingPunct="1"/>
            <a:r>
              <a:rPr lang="en-US" smtClean="0"/>
              <a:t>The Operating System</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8A4451BB-D420-4098-AB7F-DDDA75C94522}" type="slidenum">
              <a:rPr lang="en-US"/>
              <a:pPr>
                <a:defRPr/>
              </a:pPr>
              <a:t>24</a:t>
            </a:fld>
            <a:endParaRPr lang="en-US" dirty="0"/>
          </a:p>
        </p:txBody>
      </p:sp>
      <p:sp>
        <p:nvSpPr>
          <p:cNvPr id="145411" name="Rectangle 2"/>
          <p:cNvSpPr>
            <a:spLocks noGrp="1" noChangeArrowheads="1"/>
          </p:cNvSpPr>
          <p:nvPr>
            <p:ph type="title"/>
          </p:nvPr>
        </p:nvSpPr>
        <p:spPr>
          <a:xfrm>
            <a:off x="1143000" y="457200"/>
            <a:ext cx="7793038" cy="1462088"/>
          </a:xfrm>
        </p:spPr>
        <p:txBody>
          <a:bodyPr lIns="92075" tIns="46038" rIns="92075" bIns="46038" anchor="ctr"/>
          <a:lstStyle/>
          <a:p>
            <a:pPr eaLnBrk="1" hangingPunct="1"/>
            <a:r>
              <a:rPr lang="en-US" smtClean="0"/>
              <a:t>The Operating System</a:t>
            </a:r>
          </a:p>
        </p:txBody>
      </p:sp>
      <p:sp>
        <p:nvSpPr>
          <p:cNvPr id="145412" name="Content Placeholder 10"/>
          <p:cNvSpPr>
            <a:spLocks noGrp="1"/>
          </p:cNvSpPr>
          <p:nvPr>
            <p:ph idx="1"/>
          </p:nvPr>
        </p:nvSpPr>
        <p:spPr>
          <a:xfrm>
            <a:off x="798513" y="1905000"/>
            <a:ext cx="8116887" cy="4495800"/>
          </a:xfrm>
        </p:spPr>
        <p:txBody>
          <a:bodyPr/>
          <a:lstStyle/>
          <a:p>
            <a:pPr>
              <a:spcBef>
                <a:spcPct val="0"/>
              </a:spcBef>
              <a:spcAft>
                <a:spcPts val="600"/>
              </a:spcAft>
            </a:pPr>
            <a:r>
              <a:rPr lang="en-US" smtClean="0"/>
              <a:t>Function 4: Handling input and output</a:t>
            </a:r>
          </a:p>
        </p:txBody>
      </p:sp>
      <p:pic>
        <p:nvPicPr>
          <p:cNvPr id="145413" name="Picture 5" descr="04-08.jpg"/>
          <p:cNvPicPr>
            <a:picLocks noChangeAspect="1"/>
          </p:cNvPicPr>
          <p:nvPr/>
        </p:nvPicPr>
        <p:blipFill>
          <a:blip r:embed="rId3"/>
          <a:srcRect/>
          <a:stretch>
            <a:fillRect/>
          </a:stretch>
        </p:blipFill>
        <p:spPr bwMode="auto">
          <a:xfrm>
            <a:off x="1143000" y="2590800"/>
            <a:ext cx="6705600" cy="36798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ChangeArrowheads="1"/>
          </p:cNvSpPr>
          <p:nvPr>
            <p:ph type="title"/>
          </p:nvPr>
        </p:nvSpPr>
        <p:spPr>
          <a:xfrm>
            <a:off x="1143000" y="457200"/>
            <a:ext cx="7793038" cy="1462088"/>
          </a:xfrm>
        </p:spPr>
        <p:txBody>
          <a:bodyPr lIns="92075" tIns="46038" rIns="92075" bIns="46038" anchor="ctr"/>
          <a:lstStyle/>
          <a:p>
            <a:pPr eaLnBrk="1" hangingPunct="1"/>
            <a:r>
              <a:rPr lang="en-US" smtClean="0"/>
              <a:t>The Operating System</a:t>
            </a:r>
          </a:p>
        </p:txBody>
      </p:sp>
      <p:sp>
        <p:nvSpPr>
          <p:cNvPr id="11" name="Content Placeholder 10"/>
          <p:cNvSpPr>
            <a:spLocks noGrp="1"/>
          </p:cNvSpPr>
          <p:nvPr>
            <p:ph idx="1"/>
          </p:nvPr>
        </p:nvSpPr>
        <p:spPr>
          <a:xfrm>
            <a:off x="762000" y="1905000"/>
            <a:ext cx="7696200" cy="4114800"/>
          </a:xfrm>
        </p:spPr>
        <p:txBody>
          <a:bodyPr/>
          <a:lstStyle/>
          <a:p>
            <a:pPr>
              <a:spcBef>
                <a:spcPct val="0"/>
              </a:spcBef>
              <a:defRPr/>
            </a:pPr>
            <a:r>
              <a:rPr lang="en-US" dirty="0" smtClean="0"/>
              <a:t>Function 5: Providing the user interface</a:t>
            </a:r>
          </a:p>
          <a:p>
            <a:pPr marL="800100" lvl="2">
              <a:spcBef>
                <a:spcPts val="600"/>
              </a:spcBef>
              <a:defRPr/>
            </a:pPr>
            <a:r>
              <a:rPr lang="en-US" sz="2800" dirty="0" smtClean="0"/>
              <a:t>The </a:t>
            </a:r>
            <a:r>
              <a:rPr lang="en-US" sz="2800" b="1" dirty="0" smtClean="0"/>
              <a:t>user interface</a:t>
            </a:r>
            <a:r>
              <a:rPr lang="en-US" sz="2800" dirty="0" smtClean="0"/>
              <a:t> allows the user to:</a:t>
            </a:r>
          </a:p>
          <a:p>
            <a:pPr lvl="2">
              <a:spcBef>
                <a:spcPts val="600"/>
              </a:spcBef>
              <a:defRPr/>
            </a:pPr>
            <a:r>
              <a:rPr lang="en-US" dirty="0" smtClean="0"/>
              <a:t>Start application programs</a:t>
            </a:r>
          </a:p>
          <a:p>
            <a:pPr lvl="2">
              <a:spcBef>
                <a:spcPts val="600"/>
              </a:spcBef>
              <a:defRPr/>
            </a:pPr>
            <a:r>
              <a:rPr lang="en-US" dirty="0" smtClean="0"/>
              <a:t>Manage storage devices</a:t>
            </a:r>
          </a:p>
          <a:p>
            <a:pPr lvl="2">
              <a:spcBef>
                <a:spcPts val="600"/>
              </a:spcBef>
              <a:defRPr/>
            </a:pPr>
            <a:r>
              <a:rPr lang="en-US" dirty="0" smtClean="0"/>
              <a:t>Safely shut down the computer</a:t>
            </a:r>
          </a:p>
          <a:p>
            <a:pPr lvl="1">
              <a:defRPr/>
            </a:pPr>
            <a:endParaRPr lang="en-US" dirty="0"/>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D7673F6C-9ECC-47B4-9A0C-963D5D7C7EA0}" type="slidenum">
              <a:rPr lang="en-US"/>
              <a:pPr>
                <a:defRPr/>
              </a:pPr>
              <a:t>25</a:t>
            </a:fld>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Content Placeholder 11"/>
          <p:cNvSpPr>
            <a:spLocks noGrp="1"/>
          </p:cNvSpPr>
          <p:nvPr>
            <p:ph sz="half" idx="2"/>
          </p:nvPr>
        </p:nvSpPr>
        <p:spPr>
          <a:xfrm>
            <a:off x="5715000" y="2667000"/>
            <a:ext cx="3124200" cy="3048000"/>
          </a:xfrm>
        </p:spPr>
        <p:txBody>
          <a:bodyPr/>
          <a:lstStyle/>
          <a:p>
            <a:pPr>
              <a:spcBef>
                <a:spcPct val="0"/>
              </a:spcBef>
              <a:spcAft>
                <a:spcPts val="1200"/>
              </a:spcAft>
            </a:pPr>
            <a:r>
              <a:rPr lang="en-US" sz="2400" smtClean="0"/>
              <a:t>Graphical user interface </a:t>
            </a:r>
          </a:p>
          <a:p>
            <a:pPr>
              <a:spcBef>
                <a:spcPct val="0"/>
              </a:spcBef>
              <a:spcAft>
                <a:spcPts val="1200"/>
              </a:spcAft>
            </a:pPr>
            <a:r>
              <a:rPr lang="en-US" sz="2400" smtClean="0"/>
              <a:t>Menu-driven user interface</a:t>
            </a:r>
          </a:p>
          <a:p>
            <a:pPr>
              <a:spcBef>
                <a:spcPct val="0"/>
              </a:spcBef>
            </a:pPr>
            <a:r>
              <a:rPr lang="en-US" sz="2400" smtClean="0"/>
              <a:t>Command-line user interface</a:t>
            </a:r>
          </a:p>
        </p:txBody>
      </p:sp>
      <p:sp>
        <p:nvSpPr>
          <p:cNvPr id="9" name="Footer Placeholder 8"/>
          <p:cNvSpPr>
            <a:spLocks noGrp="1"/>
          </p:cNvSpPr>
          <p:nvPr>
            <p:ph type="ftr" sz="quarter" idx="10"/>
          </p:nvPr>
        </p:nvSpPr>
        <p:spPr/>
        <p:txBody>
          <a:bodyPr/>
          <a:lstStyle/>
          <a:p>
            <a:pPr>
              <a:defRPr/>
            </a:pPr>
            <a:r>
              <a:rPr lang="en-US" dirty="0"/>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2B904379-695E-4050-91C2-B14773173BFB}" type="slidenum">
              <a:rPr lang="en-US"/>
              <a:pPr>
                <a:defRPr/>
              </a:pPr>
              <a:t>26</a:t>
            </a:fld>
            <a:endParaRPr lang="en-US" dirty="0"/>
          </a:p>
        </p:txBody>
      </p:sp>
      <p:sp>
        <p:nvSpPr>
          <p:cNvPr id="7" name="Rectangle 6"/>
          <p:cNvSpPr/>
          <p:nvPr/>
        </p:nvSpPr>
        <p:spPr>
          <a:xfrm>
            <a:off x="762000" y="1905000"/>
            <a:ext cx="7726363" cy="584200"/>
          </a:xfrm>
          <a:prstGeom prst="rect">
            <a:avLst/>
          </a:prstGeom>
        </p:spPr>
        <p:txBody>
          <a:bodyPr>
            <a:spAutoFit/>
          </a:bodyPr>
          <a:lstStyle/>
          <a:p>
            <a:pPr marL="342900" indent="-342900" eaLnBrk="0" hangingPunct="0">
              <a:buClr>
                <a:srgbClr val="00004D"/>
              </a:buClr>
              <a:buSzPct val="60000"/>
              <a:buFont typeface="Wingdings" pitchFamily="2" charset="2"/>
              <a:buChar char="n"/>
              <a:defRPr/>
            </a:pPr>
            <a:r>
              <a:rPr lang="en-US" sz="3200" kern="0" dirty="0">
                <a:latin typeface="Tahoma"/>
                <a:cs typeface="+mn-cs"/>
              </a:rPr>
              <a:t>Function 5: Providing the user interface</a:t>
            </a:r>
          </a:p>
        </p:txBody>
      </p:sp>
      <p:sp>
        <p:nvSpPr>
          <p:cNvPr id="149509" name="Rectangle 2"/>
          <p:cNvSpPr>
            <a:spLocks noGrp="1" noChangeArrowheads="1"/>
          </p:cNvSpPr>
          <p:nvPr>
            <p:ph type="title"/>
          </p:nvPr>
        </p:nvSpPr>
        <p:spPr>
          <a:xfrm>
            <a:off x="1143000" y="457200"/>
            <a:ext cx="7793038" cy="1462088"/>
          </a:xfrm>
        </p:spPr>
        <p:txBody>
          <a:bodyPr lIns="92075" tIns="46038" rIns="92075" bIns="46038" anchor="ctr"/>
          <a:lstStyle/>
          <a:p>
            <a:pPr eaLnBrk="1" hangingPunct="1"/>
            <a:r>
              <a:rPr lang="en-US" smtClean="0"/>
              <a:t>The Operating System</a:t>
            </a:r>
          </a:p>
        </p:txBody>
      </p:sp>
      <p:sp>
        <p:nvSpPr>
          <p:cNvPr id="149510" name="Rectangle 1"/>
          <p:cNvSpPr>
            <a:spLocks noChangeArrowheads="1"/>
          </p:cNvSpPr>
          <p:nvPr/>
        </p:nvSpPr>
        <p:spPr bwMode="auto">
          <a:xfrm>
            <a:off x="228600" y="5562600"/>
            <a:ext cx="5638800" cy="584200"/>
          </a:xfrm>
          <a:prstGeom prst="rect">
            <a:avLst/>
          </a:prstGeom>
          <a:noFill/>
          <a:ln w="9525">
            <a:noFill/>
            <a:miter lim="800000"/>
            <a:headEnd/>
            <a:tailEnd/>
          </a:ln>
        </p:spPr>
        <p:txBody>
          <a:bodyPr anchor="ctr">
            <a:spAutoFit/>
          </a:bodyPr>
          <a:lstStyle/>
          <a:p>
            <a:r>
              <a:rPr lang="en-US" sz="1600">
                <a:latin typeface="Times New Roman" pitchFamily="18" charset="0"/>
                <a:cs typeface="Times New Roman" pitchFamily="18" charset="0"/>
              </a:rPr>
              <a:t>Examples of (</a:t>
            </a:r>
            <a:r>
              <a:rPr lang="en-US" sz="1600" b="1">
                <a:latin typeface="Times New Roman" pitchFamily="18" charset="0"/>
                <a:cs typeface="Times New Roman" pitchFamily="18" charset="0"/>
              </a:rPr>
              <a:t>a</a:t>
            </a:r>
            <a:r>
              <a:rPr lang="en-US" sz="1600">
                <a:latin typeface="Times New Roman" pitchFamily="18" charset="0"/>
                <a:cs typeface="Times New Roman" pitchFamily="18" charset="0"/>
              </a:rPr>
              <a:t>) graphical, (</a:t>
            </a:r>
            <a:r>
              <a:rPr lang="en-US" sz="1600" b="1">
                <a:latin typeface="Times New Roman" pitchFamily="18" charset="0"/>
                <a:cs typeface="Times New Roman" pitchFamily="18" charset="0"/>
              </a:rPr>
              <a:t>b</a:t>
            </a:r>
            <a:r>
              <a:rPr lang="en-US" sz="1600">
                <a:latin typeface="Times New Roman" pitchFamily="18" charset="0"/>
                <a:cs typeface="Times New Roman" pitchFamily="18" charset="0"/>
              </a:rPr>
              <a:t>) menu-driven, and (</a:t>
            </a:r>
            <a:r>
              <a:rPr lang="en-US" sz="1600" b="1">
                <a:latin typeface="Times New Roman" pitchFamily="18" charset="0"/>
                <a:cs typeface="Times New Roman" pitchFamily="18" charset="0"/>
              </a:rPr>
              <a:t>c</a:t>
            </a:r>
            <a:r>
              <a:rPr lang="en-US" sz="1600">
                <a:latin typeface="Times New Roman" pitchFamily="18" charset="0"/>
                <a:cs typeface="Times New Roman" pitchFamily="18" charset="0"/>
              </a:rPr>
              <a:t>) command-line user interfaces</a:t>
            </a:r>
            <a:endParaRPr lang="en-US" sz="1600"/>
          </a:p>
        </p:txBody>
      </p:sp>
      <p:pic>
        <p:nvPicPr>
          <p:cNvPr id="149513" name="Picture 9" descr="04-09"/>
          <p:cNvPicPr>
            <a:picLocks noChangeAspect="1" noChangeArrowheads="1"/>
          </p:cNvPicPr>
          <p:nvPr/>
        </p:nvPicPr>
        <p:blipFill>
          <a:blip r:embed="rId3"/>
          <a:srcRect/>
          <a:stretch>
            <a:fillRect/>
          </a:stretch>
        </p:blipFill>
        <p:spPr bwMode="auto">
          <a:xfrm>
            <a:off x="685800" y="2438400"/>
            <a:ext cx="4865688" cy="2803525"/>
          </a:xfrm>
          <a:prstGeom prst="rect">
            <a:avLst/>
          </a:prstGeo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a:xfrm>
            <a:off x="1143000" y="457200"/>
            <a:ext cx="7793038" cy="1462088"/>
          </a:xfrm>
        </p:spPr>
        <p:txBody>
          <a:bodyPr lIns="92075" tIns="46038" rIns="92075" bIns="46038" anchor="ctr"/>
          <a:lstStyle/>
          <a:p>
            <a:pPr eaLnBrk="1" hangingPunct="1"/>
            <a:r>
              <a:rPr lang="en-US" smtClean="0"/>
              <a:t>The Operating System</a:t>
            </a:r>
          </a:p>
        </p:txBody>
      </p:sp>
      <p:sp>
        <p:nvSpPr>
          <p:cNvPr id="151554" name="Content Placeholder 11"/>
          <p:cNvSpPr>
            <a:spLocks noGrp="1"/>
          </p:cNvSpPr>
          <p:nvPr>
            <p:ph idx="1"/>
          </p:nvPr>
        </p:nvSpPr>
        <p:spPr>
          <a:xfrm>
            <a:off x="762000" y="1905000"/>
            <a:ext cx="7848600" cy="4114800"/>
          </a:xfrm>
        </p:spPr>
        <p:txBody>
          <a:bodyPr/>
          <a:lstStyle/>
          <a:p>
            <a:r>
              <a:rPr lang="en-US" smtClean="0"/>
              <a:t>Function 5: Providing the user interface</a:t>
            </a:r>
          </a:p>
          <a:p>
            <a:pPr lvl="1"/>
            <a:r>
              <a:rPr lang="en-US" smtClean="0"/>
              <a:t>The </a:t>
            </a:r>
            <a:r>
              <a:rPr lang="en-US" b="1" smtClean="0"/>
              <a:t>graphical user interface</a:t>
            </a:r>
            <a:r>
              <a:rPr lang="en-US" smtClean="0"/>
              <a:t> </a:t>
            </a:r>
            <a:r>
              <a:rPr lang="en-US" b="1" smtClean="0"/>
              <a:t>(GUI)</a:t>
            </a:r>
            <a:r>
              <a:rPr lang="en-US" smtClean="0"/>
              <a:t> uses </a:t>
            </a:r>
            <a:r>
              <a:rPr lang="en-US" b="1" smtClean="0"/>
              <a:t>icons</a:t>
            </a:r>
            <a:r>
              <a:rPr lang="en-US" smtClean="0"/>
              <a:t>, which are small images that:</a:t>
            </a:r>
            <a:endParaRPr lang="en-US" b="1" smtClean="0"/>
          </a:p>
          <a:p>
            <a:pPr lvl="2"/>
            <a:r>
              <a:rPr lang="en-US" smtClean="0"/>
              <a:t>Represent computer resources used to initiate actions</a:t>
            </a:r>
          </a:p>
          <a:p>
            <a:pPr lvl="2"/>
            <a:r>
              <a:rPr lang="en-US" smtClean="0"/>
              <a:t>Appear on the </a:t>
            </a:r>
            <a:r>
              <a:rPr lang="en-US" b="1" smtClean="0"/>
              <a:t>desktop</a:t>
            </a:r>
            <a:r>
              <a:rPr lang="en-US" smtClean="0"/>
              <a:t>, the work area created after the OS loads into memory</a:t>
            </a:r>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7BA50C6A-6454-44CC-A9AD-8A0B52E7A263}" type="slidenum">
              <a:rPr lang="en-US"/>
              <a:pPr>
                <a:defRPr/>
              </a:pPr>
              <a:t>27</a:t>
            </a:fld>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Content Placeholder 11"/>
          <p:cNvSpPr>
            <a:spLocks noGrp="1"/>
          </p:cNvSpPr>
          <p:nvPr>
            <p:ph idx="1"/>
          </p:nvPr>
        </p:nvSpPr>
        <p:spPr>
          <a:xfrm>
            <a:off x="762000" y="1905000"/>
            <a:ext cx="7772400" cy="4495800"/>
          </a:xfrm>
        </p:spPr>
        <p:txBody>
          <a:bodyPr/>
          <a:lstStyle/>
          <a:p>
            <a:r>
              <a:rPr lang="en-US" smtClean="0"/>
              <a:t>Function 5: Providing the user interface</a:t>
            </a:r>
          </a:p>
          <a:p>
            <a:pPr lvl="1"/>
            <a:r>
              <a:rPr lang="en-US" smtClean="0"/>
              <a:t>The </a:t>
            </a:r>
            <a:r>
              <a:rPr lang="en-US" b="1" smtClean="0"/>
              <a:t>menu-driven user interface</a:t>
            </a:r>
            <a:r>
              <a:rPr lang="en-US" smtClean="0"/>
              <a:t>:</a:t>
            </a:r>
          </a:p>
          <a:p>
            <a:pPr lvl="2"/>
            <a:r>
              <a:rPr lang="en-US" smtClean="0"/>
              <a:t>Provides text-based menus</a:t>
            </a:r>
          </a:p>
          <a:p>
            <a:pPr lvl="2"/>
            <a:r>
              <a:rPr lang="en-US" smtClean="0"/>
              <a:t>Displays available user options</a:t>
            </a:r>
          </a:p>
          <a:p>
            <a:pPr lvl="1"/>
            <a:r>
              <a:rPr lang="en-US" smtClean="0"/>
              <a:t>The </a:t>
            </a:r>
            <a:r>
              <a:rPr lang="en-US" b="1" smtClean="0"/>
              <a:t>command-line user interface</a:t>
            </a:r>
            <a:r>
              <a:rPr lang="en-US" smtClean="0"/>
              <a:t>:</a:t>
            </a:r>
          </a:p>
          <a:p>
            <a:pPr lvl="2"/>
            <a:r>
              <a:rPr lang="en-US" smtClean="0"/>
              <a:t>Requires the user to type commands to instruct the OS to perform the desired actions</a:t>
            </a:r>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17CBEE67-411F-42C6-BD52-25D173B636C7}" type="slidenum">
              <a:rPr lang="en-US"/>
              <a:pPr>
                <a:defRPr/>
              </a:pPr>
              <a:t>28</a:t>
            </a:fld>
            <a:endParaRPr lang="en-US" dirty="0"/>
          </a:p>
        </p:txBody>
      </p:sp>
      <p:sp>
        <p:nvSpPr>
          <p:cNvPr id="153604" name="Rectangle 2"/>
          <p:cNvSpPr>
            <a:spLocks noGrp="1" noChangeArrowheads="1"/>
          </p:cNvSpPr>
          <p:nvPr>
            <p:ph type="title"/>
          </p:nvPr>
        </p:nvSpPr>
        <p:spPr>
          <a:xfrm>
            <a:off x="1143000" y="457200"/>
            <a:ext cx="7793038" cy="1462088"/>
          </a:xfrm>
        </p:spPr>
        <p:txBody>
          <a:bodyPr lIns="92075" tIns="46038" rIns="92075" bIns="46038" anchor="ctr"/>
          <a:lstStyle/>
          <a:p>
            <a:pPr eaLnBrk="1" hangingPunct="1"/>
            <a:r>
              <a:rPr lang="en-US" smtClean="0"/>
              <a:t>The Operating System</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2"/>
          <p:cNvSpPr>
            <a:spLocks noGrp="1" noChangeArrowheads="1"/>
          </p:cNvSpPr>
          <p:nvPr>
            <p:ph type="title"/>
          </p:nvPr>
        </p:nvSpPr>
        <p:spPr/>
        <p:txBody>
          <a:bodyPr lIns="92075" tIns="46038" rIns="92075" bIns="46038" anchor="ctr"/>
          <a:lstStyle/>
          <a:p>
            <a:pPr eaLnBrk="1" hangingPunct="1"/>
            <a:r>
              <a:rPr lang="en-US" smtClean="0"/>
              <a:t>Exploring Popular </a:t>
            </a:r>
            <a:br>
              <a:rPr lang="en-US" smtClean="0"/>
            </a:br>
            <a:r>
              <a:rPr lang="en-US" smtClean="0"/>
              <a:t>Operating Systems</a:t>
            </a:r>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A2250E03-C4D7-4959-B001-FCEC3FB16386}" type="slidenum">
              <a:rPr lang="en-US"/>
              <a:pPr>
                <a:defRPr/>
              </a:pPr>
              <a:t>29</a:t>
            </a:fld>
            <a:endParaRPr lang="en-US" dirty="0"/>
          </a:p>
        </p:txBody>
      </p:sp>
      <p:graphicFrame>
        <p:nvGraphicFramePr>
          <p:cNvPr id="176273" name="Group 145"/>
          <p:cNvGraphicFramePr>
            <a:graphicFrameLocks noGrp="1"/>
          </p:cNvGraphicFramePr>
          <p:nvPr/>
        </p:nvGraphicFramePr>
        <p:xfrm>
          <a:off x="1143000" y="2057400"/>
          <a:ext cx="5334000" cy="4022725"/>
        </p:xfrm>
        <a:graphic>
          <a:graphicData uri="http://schemas.openxmlformats.org/drawingml/2006/table">
            <a:tbl>
              <a:tblPr/>
              <a:tblGrid>
                <a:gridCol w="3467100"/>
                <a:gridCol w="1866900"/>
              </a:tblGrid>
              <a:tr h="2746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Operating Systems</a:t>
                      </a:r>
                      <a:endParaRPr kumimoji="0" lang="en-US"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Market Share</a:t>
                      </a:r>
                      <a:endParaRPr kumimoji="0" lang="en-US"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Windows XP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60.55%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Windows Vista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22.64%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Mac OSX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7.11%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Linux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1.97%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Windows 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1.69%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Windows 2000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0.78%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Windows 2003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0.65%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iPhone OSX</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0.40%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Windows 98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0.13%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71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WAP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0.07%</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a:xfrm>
            <a:off x="1150938" y="214313"/>
            <a:ext cx="7793037" cy="1309687"/>
          </a:xfrm>
        </p:spPr>
        <p:txBody>
          <a:bodyPr/>
          <a:lstStyle/>
          <a:p>
            <a:pPr eaLnBrk="1" hangingPunct="1"/>
            <a:r>
              <a:rPr lang="en-US" smtClean="0"/>
              <a:t>System Software</a:t>
            </a:r>
          </a:p>
        </p:txBody>
      </p:sp>
      <p:sp>
        <p:nvSpPr>
          <p:cNvPr id="4" name="Footer Placeholder 3"/>
          <p:cNvSpPr>
            <a:spLocks noGrp="1"/>
          </p:cNvSpPr>
          <p:nvPr>
            <p:ph type="ftr" sz="quarter" idx="10"/>
          </p:nvPr>
        </p:nvSpPr>
        <p:spPr/>
        <p:txBody>
          <a:bodyPr/>
          <a:lstStyle/>
          <a:p>
            <a:pPr>
              <a:defRPr/>
            </a:pPr>
            <a:r>
              <a:rPr lang="en-US"/>
              <a:t>Copyright © 2011 Pearson Education, Inc. Publishing as Prentice Hall</a:t>
            </a:r>
          </a:p>
        </p:txBody>
      </p:sp>
      <p:sp>
        <p:nvSpPr>
          <p:cNvPr id="5" name="Slide Number Placeholder 4"/>
          <p:cNvSpPr>
            <a:spLocks noGrp="1"/>
          </p:cNvSpPr>
          <p:nvPr>
            <p:ph type="sldNum" sz="quarter" idx="11"/>
          </p:nvPr>
        </p:nvSpPr>
        <p:spPr/>
        <p:txBody>
          <a:bodyPr/>
          <a:lstStyle/>
          <a:p>
            <a:pPr>
              <a:defRPr/>
            </a:pPr>
            <a:fld id="{0B3C3C9F-C805-4CD9-959B-08D23CF32F3A}" type="slidenum">
              <a:rPr lang="en-US" smtClean="0"/>
              <a:pPr>
                <a:defRPr/>
              </a:pPr>
              <a:t>3</a:t>
            </a:fld>
            <a:endParaRPr lang="en-US" dirty="0"/>
          </a:p>
        </p:txBody>
      </p:sp>
      <p:pic>
        <p:nvPicPr>
          <p:cNvPr id="102404" name="Picture 15" descr="04-19"/>
          <p:cNvPicPr>
            <a:picLocks noChangeAspect="1" noChangeArrowheads="1"/>
          </p:cNvPicPr>
          <p:nvPr/>
        </p:nvPicPr>
        <p:blipFill>
          <a:blip r:embed="rId3"/>
          <a:srcRect/>
          <a:stretch>
            <a:fillRect/>
          </a:stretch>
        </p:blipFill>
        <p:spPr bwMode="auto">
          <a:xfrm>
            <a:off x="1143000" y="1981200"/>
            <a:ext cx="6629400" cy="43322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2"/>
          <p:cNvSpPr>
            <a:spLocks noGrp="1" noChangeArrowheads="1"/>
          </p:cNvSpPr>
          <p:nvPr>
            <p:ph type="title"/>
          </p:nvPr>
        </p:nvSpPr>
        <p:spPr/>
        <p:txBody>
          <a:bodyPr lIns="92075" tIns="46038" rIns="92075" bIns="46038" anchor="ctr"/>
          <a:lstStyle/>
          <a:p>
            <a:pPr eaLnBrk="1" hangingPunct="1"/>
            <a:r>
              <a:rPr lang="en-US" smtClean="0"/>
              <a:t>Exploring Popular </a:t>
            </a:r>
            <a:br>
              <a:rPr lang="en-US" smtClean="0"/>
            </a:br>
            <a:r>
              <a:rPr lang="en-US" smtClean="0"/>
              <a:t>Operating Systems</a:t>
            </a:r>
          </a:p>
        </p:txBody>
      </p:sp>
      <p:sp>
        <p:nvSpPr>
          <p:cNvPr id="157698" name="Content Placeholder 11"/>
          <p:cNvSpPr>
            <a:spLocks noGrp="1"/>
          </p:cNvSpPr>
          <p:nvPr>
            <p:ph sz="half" idx="1"/>
          </p:nvPr>
        </p:nvSpPr>
        <p:spPr>
          <a:xfrm>
            <a:off x="762000" y="2590800"/>
            <a:ext cx="7315200" cy="2855913"/>
          </a:xfrm>
        </p:spPr>
        <p:txBody>
          <a:bodyPr/>
          <a:lstStyle/>
          <a:p>
            <a:pPr lvl="1"/>
            <a:r>
              <a:rPr lang="en-US" sz="2800" smtClean="0"/>
              <a:t>The most popular operating system</a:t>
            </a:r>
          </a:p>
          <a:p>
            <a:pPr lvl="1">
              <a:buFont typeface="Wingdings" pitchFamily="2" charset="2"/>
              <a:buNone/>
            </a:pPr>
            <a:endParaRPr lang="en-US" sz="2800" smtClean="0"/>
          </a:p>
          <a:p>
            <a:pPr lvl="1"/>
            <a:r>
              <a:rPr lang="en-US" sz="2800" smtClean="0"/>
              <a:t>Several iterations</a:t>
            </a:r>
          </a:p>
          <a:p>
            <a:pPr lvl="1"/>
            <a:endParaRPr lang="en-US" smtClean="0"/>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40070A80-C39C-4C0C-8D02-1ABC29683986}" type="slidenum">
              <a:rPr lang="en-US"/>
              <a:pPr>
                <a:defRPr/>
              </a:pPr>
              <a:t>30</a:t>
            </a:fld>
            <a:endParaRPr lang="en-US" dirty="0"/>
          </a:p>
        </p:txBody>
      </p:sp>
      <p:sp>
        <p:nvSpPr>
          <p:cNvPr id="7" name="Rectangle 6"/>
          <p:cNvSpPr/>
          <p:nvPr/>
        </p:nvSpPr>
        <p:spPr>
          <a:xfrm>
            <a:off x="762000" y="1981200"/>
            <a:ext cx="4191000" cy="584200"/>
          </a:xfrm>
          <a:prstGeom prst="rect">
            <a:avLst/>
          </a:prstGeom>
        </p:spPr>
        <p:txBody>
          <a:bodyPr>
            <a:spAutoFit/>
          </a:bodyPr>
          <a:lstStyle/>
          <a:p>
            <a:pPr marL="342900" indent="-342900" eaLnBrk="0" hangingPunct="0">
              <a:spcBef>
                <a:spcPct val="20000"/>
              </a:spcBef>
              <a:buClr>
                <a:srgbClr val="00004D"/>
              </a:buClr>
              <a:buSzPct val="60000"/>
              <a:buFont typeface="Wingdings" pitchFamily="2" charset="2"/>
              <a:buChar char="n"/>
              <a:defRPr/>
            </a:pPr>
            <a:r>
              <a:rPr lang="en-US" sz="3200" kern="0" dirty="0">
                <a:latin typeface="Tahoma"/>
                <a:cs typeface="+mn-cs"/>
              </a:rPr>
              <a:t>Microsoft Windows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2"/>
          <p:cNvSpPr>
            <a:spLocks noGrp="1" noChangeArrowheads="1"/>
          </p:cNvSpPr>
          <p:nvPr>
            <p:ph type="title"/>
          </p:nvPr>
        </p:nvSpPr>
        <p:spPr/>
        <p:txBody>
          <a:bodyPr lIns="92075" tIns="46038" rIns="92075" bIns="46038" anchor="ctr"/>
          <a:lstStyle/>
          <a:p>
            <a:pPr eaLnBrk="1" hangingPunct="1"/>
            <a:r>
              <a:rPr lang="en-US" smtClean="0"/>
              <a:t>Exploring Popular </a:t>
            </a:r>
            <a:br>
              <a:rPr lang="en-US" smtClean="0"/>
            </a:br>
            <a:r>
              <a:rPr lang="en-US" smtClean="0"/>
              <a:t>Operating Systems</a:t>
            </a:r>
          </a:p>
        </p:txBody>
      </p:sp>
      <p:sp>
        <p:nvSpPr>
          <p:cNvPr id="159746" name="Content Placeholder 11"/>
          <p:cNvSpPr>
            <a:spLocks noGrp="1"/>
          </p:cNvSpPr>
          <p:nvPr>
            <p:ph sz="half" idx="1"/>
          </p:nvPr>
        </p:nvSpPr>
        <p:spPr>
          <a:xfrm>
            <a:off x="533400" y="3200400"/>
            <a:ext cx="2514600" cy="1524000"/>
          </a:xfrm>
        </p:spPr>
        <p:txBody>
          <a:bodyPr/>
          <a:lstStyle/>
          <a:p>
            <a:r>
              <a:rPr lang="en-US" b="1" smtClean="0"/>
              <a:t>Windows 7 </a:t>
            </a:r>
            <a:r>
              <a:rPr lang="en-US" smtClean="0"/>
              <a:t>is the latest version.</a:t>
            </a:r>
          </a:p>
          <a:p>
            <a:pPr lvl="1"/>
            <a:endParaRPr lang="en-US" b="1" smtClean="0"/>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F9BDDDF1-5081-4BA8-BC04-3F8969A38FAD}" type="slidenum">
              <a:rPr lang="en-US"/>
              <a:pPr>
                <a:defRPr/>
              </a:pPr>
              <a:t>31</a:t>
            </a:fld>
            <a:endParaRPr lang="en-US" dirty="0"/>
          </a:p>
        </p:txBody>
      </p:sp>
      <p:sp>
        <p:nvSpPr>
          <p:cNvPr id="13" name="Rectangle 12"/>
          <p:cNvSpPr/>
          <p:nvPr/>
        </p:nvSpPr>
        <p:spPr>
          <a:xfrm>
            <a:off x="762000" y="1981200"/>
            <a:ext cx="4191000" cy="584200"/>
          </a:xfrm>
          <a:prstGeom prst="rect">
            <a:avLst/>
          </a:prstGeom>
        </p:spPr>
        <p:txBody>
          <a:bodyPr>
            <a:spAutoFit/>
          </a:bodyPr>
          <a:lstStyle/>
          <a:p>
            <a:pPr marL="342900" indent="-342900" eaLnBrk="0" hangingPunct="0">
              <a:spcBef>
                <a:spcPct val="20000"/>
              </a:spcBef>
              <a:buClr>
                <a:srgbClr val="00004D"/>
              </a:buClr>
              <a:buSzPct val="60000"/>
              <a:buFont typeface="Wingdings" pitchFamily="2" charset="2"/>
              <a:buChar char="n"/>
              <a:defRPr/>
            </a:pPr>
            <a:r>
              <a:rPr lang="en-US" sz="3200" kern="0" dirty="0">
                <a:latin typeface="Tahoma"/>
                <a:cs typeface="+mn-cs"/>
              </a:rPr>
              <a:t>Microsoft Windows</a:t>
            </a:r>
          </a:p>
        </p:txBody>
      </p:sp>
      <p:pic>
        <p:nvPicPr>
          <p:cNvPr id="159752" name="Picture 8" descr="04-13"/>
          <p:cNvPicPr>
            <a:picLocks noChangeAspect="1" noChangeArrowheads="1"/>
          </p:cNvPicPr>
          <p:nvPr/>
        </p:nvPicPr>
        <p:blipFill>
          <a:blip r:embed="rId3"/>
          <a:srcRect/>
          <a:stretch>
            <a:fillRect/>
          </a:stretch>
        </p:blipFill>
        <p:spPr bwMode="auto">
          <a:xfrm>
            <a:off x="3276600" y="2438400"/>
            <a:ext cx="5486400" cy="3714750"/>
          </a:xfrm>
          <a:prstGeom prst="rect">
            <a:avLst/>
          </a:prstGeom>
          <a:noFill/>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ChangeArrowheads="1"/>
          </p:cNvSpPr>
          <p:nvPr>
            <p:ph type="title"/>
          </p:nvPr>
        </p:nvSpPr>
        <p:spPr/>
        <p:txBody>
          <a:bodyPr lIns="92075" tIns="46038" rIns="92075" bIns="46038" anchor="ctr"/>
          <a:lstStyle/>
          <a:p>
            <a:pPr eaLnBrk="1" hangingPunct="1"/>
            <a:r>
              <a:rPr lang="en-US" smtClean="0"/>
              <a:t>Exploring Popular </a:t>
            </a:r>
            <a:br>
              <a:rPr lang="en-US" smtClean="0"/>
            </a:br>
            <a:r>
              <a:rPr lang="en-US" smtClean="0"/>
              <a:t>Operating Systems</a:t>
            </a:r>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14543287-83EF-4DAC-93BE-6512DACDB533}" type="slidenum">
              <a:rPr lang="en-US"/>
              <a:pPr>
                <a:defRPr/>
              </a:pPr>
              <a:t>32</a:t>
            </a:fld>
            <a:endParaRPr lang="en-US" dirty="0"/>
          </a:p>
        </p:txBody>
      </p:sp>
      <p:graphicFrame>
        <p:nvGraphicFramePr>
          <p:cNvPr id="6" name="Table 5"/>
          <p:cNvGraphicFramePr>
            <a:graphicFrameLocks noGrp="1"/>
          </p:cNvGraphicFramePr>
          <p:nvPr/>
        </p:nvGraphicFramePr>
        <p:xfrm>
          <a:off x="609600" y="2667000"/>
          <a:ext cx="8001000" cy="3413125"/>
        </p:xfrm>
        <a:graphic>
          <a:graphicData uri="http://schemas.openxmlformats.org/drawingml/2006/table">
            <a:tbl>
              <a:tblPr/>
              <a:tblGrid>
                <a:gridCol w="4343400"/>
                <a:gridCol w="1447800"/>
                <a:gridCol w="1295400"/>
                <a:gridCol w="914400"/>
              </a:tblGrid>
              <a:tr h="259079">
                <a:tc>
                  <a:txBody>
                    <a:bodyPr/>
                    <a:lstStyle/>
                    <a:p>
                      <a:pPr marL="0" marR="0" indent="0" hangingPunct="0">
                        <a:lnSpc>
                          <a:spcPct val="200000"/>
                        </a:lnSpc>
                        <a:spcBef>
                          <a:spcPts val="600"/>
                        </a:spcBef>
                        <a:spcAft>
                          <a:spcPts val="0"/>
                        </a:spcAft>
                      </a:pPr>
                      <a:r>
                        <a:rPr lang="en-US" sz="1600" b="1" dirty="0">
                          <a:latin typeface="Arial Narrow" pitchFamily="34" charset="0"/>
                          <a:ea typeface="Times New Roman"/>
                          <a:cs typeface="GillSans ExtraBold"/>
                        </a:rPr>
                        <a:t>Feature</a:t>
                      </a:r>
                      <a:endParaRPr lang="en-US" sz="1600" dirty="0">
                        <a:latin typeface="Arial Narrow" pitchFamily="34" charset="0"/>
                        <a:ea typeface="Times New Roman"/>
                        <a:cs typeface="New Century Schlbk"/>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indent="0" algn="ctr" hangingPunct="0">
                        <a:lnSpc>
                          <a:spcPct val="200000"/>
                        </a:lnSpc>
                        <a:spcBef>
                          <a:spcPts val="600"/>
                        </a:spcBef>
                        <a:spcAft>
                          <a:spcPts val="0"/>
                        </a:spcAft>
                      </a:pPr>
                      <a:r>
                        <a:rPr lang="en-US" sz="1600" b="1" dirty="0">
                          <a:latin typeface="Arial Narrow" pitchFamily="34" charset="0"/>
                          <a:ea typeface="Times New Roman"/>
                          <a:cs typeface="GillSans ExtraBold"/>
                        </a:rPr>
                        <a:t>Versions</a:t>
                      </a:r>
                      <a:endParaRPr lang="en-US" sz="1600" dirty="0">
                        <a:latin typeface="Arial Narrow" pitchFamily="34" charset="0"/>
                        <a:ea typeface="Times New Roman"/>
                        <a:cs typeface="New Century Schlbk"/>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27228">
                <a:tc>
                  <a:txBody>
                    <a:bodyPr/>
                    <a:lstStyle/>
                    <a:p>
                      <a:pPr marL="0" marR="0" indent="0" hangingPunct="0">
                        <a:lnSpc>
                          <a:spcPct val="200000"/>
                        </a:lnSpc>
                        <a:spcBef>
                          <a:spcPts val="600"/>
                        </a:spcBef>
                        <a:spcAft>
                          <a:spcPts val="0"/>
                        </a:spcAft>
                      </a:pPr>
                      <a:endParaRPr lang="en-US" sz="1600" dirty="0">
                        <a:latin typeface="Arial Narrow" pitchFamily="34" charset="0"/>
                        <a:ea typeface="Times New Roman"/>
                        <a:cs typeface="GillSans ExtraBold"/>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hangingPunct="0">
                        <a:lnSpc>
                          <a:spcPct val="200000"/>
                        </a:lnSpc>
                        <a:spcBef>
                          <a:spcPts val="600"/>
                        </a:spcBef>
                        <a:spcAft>
                          <a:spcPts val="0"/>
                        </a:spcAft>
                      </a:pPr>
                      <a:r>
                        <a:rPr lang="en-US" sz="1600">
                          <a:latin typeface="Arial Narrow" pitchFamily="34" charset="0"/>
                          <a:ea typeface="Times New Roman"/>
                          <a:cs typeface="GillSans ExtraBold"/>
                        </a:rPr>
                        <a:t>Home Premium</a:t>
                      </a:r>
                      <a:endParaRPr lang="en-US" sz="1600">
                        <a:latin typeface="Arial Narrow" pitchFamily="34" charset="0"/>
                        <a:ea typeface="Times New Roman"/>
                        <a:cs typeface="New Century Schlbk"/>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hangingPunct="0">
                        <a:lnSpc>
                          <a:spcPct val="200000"/>
                        </a:lnSpc>
                        <a:spcBef>
                          <a:spcPts val="600"/>
                        </a:spcBef>
                        <a:spcAft>
                          <a:spcPts val="0"/>
                        </a:spcAft>
                      </a:pPr>
                      <a:r>
                        <a:rPr lang="en-US" sz="1600">
                          <a:latin typeface="Arial Narrow" pitchFamily="34" charset="0"/>
                          <a:ea typeface="Times New Roman"/>
                          <a:cs typeface="GillSans ExtraBold"/>
                        </a:rPr>
                        <a:t>Professional</a:t>
                      </a:r>
                      <a:endParaRPr lang="en-US" sz="1600">
                        <a:latin typeface="Arial Narrow" pitchFamily="34" charset="0"/>
                        <a:ea typeface="Times New Roman"/>
                        <a:cs typeface="New Century Schlbk"/>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hangingPunct="0">
                        <a:lnSpc>
                          <a:spcPct val="200000"/>
                        </a:lnSpc>
                        <a:spcBef>
                          <a:spcPts val="600"/>
                        </a:spcBef>
                        <a:spcAft>
                          <a:spcPts val="0"/>
                        </a:spcAft>
                      </a:pPr>
                      <a:r>
                        <a:rPr lang="en-US" sz="1600" dirty="0">
                          <a:latin typeface="Arial Narrow" pitchFamily="34" charset="0"/>
                          <a:ea typeface="Times New Roman"/>
                          <a:cs typeface="GillSans ExtraBold"/>
                        </a:rPr>
                        <a:t>Ultimate</a:t>
                      </a:r>
                      <a:endParaRPr lang="en-US" sz="1600" dirty="0">
                        <a:latin typeface="Arial Narrow" pitchFamily="34" charset="0"/>
                        <a:ea typeface="Times New Roman"/>
                        <a:cs typeface="New Century Schlbk"/>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885">
                <a:tc>
                  <a:txBody>
                    <a:bodyPr/>
                    <a:lstStyle/>
                    <a:p>
                      <a:pPr marL="0" marR="0" indent="0" hangingPunct="0">
                        <a:lnSpc>
                          <a:spcPct val="100000"/>
                        </a:lnSpc>
                        <a:spcBef>
                          <a:spcPts val="600"/>
                        </a:spcBef>
                        <a:spcAft>
                          <a:spcPts val="0"/>
                        </a:spcAft>
                      </a:pPr>
                      <a:r>
                        <a:rPr lang="en-US" sz="1600" dirty="0">
                          <a:latin typeface="Arial Narrow" pitchFamily="34" charset="0"/>
                          <a:ea typeface="Times New Roman"/>
                          <a:cs typeface="GillSans ExtraBold"/>
                        </a:rPr>
                        <a:t>Improved desktop navigation </a:t>
                      </a:r>
                      <a:r>
                        <a:rPr lang="en-US" sz="1600" dirty="0" smtClean="0">
                          <a:latin typeface="Arial Narrow" pitchFamily="34" charset="0"/>
                          <a:ea typeface="Times New Roman"/>
                          <a:cs typeface="GillSans ExtraBold"/>
                        </a:rPr>
                        <a:t>including</a:t>
                      </a:r>
                      <a:r>
                        <a:rPr lang="en-US" sz="1600" baseline="0" dirty="0" smtClean="0">
                          <a:latin typeface="Arial Narrow" pitchFamily="34" charset="0"/>
                          <a:ea typeface="Times New Roman"/>
                          <a:cs typeface="GillSans ExtraBold"/>
                        </a:rPr>
                        <a:t> </a:t>
                      </a:r>
                      <a:r>
                        <a:rPr lang="en-US" sz="1600" dirty="0" smtClean="0">
                          <a:latin typeface="Arial Narrow" pitchFamily="34" charset="0"/>
                          <a:ea typeface="Times New Roman"/>
                          <a:cs typeface="GillSans ExtraBold"/>
                        </a:rPr>
                        <a:t>Windows </a:t>
                      </a:r>
                      <a:r>
                        <a:rPr lang="en-US" sz="1600" dirty="0">
                          <a:latin typeface="Arial Narrow" pitchFamily="34" charset="0"/>
                          <a:ea typeface="Times New Roman"/>
                          <a:cs typeface="GillSans ExtraBold"/>
                        </a:rPr>
                        <a:t>Touch, a feature that enables touch screen input</a:t>
                      </a:r>
                      <a:endParaRPr lang="en-US" sz="1600" dirty="0">
                        <a:latin typeface="Arial Narrow" pitchFamily="34" charset="0"/>
                        <a:ea typeface="Times New Roman"/>
                        <a:cs typeface="New Century Schlbk"/>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hangingPunct="0">
                        <a:lnSpc>
                          <a:spcPct val="200000"/>
                        </a:lnSpc>
                        <a:spcBef>
                          <a:spcPts val="600"/>
                        </a:spcBef>
                        <a:spcAft>
                          <a:spcPts val="0"/>
                        </a:spcAft>
                      </a:pPr>
                      <a:r>
                        <a:rPr lang="en-US" sz="1600" dirty="0">
                          <a:latin typeface="Arial Narrow" pitchFamily="34" charset="0"/>
                          <a:ea typeface="Times New Roman"/>
                          <a:cs typeface="GillSans ExtraBold"/>
                        </a:rPr>
                        <a:t>X</a:t>
                      </a:r>
                      <a:endParaRPr lang="en-US" sz="1600" dirty="0">
                        <a:latin typeface="Arial Narrow" pitchFamily="34" charset="0"/>
                        <a:ea typeface="Times New Roman"/>
                        <a:cs typeface="New Century Schlbk"/>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hangingPunct="0">
                        <a:lnSpc>
                          <a:spcPct val="200000"/>
                        </a:lnSpc>
                        <a:spcBef>
                          <a:spcPts val="600"/>
                        </a:spcBef>
                        <a:spcAft>
                          <a:spcPts val="0"/>
                        </a:spcAft>
                      </a:pPr>
                      <a:r>
                        <a:rPr lang="en-US" sz="1600">
                          <a:latin typeface="Arial Narrow" pitchFamily="34" charset="0"/>
                          <a:ea typeface="Times New Roman"/>
                          <a:cs typeface="GillSans ExtraBold"/>
                        </a:rPr>
                        <a:t>X</a:t>
                      </a:r>
                      <a:endParaRPr lang="en-US" sz="1600">
                        <a:latin typeface="Arial Narrow" pitchFamily="34" charset="0"/>
                        <a:ea typeface="Times New Roman"/>
                        <a:cs typeface="New Century Schlbk"/>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hangingPunct="0">
                        <a:lnSpc>
                          <a:spcPct val="200000"/>
                        </a:lnSpc>
                        <a:spcBef>
                          <a:spcPts val="600"/>
                        </a:spcBef>
                        <a:spcAft>
                          <a:spcPts val="0"/>
                        </a:spcAft>
                      </a:pPr>
                      <a:r>
                        <a:rPr lang="en-US" sz="1600">
                          <a:latin typeface="Arial Narrow" pitchFamily="34" charset="0"/>
                          <a:ea typeface="Times New Roman"/>
                          <a:cs typeface="GillSans ExtraBold"/>
                        </a:rPr>
                        <a:t>X</a:t>
                      </a:r>
                      <a:endParaRPr lang="en-US" sz="1600">
                        <a:latin typeface="Arial Narrow" pitchFamily="34" charset="0"/>
                        <a:ea typeface="Times New Roman"/>
                        <a:cs typeface="New Century Schlbk"/>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451">
                <a:tc>
                  <a:txBody>
                    <a:bodyPr/>
                    <a:lstStyle/>
                    <a:p>
                      <a:pPr marL="0" marR="0" indent="0" hangingPunct="0">
                        <a:lnSpc>
                          <a:spcPct val="200000"/>
                        </a:lnSpc>
                        <a:spcBef>
                          <a:spcPts val="600"/>
                        </a:spcBef>
                        <a:spcAft>
                          <a:spcPts val="0"/>
                        </a:spcAft>
                      </a:pPr>
                      <a:r>
                        <a:rPr lang="en-US" sz="1600" dirty="0">
                          <a:latin typeface="Arial Narrow" pitchFamily="34" charset="0"/>
                          <a:ea typeface="Times New Roman"/>
                          <a:cs typeface="GillSans ExtraBold"/>
                        </a:rPr>
                        <a:t>Starts programs faster; finds documents quicker</a:t>
                      </a:r>
                      <a:endParaRPr lang="en-US" sz="1600" dirty="0">
                        <a:latin typeface="Arial Narrow" pitchFamily="34" charset="0"/>
                        <a:ea typeface="Times New Roman"/>
                        <a:cs typeface="New Century Schlbk"/>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hangingPunct="0">
                        <a:lnSpc>
                          <a:spcPct val="200000"/>
                        </a:lnSpc>
                        <a:spcBef>
                          <a:spcPts val="600"/>
                        </a:spcBef>
                        <a:spcAft>
                          <a:spcPts val="0"/>
                        </a:spcAft>
                      </a:pPr>
                      <a:r>
                        <a:rPr lang="en-US" sz="1600">
                          <a:latin typeface="Arial Narrow" pitchFamily="34" charset="0"/>
                          <a:ea typeface="Times New Roman"/>
                          <a:cs typeface="GillSans ExtraBold"/>
                        </a:rPr>
                        <a:t>X</a:t>
                      </a:r>
                      <a:endParaRPr lang="en-US" sz="1600">
                        <a:latin typeface="Arial Narrow" pitchFamily="34" charset="0"/>
                        <a:ea typeface="Times New Roman"/>
                        <a:cs typeface="New Century Schlbk"/>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hangingPunct="0">
                        <a:lnSpc>
                          <a:spcPct val="200000"/>
                        </a:lnSpc>
                        <a:spcBef>
                          <a:spcPts val="600"/>
                        </a:spcBef>
                        <a:spcAft>
                          <a:spcPts val="0"/>
                        </a:spcAft>
                      </a:pPr>
                      <a:r>
                        <a:rPr lang="en-US" sz="1600">
                          <a:latin typeface="Arial Narrow" pitchFamily="34" charset="0"/>
                          <a:ea typeface="Times New Roman"/>
                          <a:cs typeface="GillSans ExtraBold"/>
                        </a:rPr>
                        <a:t>X</a:t>
                      </a:r>
                      <a:endParaRPr lang="en-US" sz="1600">
                        <a:latin typeface="Arial Narrow" pitchFamily="34" charset="0"/>
                        <a:ea typeface="Times New Roman"/>
                        <a:cs typeface="New Century Schlbk"/>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hangingPunct="0">
                        <a:lnSpc>
                          <a:spcPct val="200000"/>
                        </a:lnSpc>
                        <a:spcBef>
                          <a:spcPts val="600"/>
                        </a:spcBef>
                        <a:spcAft>
                          <a:spcPts val="0"/>
                        </a:spcAft>
                      </a:pPr>
                      <a:r>
                        <a:rPr lang="en-US" sz="1600">
                          <a:latin typeface="Arial Narrow" pitchFamily="34" charset="0"/>
                          <a:ea typeface="Times New Roman"/>
                          <a:cs typeface="GillSans ExtraBold"/>
                        </a:rPr>
                        <a:t>X</a:t>
                      </a:r>
                      <a:endParaRPr lang="en-US" sz="1600">
                        <a:latin typeface="Arial Narrow" pitchFamily="34" charset="0"/>
                        <a:ea typeface="Times New Roman"/>
                        <a:cs typeface="New Century Schlbk"/>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451">
                <a:tc>
                  <a:txBody>
                    <a:bodyPr/>
                    <a:lstStyle/>
                    <a:p>
                      <a:pPr marL="0" marR="0" indent="0" hangingPunct="0">
                        <a:lnSpc>
                          <a:spcPct val="200000"/>
                        </a:lnSpc>
                        <a:spcBef>
                          <a:spcPts val="600"/>
                        </a:spcBef>
                        <a:spcAft>
                          <a:spcPts val="0"/>
                        </a:spcAft>
                      </a:pPr>
                      <a:r>
                        <a:rPr lang="en-US" sz="1600">
                          <a:latin typeface="Arial Narrow" pitchFamily="34" charset="0"/>
                          <a:ea typeface="Times New Roman"/>
                          <a:cs typeface="GillSans ExtraBold"/>
                        </a:rPr>
                        <a:t>Web experiences are faster, easier, and safer</a:t>
                      </a:r>
                      <a:endParaRPr lang="en-US" sz="1600">
                        <a:latin typeface="Arial Narrow" pitchFamily="34" charset="0"/>
                        <a:ea typeface="Times New Roman"/>
                        <a:cs typeface="New Century Schlbk"/>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hangingPunct="0">
                        <a:lnSpc>
                          <a:spcPct val="200000"/>
                        </a:lnSpc>
                        <a:spcBef>
                          <a:spcPts val="600"/>
                        </a:spcBef>
                        <a:spcAft>
                          <a:spcPts val="0"/>
                        </a:spcAft>
                      </a:pPr>
                      <a:r>
                        <a:rPr lang="en-US" sz="1600">
                          <a:latin typeface="Arial Narrow" pitchFamily="34" charset="0"/>
                          <a:ea typeface="Times New Roman"/>
                          <a:cs typeface="GillSans ExtraBold"/>
                        </a:rPr>
                        <a:t>X</a:t>
                      </a:r>
                      <a:endParaRPr lang="en-US" sz="1600">
                        <a:latin typeface="Arial Narrow" pitchFamily="34" charset="0"/>
                        <a:ea typeface="Times New Roman"/>
                        <a:cs typeface="New Century Schlbk"/>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hangingPunct="0">
                        <a:lnSpc>
                          <a:spcPct val="200000"/>
                        </a:lnSpc>
                        <a:spcBef>
                          <a:spcPts val="600"/>
                        </a:spcBef>
                        <a:spcAft>
                          <a:spcPts val="0"/>
                        </a:spcAft>
                      </a:pPr>
                      <a:r>
                        <a:rPr lang="en-US" sz="1600">
                          <a:latin typeface="Arial Narrow" pitchFamily="34" charset="0"/>
                          <a:ea typeface="Times New Roman"/>
                          <a:cs typeface="GillSans ExtraBold"/>
                        </a:rPr>
                        <a:t>X</a:t>
                      </a:r>
                      <a:endParaRPr lang="en-US" sz="1600">
                        <a:latin typeface="Arial Narrow" pitchFamily="34" charset="0"/>
                        <a:ea typeface="Times New Roman"/>
                        <a:cs typeface="New Century Schlbk"/>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hangingPunct="0">
                        <a:lnSpc>
                          <a:spcPct val="200000"/>
                        </a:lnSpc>
                        <a:spcBef>
                          <a:spcPts val="600"/>
                        </a:spcBef>
                        <a:spcAft>
                          <a:spcPts val="0"/>
                        </a:spcAft>
                      </a:pPr>
                      <a:r>
                        <a:rPr lang="en-US" sz="1600">
                          <a:latin typeface="Arial Narrow" pitchFamily="34" charset="0"/>
                          <a:ea typeface="Times New Roman"/>
                          <a:cs typeface="GillSans ExtraBold"/>
                        </a:rPr>
                        <a:t>X</a:t>
                      </a:r>
                      <a:endParaRPr lang="en-US" sz="1600">
                        <a:latin typeface="Arial Narrow" pitchFamily="34" charset="0"/>
                        <a:ea typeface="Times New Roman"/>
                        <a:cs typeface="New Century Schlbk"/>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451">
                <a:tc>
                  <a:txBody>
                    <a:bodyPr/>
                    <a:lstStyle/>
                    <a:p>
                      <a:pPr marL="0" marR="0" indent="0" hangingPunct="0">
                        <a:lnSpc>
                          <a:spcPct val="200000"/>
                        </a:lnSpc>
                        <a:spcBef>
                          <a:spcPts val="600"/>
                        </a:spcBef>
                        <a:spcAft>
                          <a:spcPts val="0"/>
                        </a:spcAft>
                      </a:pPr>
                      <a:r>
                        <a:rPr lang="en-US" sz="1600">
                          <a:latin typeface="Arial Narrow" pitchFamily="34" charset="0"/>
                          <a:ea typeface="Times New Roman"/>
                          <a:cs typeface="GillSans ExtraBold"/>
                        </a:rPr>
                        <a:t>Watch, pause, and re-wind TV on your PC</a:t>
                      </a:r>
                      <a:endParaRPr lang="en-US" sz="1600">
                        <a:latin typeface="Arial Narrow" pitchFamily="34" charset="0"/>
                        <a:ea typeface="Times New Roman"/>
                        <a:cs typeface="New Century Schlbk"/>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hangingPunct="0">
                        <a:lnSpc>
                          <a:spcPct val="200000"/>
                        </a:lnSpc>
                        <a:spcBef>
                          <a:spcPts val="600"/>
                        </a:spcBef>
                        <a:spcAft>
                          <a:spcPts val="0"/>
                        </a:spcAft>
                      </a:pPr>
                      <a:r>
                        <a:rPr lang="en-US" sz="1600">
                          <a:latin typeface="Arial Narrow" pitchFamily="34" charset="0"/>
                          <a:ea typeface="Times New Roman"/>
                          <a:cs typeface="GillSans ExtraBold"/>
                        </a:rPr>
                        <a:t>X</a:t>
                      </a:r>
                      <a:endParaRPr lang="en-US" sz="1600">
                        <a:latin typeface="Arial Narrow" pitchFamily="34" charset="0"/>
                        <a:ea typeface="Times New Roman"/>
                        <a:cs typeface="New Century Schlbk"/>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hangingPunct="0">
                        <a:lnSpc>
                          <a:spcPct val="200000"/>
                        </a:lnSpc>
                        <a:spcBef>
                          <a:spcPts val="600"/>
                        </a:spcBef>
                        <a:spcAft>
                          <a:spcPts val="0"/>
                        </a:spcAft>
                      </a:pPr>
                      <a:r>
                        <a:rPr lang="en-US" sz="1600">
                          <a:latin typeface="Arial Narrow" pitchFamily="34" charset="0"/>
                          <a:ea typeface="Times New Roman"/>
                          <a:cs typeface="GillSans ExtraBold"/>
                        </a:rPr>
                        <a:t>X</a:t>
                      </a:r>
                      <a:endParaRPr lang="en-US" sz="1600">
                        <a:latin typeface="Arial Narrow" pitchFamily="34" charset="0"/>
                        <a:ea typeface="Times New Roman"/>
                        <a:cs typeface="New Century Schlbk"/>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hangingPunct="0">
                        <a:lnSpc>
                          <a:spcPct val="200000"/>
                        </a:lnSpc>
                        <a:spcBef>
                          <a:spcPts val="600"/>
                        </a:spcBef>
                        <a:spcAft>
                          <a:spcPts val="0"/>
                        </a:spcAft>
                      </a:pPr>
                      <a:r>
                        <a:rPr lang="en-US" sz="1600">
                          <a:latin typeface="Arial Narrow" pitchFamily="34" charset="0"/>
                          <a:ea typeface="Times New Roman"/>
                          <a:cs typeface="GillSans ExtraBold"/>
                        </a:rPr>
                        <a:t>X</a:t>
                      </a:r>
                      <a:endParaRPr lang="en-US" sz="1600">
                        <a:latin typeface="Arial Narrow" pitchFamily="34" charset="0"/>
                        <a:ea typeface="Times New Roman"/>
                        <a:cs typeface="New Century Schlbk"/>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451">
                <a:tc>
                  <a:txBody>
                    <a:bodyPr/>
                    <a:lstStyle/>
                    <a:p>
                      <a:pPr marL="0" marR="0" indent="0" hangingPunct="0">
                        <a:lnSpc>
                          <a:spcPct val="200000"/>
                        </a:lnSpc>
                        <a:spcBef>
                          <a:spcPts val="600"/>
                        </a:spcBef>
                        <a:spcAft>
                          <a:spcPts val="0"/>
                        </a:spcAft>
                      </a:pPr>
                      <a:r>
                        <a:rPr lang="en-US" sz="1600" dirty="0">
                          <a:latin typeface="Arial Narrow" pitchFamily="34" charset="0"/>
                          <a:ea typeface="Times New Roman"/>
                          <a:cs typeface="GillSans ExtraBold"/>
                        </a:rPr>
                        <a:t>Create a home network with </a:t>
                      </a:r>
                      <a:r>
                        <a:rPr lang="en-US" sz="1600" dirty="0" err="1">
                          <a:latin typeface="Arial Narrow" pitchFamily="34" charset="0"/>
                          <a:ea typeface="Times New Roman"/>
                          <a:cs typeface="GillSans ExtraBold"/>
                        </a:rPr>
                        <a:t>HomeGroup</a:t>
                      </a:r>
                      <a:endParaRPr lang="en-US" sz="1600" dirty="0">
                        <a:latin typeface="Arial Narrow" pitchFamily="34" charset="0"/>
                        <a:ea typeface="Times New Roman"/>
                        <a:cs typeface="New Century Schlbk"/>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hangingPunct="0">
                        <a:lnSpc>
                          <a:spcPct val="200000"/>
                        </a:lnSpc>
                        <a:spcBef>
                          <a:spcPts val="600"/>
                        </a:spcBef>
                        <a:spcAft>
                          <a:spcPts val="0"/>
                        </a:spcAft>
                      </a:pPr>
                      <a:r>
                        <a:rPr lang="en-US" sz="1600" dirty="0">
                          <a:latin typeface="Arial Narrow" pitchFamily="34" charset="0"/>
                          <a:ea typeface="Times New Roman"/>
                          <a:cs typeface="GillSans ExtraBold"/>
                        </a:rPr>
                        <a:t>X</a:t>
                      </a:r>
                      <a:endParaRPr lang="en-US" sz="1600" dirty="0">
                        <a:latin typeface="Arial Narrow" pitchFamily="34" charset="0"/>
                        <a:ea typeface="Times New Roman"/>
                        <a:cs typeface="New Century Schlbk"/>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hangingPunct="0">
                        <a:lnSpc>
                          <a:spcPct val="200000"/>
                        </a:lnSpc>
                        <a:spcBef>
                          <a:spcPts val="600"/>
                        </a:spcBef>
                        <a:spcAft>
                          <a:spcPts val="0"/>
                        </a:spcAft>
                      </a:pPr>
                      <a:r>
                        <a:rPr lang="en-US" sz="1600">
                          <a:latin typeface="Arial Narrow" pitchFamily="34" charset="0"/>
                          <a:ea typeface="Times New Roman"/>
                          <a:cs typeface="GillSans ExtraBold"/>
                        </a:rPr>
                        <a:t>X</a:t>
                      </a:r>
                      <a:endParaRPr lang="en-US" sz="1600">
                        <a:latin typeface="Arial Narrow" pitchFamily="34" charset="0"/>
                        <a:ea typeface="Times New Roman"/>
                        <a:cs typeface="New Century Schlbk"/>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hangingPunct="0">
                        <a:lnSpc>
                          <a:spcPct val="200000"/>
                        </a:lnSpc>
                        <a:spcBef>
                          <a:spcPts val="600"/>
                        </a:spcBef>
                        <a:spcAft>
                          <a:spcPts val="0"/>
                        </a:spcAft>
                      </a:pPr>
                      <a:r>
                        <a:rPr lang="en-US" sz="1600" dirty="0">
                          <a:latin typeface="Arial Narrow" pitchFamily="34" charset="0"/>
                          <a:ea typeface="Times New Roman"/>
                          <a:cs typeface="GillSans ExtraBold"/>
                        </a:rPr>
                        <a:t>X</a:t>
                      </a:r>
                      <a:endParaRPr lang="en-US" sz="1600" dirty="0">
                        <a:latin typeface="Arial Narrow" pitchFamily="34" charset="0"/>
                        <a:ea typeface="Times New Roman"/>
                        <a:cs typeface="New Century Schlbk"/>
                      </a:endParaRPr>
                    </a:p>
                  </a:txBody>
                  <a:tcPr marL="50800" marR="508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1836" name="Rectangle 9"/>
          <p:cNvSpPr>
            <a:spLocks noChangeArrowheads="1"/>
          </p:cNvSpPr>
          <p:nvPr/>
        </p:nvSpPr>
        <p:spPr bwMode="auto">
          <a:xfrm>
            <a:off x="609600" y="2057400"/>
            <a:ext cx="4579938" cy="584200"/>
          </a:xfrm>
          <a:prstGeom prst="rect">
            <a:avLst/>
          </a:prstGeom>
          <a:noFill/>
          <a:ln w="9525">
            <a:noFill/>
            <a:miter lim="800000"/>
            <a:headEnd/>
            <a:tailEnd/>
          </a:ln>
        </p:spPr>
        <p:txBody>
          <a:bodyPr wrap="none">
            <a:spAutoFit/>
          </a:bodyPr>
          <a:lstStyle/>
          <a:p>
            <a:pPr>
              <a:buFont typeface="Wingdings" pitchFamily="2" charset="2"/>
              <a:buChar char="§"/>
            </a:pPr>
            <a:r>
              <a:rPr lang="en-US" sz="3200" b="1"/>
              <a:t> Microsoft Windows 7</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2"/>
          <p:cNvSpPr>
            <a:spLocks noGrp="1" noChangeArrowheads="1"/>
          </p:cNvSpPr>
          <p:nvPr>
            <p:ph type="title"/>
          </p:nvPr>
        </p:nvSpPr>
        <p:spPr/>
        <p:txBody>
          <a:bodyPr lIns="92075" tIns="46038" rIns="92075" bIns="46038" anchor="ctr"/>
          <a:lstStyle/>
          <a:p>
            <a:pPr eaLnBrk="1" hangingPunct="1"/>
            <a:r>
              <a:rPr lang="en-US" smtClean="0"/>
              <a:t>Exploring Popular </a:t>
            </a:r>
            <a:br>
              <a:rPr lang="en-US" smtClean="0"/>
            </a:br>
            <a:r>
              <a:rPr lang="en-US" smtClean="0"/>
              <a:t>Operating Systems</a:t>
            </a:r>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C01F3F3F-7013-4F75-9499-AE25A9DA95DF}" type="slidenum">
              <a:rPr lang="en-US"/>
              <a:pPr>
                <a:defRPr/>
              </a:pPr>
              <a:t>33</a:t>
            </a:fld>
            <a:endParaRPr lang="en-US" dirty="0"/>
          </a:p>
        </p:txBody>
      </p:sp>
      <p:graphicFrame>
        <p:nvGraphicFramePr>
          <p:cNvPr id="6" name="Table 5"/>
          <p:cNvGraphicFramePr>
            <a:graphicFrameLocks noGrp="1"/>
          </p:cNvGraphicFramePr>
          <p:nvPr/>
        </p:nvGraphicFramePr>
        <p:xfrm>
          <a:off x="457200" y="2667000"/>
          <a:ext cx="7772400" cy="3413125"/>
        </p:xfrm>
        <a:graphic>
          <a:graphicData uri="http://schemas.openxmlformats.org/drawingml/2006/table">
            <a:tbl>
              <a:tblPr/>
              <a:tblGrid>
                <a:gridCol w="4660900"/>
                <a:gridCol w="1358900"/>
                <a:gridCol w="990600"/>
                <a:gridCol w="762000"/>
              </a:tblGrid>
              <a:tr h="303213">
                <a:tc>
                  <a:txBody>
                    <a:bodyPr/>
                    <a:lstStyle/>
                    <a:p>
                      <a:pPr marL="0" marR="0" lvl="0" indent="0" algn="l" defTabSz="914400" rtl="0" eaLnBrk="1" fontAlgn="base" latinLnBrk="0" hangingPunct="0">
                        <a:lnSpc>
                          <a:spcPct val="200000"/>
                        </a:lnSpc>
                        <a:spcBef>
                          <a:spcPts val="600"/>
                        </a:spcBef>
                        <a:spcAft>
                          <a:spcPct val="0"/>
                        </a:spcAft>
                        <a:buClrTx/>
                        <a:buSzTx/>
                        <a:buFontTx/>
                        <a:buNone/>
                        <a:tabLst/>
                      </a:pPr>
                      <a:r>
                        <a:rPr kumimoji="0" lang="en-US" sz="1400" b="1" i="0" u="none" strike="noStrike" cap="none" normalizeH="0" baseline="0" smtClean="0">
                          <a:ln>
                            <a:noFill/>
                          </a:ln>
                          <a:solidFill>
                            <a:schemeClr val="tx1"/>
                          </a:solidFill>
                          <a:effectLst/>
                          <a:latin typeface="Arial Narrow" pitchFamily="34" charset="0"/>
                          <a:ea typeface="Times New Roman" pitchFamily="18" charset="0"/>
                          <a:cs typeface="GillSans ExtraBold"/>
                        </a:rPr>
                        <a:t>Feature</a:t>
                      </a:r>
                      <a:endParaRPr kumimoji="0" lang="en-US" sz="1400" b="0" i="0" u="none" strike="noStrike" cap="none" normalizeH="0" baseline="0" smtClean="0">
                        <a:ln>
                          <a:noFill/>
                        </a:ln>
                        <a:solidFill>
                          <a:schemeClr val="tx1"/>
                        </a:solidFill>
                        <a:effectLst/>
                        <a:latin typeface="Arial Narrow" pitchFamily="34" charset="0"/>
                        <a:ea typeface="Times New Roman" pitchFamily="18" charset="0"/>
                        <a:cs typeface="New Century Schlbk"/>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0">
                        <a:lnSpc>
                          <a:spcPct val="200000"/>
                        </a:lnSpc>
                        <a:spcBef>
                          <a:spcPts val="600"/>
                        </a:spcBef>
                        <a:spcAft>
                          <a:spcPct val="0"/>
                        </a:spcAft>
                        <a:buClrTx/>
                        <a:buSzTx/>
                        <a:buFontTx/>
                        <a:buNone/>
                        <a:tabLst/>
                      </a:pPr>
                      <a:r>
                        <a:rPr kumimoji="0" lang="en-US" sz="1400" b="1" i="0" u="none" strike="noStrike" cap="none" normalizeH="0" baseline="0" smtClean="0">
                          <a:ln>
                            <a:noFill/>
                          </a:ln>
                          <a:solidFill>
                            <a:schemeClr val="tx1"/>
                          </a:solidFill>
                          <a:effectLst/>
                          <a:latin typeface="Arial Narrow" pitchFamily="34" charset="0"/>
                          <a:ea typeface="Times New Roman" pitchFamily="18" charset="0"/>
                          <a:cs typeface="GillSans ExtraBold"/>
                        </a:rPr>
                        <a:t>Versions</a:t>
                      </a:r>
                      <a:endParaRPr kumimoji="0" lang="en-US" sz="1400" b="0" i="0" u="none" strike="noStrike" cap="none" normalizeH="0" baseline="0" smtClean="0">
                        <a:ln>
                          <a:noFill/>
                        </a:ln>
                        <a:solidFill>
                          <a:schemeClr val="tx1"/>
                        </a:solidFill>
                        <a:effectLst/>
                        <a:latin typeface="Arial Narrow" pitchFamily="34" charset="0"/>
                        <a:ea typeface="Times New Roman" pitchFamily="18" charset="0"/>
                        <a:cs typeface="New Century Schlbk"/>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03213">
                <a:tc>
                  <a:txBody>
                    <a:bodyPr/>
                    <a:lstStyle/>
                    <a:p>
                      <a:pPr marL="0" marR="0" lvl="0" indent="0" algn="l" defTabSz="914400" rtl="0" eaLnBrk="1" fontAlgn="base" latinLnBrk="0" hangingPunct="0">
                        <a:lnSpc>
                          <a:spcPct val="100000"/>
                        </a:lnSpc>
                        <a:spcBef>
                          <a:spcPts val="6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Narrow" pitchFamily="34" charset="0"/>
                        <a:ea typeface="Times New Roman" pitchFamily="18" charset="0"/>
                        <a:cs typeface="GillSans ExtraBold"/>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200000"/>
                        </a:lnSpc>
                        <a:spcBef>
                          <a:spcPts val="60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New Roman" pitchFamily="18" charset="0"/>
                          <a:cs typeface="GillSans ExtraBold"/>
                        </a:rPr>
                        <a:t>Home Premium</a:t>
                      </a:r>
                      <a:endParaRPr kumimoji="0" lang="en-US" sz="1400" b="0" i="0" u="none" strike="noStrike" cap="none" normalizeH="0" baseline="0" smtClean="0">
                        <a:ln>
                          <a:noFill/>
                        </a:ln>
                        <a:solidFill>
                          <a:schemeClr val="tx1"/>
                        </a:solidFill>
                        <a:effectLst/>
                        <a:latin typeface="Arial Narrow" pitchFamily="34" charset="0"/>
                        <a:ea typeface="Times New Roman" pitchFamily="18" charset="0"/>
                        <a:cs typeface="New Century Schlbk"/>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200000"/>
                        </a:lnSpc>
                        <a:spcBef>
                          <a:spcPts val="60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New Roman" pitchFamily="18" charset="0"/>
                          <a:cs typeface="GillSans ExtraBold"/>
                        </a:rPr>
                        <a:t>Professional</a:t>
                      </a:r>
                      <a:endParaRPr kumimoji="0" lang="en-US" sz="1400" b="0" i="0" u="none" strike="noStrike" cap="none" normalizeH="0" baseline="0" smtClean="0">
                        <a:ln>
                          <a:noFill/>
                        </a:ln>
                        <a:solidFill>
                          <a:schemeClr val="tx1"/>
                        </a:solidFill>
                        <a:effectLst/>
                        <a:latin typeface="Arial Narrow" pitchFamily="34" charset="0"/>
                        <a:ea typeface="Times New Roman" pitchFamily="18" charset="0"/>
                        <a:cs typeface="New Century Schlbk"/>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200000"/>
                        </a:lnSpc>
                        <a:spcBef>
                          <a:spcPts val="60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New Roman" pitchFamily="18" charset="0"/>
                          <a:cs typeface="GillSans ExtraBold"/>
                        </a:rPr>
                        <a:t>Ultimate</a:t>
                      </a:r>
                      <a:endParaRPr kumimoji="0" lang="en-US" sz="1400" b="0" i="0" u="none" strike="noStrike" cap="none" normalizeH="0" baseline="0" smtClean="0">
                        <a:ln>
                          <a:noFill/>
                        </a:ln>
                        <a:solidFill>
                          <a:schemeClr val="tx1"/>
                        </a:solidFill>
                        <a:effectLst/>
                        <a:latin typeface="Arial Narrow" pitchFamily="34" charset="0"/>
                        <a:ea typeface="Times New Roman" pitchFamily="18" charset="0"/>
                        <a:cs typeface="New Century Schlbk"/>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ase" latinLnBrk="0" hangingPunct="0">
                        <a:lnSpc>
                          <a:spcPct val="100000"/>
                        </a:lnSpc>
                        <a:spcBef>
                          <a:spcPts val="60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New Roman" pitchFamily="18" charset="0"/>
                          <a:cs typeface="GillSans ExtraBold"/>
                        </a:rPr>
                        <a:t>Create a home network with HomeGroup</a:t>
                      </a:r>
                      <a:endParaRPr kumimoji="0" lang="en-US" sz="1400" b="0" i="0" u="none" strike="noStrike" cap="none" normalizeH="0" baseline="0" smtClean="0">
                        <a:ln>
                          <a:noFill/>
                        </a:ln>
                        <a:solidFill>
                          <a:schemeClr val="tx1"/>
                        </a:solidFill>
                        <a:effectLst/>
                        <a:latin typeface="Arial Narrow" pitchFamily="34" charset="0"/>
                        <a:ea typeface="Times New Roman" pitchFamily="18" charset="0"/>
                        <a:cs typeface="New Century Schlbk"/>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200000"/>
                        </a:lnSpc>
                        <a:spcBef>
                          <a:spcPts val="60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New Roman" pitchFamily="18" charset="0"/>
                          <a:cs typeface="GillSans ExtraBold"/>
                        </a:rPr>
                        <a:t>X</a:t>
                      </a:r>
                      <a:endParaRPr kumimoji="0" lang="en-US" sz="1400" b="0" i="0" u="none" strike="noStrike" cap="none" normalizeH="0" baseline="0" smtClean="0">
                        <a:ln>
                          <a:noFill/>
                        </a:ln>
                        <a:solidFill>
                          <a:schemeClr val="tx1"/>
                        </a:solidFill>
                        <a:effectLst/>
                        <a:latin typeface="Arial Narrow" pitchFamily="34" charset="0"/>
                        <a:ea typeface="Times New Roman" pitchFamily="18" charset="0"/>
                        <a:cs typeface="New Century Schlbk"/>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200000"/>
                        </a:lnSpc>
                        <a:spcBef>
                          <a:spcPts val="60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New Roman" pitchFamily="18" charset="0"/>
                          <a:cs typeface="GillSans ExtraBold"/>
                        </a:rPr>
                        <a:t>X</a:t>
                      </a:r>
                      <a:endParaRPr kumimoji="0" lang="en-US" sz="1400" b="0" i="0" u="none" strike="noStrike" cap="none" normalizeH="0" baseline="0" smtClean="0">
                        <a:ln>
                          <a:noFill/>
                        </a:ln>
                        <a:solidFill>
                          <a:schemeClr val="tx1"/>
                        </a:solidFill>
                        <a:effectLst/>
                        <a:latin typeface="Arial Narrow" pitchFamily="34" charset="0"/>
                        <a:ea typeface="Times New Roman" pitchFamily="18" charset="0"/>
                        <a:cs typeface="New Century Schlbk"/>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200000"/>
                        </a:lnSpc>
                        <a:spcBef>
                          <a:spcPts val="60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New Roman" pitchFamily="18" charset="0"/>
                          <a:cs typeface="GillSans ExtraBold"/>
                        </a:rPr>
                        <a:t>X</a:t>
                      </a:r>
                      <a:endParaRPr kumimoji="0" lang="en-US" sz="1400" b="0" i="0" u="none" strike="noStrike" cap="none" normalizeH="0" baseline="0" smtClean="0">
                        <a:ln>
                          <a:noFill/>
                        </a:ln>
                        <a:solidFill>
                          <a:schemeClr val="tx1"/>
                        </a:solidFill>
                        <a:effectLst/>
                        <a:latin typeface="Arial Narrow" pitchFamily="34" charset="0"/>
                        <a:ea typeface="Times New Roman" pitchFamily="18" charset="0"/>
                        <a:cs typeface="New Century Schlbk"/>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ase" latinLnBrk="0" hangingPunct="0">
                        <a:lnSpc>
                          <a:spcPct val="100000"/>
                        </a:lnSpc>
                        <a:spcBef>
                          <a:spcPts val="60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New Roman" pitchFamily="18" charset="0"/>
                          <a:cs typeface="GillSans ExtraBold"/>
                        </a:rPr>
                        <a:t>Run Windows XP productivity programs in XP Mode</a:t>
                      </a:r>
                      <a:endParaRPr kumimoji="0" lang="en-US" sz="1400" b="0" i="0" u="none" strike="noStrike" cap="none" normalizeH="0" baseline="0" smtClean="0">
                        <a:ln>
                          <a:noFill/>
                        </a:ln>
                        <a:solidFill>
                          <a:schemeClr val="tx1"/>
                        </a:solidFill>
                        <a:effectLst/>
                        <a:latin typeface="Arial Narrow" pitchFamily="34" charset="0"/>
                        <a:ea typeface="Times New Roman" pitchFamily="18" charset="0"/>
                        <a:cs typeface="New Century Schlbk"/>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200000"/>
                        </a:lnSpc>
                        <a:spcBef>
                          <a:spcPts val="6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Narrow" pitchFamily="34" charset="0"/>
                        <a:ea typeface="Times New Roman" pitchFamily="18" charset="0"/>
                        <a:cs typeface="GillSans ExtraBold"/>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200000"/>
                        </a:lnSpc>
                        <a:spcBef>
                          <a:spcPts val="60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New Roman" pitchFamily="18" charset="0"/>
                          <a:cs typeface="GillSans ExtraBold"/>
                        </a:rPr>
                        <a:t>X</a:t>
                      </a:r>
                      <a:endParaRPr kumimoji="0" lang="en-US" sz="1400" b="0" i="0" u="none" strike="noStrike" cap="none" normalizeH="0" baseline="0" smtClean="0">
                        <a:ln>
                          <a:noFill/>
                        </a:ln>
                        <a:solidFill>
                          <a:schemeClr val="tx1"/>
                        </a:solidFill>
                        <a:effectLst/>
                        <a:latin typeface="Arial Narrow" pitchFamily="34" charset="0"/>
                        <a:ea typeface="Times New Roman" pitchFamily="18" charset="0"/>
                        <a:cs typeface="New Century Schlbk"/>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200000"/>
                        </a:lnSpc>
                        <a:spcBef>
                          <a:spcPts val="60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New Roman" pitchFamily="18" charset="0"/>
                          <a:cs typeface="GillSans ExtraBold"/>
                        </a:rPr>
                        <a:t>X</a:t>
                      </a:r>
                      <a:endParaRPr kumimoji="0" lang="en-US" sz="1400" b="0" i="0" u="none" strike="noStrike" cap="none" normalizeH="0" baseline="0" smtClean="0">
                        <a:ln>
                          <a:noFill/>
                        </a:ln>
                        <a:solidFill>
                          <a:schemeClr val="tx1"/>
                        </a:solidFill>
                        <a:effectLst/>
                        <a:latin typeface="Arial Narrow" pitchFamily="34" charset="0"/>
                        <a:ea typeface="Times New Roman" pitchFamily="18" charset="0"/>
                        <a:cs typeface="New Century Schlbk"/>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1" fontAlgn="base" latinLnBrk="0" hangingPunct="0">
                        <a:lnSpc>
                          <a:spcPct val="100000"/>
                        </a:lnSpc>
                        <a:spcBef>
                          <a:spcPts val="60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New Roman" pitchFamily="18" charset="0"/>
                          <a:cs typeface="GillSans ExtraBold"/>
                        </a:rPr>
                        <a:t>Connect to company networks easier and with more security with Domain Join</a:t>
                      </a:r>
                      <a:endParaRPr kumimoji="0" lang="en-US" sz="1400" b="0" i="0" u="none" strike="noStrike" cap="none" normalizeH="0" baseline="0" smtClean="0">
                        <a:ln>
                          <a:noFill/>
                        </a:ln>
                        <a:solidFill>
                          <a:schemeClr val="tx1"/>
                        </a:solidFill>
                        <a:effectLst/>
                        <a:latin typeface="Arial Narrow" pitchFamily="34" charset="0"/>
                        <a:ea typeface="Times New Roman" pitchFamily="18" charset="0"/>
                        <a:cs typeface="New Century Schlbk"/>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200000"/>
                        </a:lnSpc>
                        <a:spcBef>
                          <a:spcPts val="6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Narrow" pitchFamily="34" charset="0"/>
                        <a:ea typeface="Times New Roman" pitchFamily="18" charset="0"/>
                        <a:cs typeface="GillSans ExtraBold"/>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200000"/>
                        </a:lnSpc>
                        <a:spcBef>
                          <a:spcPts val="60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New Roman" pitchFamily="18" charset="0"/>
                          <a:cs typeface="GillSans ExtraBold"/>
                        </a:rPr>
                        <a:t>X</a:t>
                      </a:r>
                      <a:endParaRPr kumimoji="0" lang="en-US" sz="1400" b="0" i="0" u="none" strike="noStrike" cap="none" normalizeH="0" baseline="0" smtClean="0">
                        <a:ln>
                          <a:noFill/>
                        </a:ln>
                        <a:solidFill>
                          <a:schemeClr val="tx1"/>
                        </a:solidFill>
                        <a:effectLst/>
                        <a:latin typeface="Arial Narrow" pitchFamily="34" charset="0"/>
                        <a:ea typeface="Times New Roman" pitchFamily="18" charset="0"/>
                        <a:cs typeface="New Century Schlbk"/>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200000"/>
                        </a:lnSpc>
                        <a:spcBef>
                          <a:spcPts val="60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New Roman" pitchFamily="18" charset="0"/>
                          <a:cs typeface="GillSans ExtraBold"/>
                        </a:rPr>
                        <a:t>X</a:t>
                      </a:r>
                      <a:endParaRPr kumimoji="0" lang="en-US" sz="1400" b="0" i="0" u="none" strike="noStrike" cap="none" normalizeH="0" baseline="0" smtClean="0">
                        <a:ln>
                          <a:noFill/>
                        </a:ln>
                        <a:solidFill>
                          <a:schemeClr val="tx1"/>
                        </a:solidFill>
                        <a:effectLst/>
                        <a:latin typeface="Arial Narrow" pitchFamily="34" charset="0"/>
                        <a:ea typeface="Times New Roman" pitchFamily="18" charset="0"/>
                        <a:cs typeface="New Century Schlbk"/>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ase" latinLnBrk="0" hangingPunct="0">
                        <a:lnSpc>
                          <a:spcPct val="100000"/>
                        </a:lnSpc>
                        <a:spcBef>
                          <a:spcPts val="60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New Roman" pitchFamily="18" charset="0"/>
                          <a:cs typeface="GillSans ExtraBold"/>
                        </a:rPr>
                        <a:t>Back up to a home or business network</a:t>
                      </a:r>
                      <a:endParaRPr kumimoji="0" lang="en-US" sz="1400" b="0" i="0" u="none" strike="noStrike" cap="none" normalizeH="0" baseline="0" smtClean="0">
                        <a:ln>
                          <a:noFill/>
                        </a:ln>
                        <a:solidFill>
                          <a:schemeClr val="tx1"/>
                        </a:solidFill>
                        <a:effectLst/>
                        <a:latin typeface="Arial Narrow" pitchFamily="34" charset="0"/>
                        <a:ea typeface="Times New Roman" pitchFamily="18" charset="0"/>
                        <a:cs typeface="New Century Schlbk"/>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200000"/>
                        </a:lnSpc>
                        <a:spcBef>
                          <a:spcPts val="6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Narrow" pitchFamily="34" charset="0"/>
                        <a:ea typeface="Times New Roman" pitchFamily="18" charset="0"/>
                        <a:cs typeface="GillSans ExtraBold"/>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200000"/>
                        </a:lnSpc>
                        <a:spcBef>
                          <a:spcPts val="60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New Roman" pitchFamily="18" charset="0"/>
                          <a:cs typeface="GillSans ExtraBold"/>
                        </a:rPr>
                        <a:t>X</a:t>
                      </a:r>
                      <a:endParaRPr kumimoji="0" lang="en-US" sz="1400" b="0" i="0" u="none" strike="noStrike" cap="none" normalizeH="0" baseline="0" smtClean="0">
                        <a:ln>
                          <a:noFill/>
                        </a:ln>
                        <a:solidFill>
                          <a:schemeClr val="tx1"/>
                        </a:solidFill>
                        <a:effectLst/>
                        <a:latin typeface="Arial Narrow" pitchFamily="34" charset="0"/>
                        <a:ea typeface="Times New Roman" pitchFamily="18" charset="0"/>
                        <a:cs typeface="New Century Schlbk"/>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200000"/>
                        </a:lnSpc>
                        <a:spcBef>
                          <a:spcPts val="60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New Roman" pitchFamily="18" charset="0"/>
                          <a:cs typeface="GillSans ExtraBold"/>
                        </a:rPr>
                        <a:t>X</a:t>
                      </a:r>
                      <a:endParaRPr kumimoji="0" lang="en-US" sz="1400" b="0" i="0" u="none" strike="noStrike" cap="none" normalizeH="0" baseline="0" smtClean="0">
                        <a:ln>
                          <a:noFill/>
                        </a:ln>
                        <a:solidFill>
                          <a:schemeClr val="tx1"/>
                        </a:solidFill>
                        <a:effectLst/>
                        <a:latin typeface="Arial Narrow" pitchFamily="34" charset="0"/>
                        <a:ea typeface="Times New Roman" pitchFamily="18" charset="0"/>
                        <a:cs typeface="New Century Schlbk"/>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4013">
                <a:tc>
                  <a:txBody>
                    <a:bodyPr/>
                    <a:lstStyle/>
                    <a:p>
                      <a:pPr marL="0" marR="0" lvl="0" indent="0" algn="l" defTabSz="914400" rtl="0" eaLnBrk="1" fontAlgn="base" latinLnBrk="0" hangingPunct="0">
                        <a:lnSpc>
                          <a:spcPct val="100000"/>
                        </a:lnSpc>
                        <a:spcBef>
                          <a:spcPts val="60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New Roman" pitchFamily="18" charset="0"/>
                          <a:cs typeface="GillSans ExtraBold"/>
                        </a:rPr>
                        <a:t>Protect data on your PC and portable storage devices against loss or theft with </a:t>
                      </a:r>
                      <a:r>
                        <a:rPr kumimoji="0" lang="en-US" sz="1400" b="0" i="0" u="none" strike="noStrike" cap="none" normalizeH="0" baseline="0" smtClean="0">
                          <a:ln>
                            <a:noFill/>
                          </a:ln>
                          <a:solidFill>
                            <a:srgbClr val="0000FF"/>
                          </a:solidFill>
                          <a:effectLst/>
                          <a:latin typeface="Arial Narrow" pitchFamily="34" charset="0"/>
                          <a:ea typeface="Times New Roman" pitchFamily="18" charset="0"/>
                          <a:cs typeface="GillSans ExtraBold"/>
                          <a:hlinkClick r:id="rId3"/>
                        </a:rPr>
                        <a:t>BitLocker</a:t>
                      </a:r>
                      <a:r>
                        <a:rPr kumimoji="0" lang="en-US" sz="1400" b="0" i="0" u="none" strike="noStrike" cap="none" normalizeH="0" baseline="0" smtClean="0">
                          <a:ln>
                            <a:noFill/>
                          </a:ln>
                          <a:solidFill>
                            <a:schemeClr val="tx1"/>
                          </a:solidFill>
                          <a:effectLst/>
                          <a:latin typeface="Arial Narrow" pitchFamily="34" charset="0"/>
                          <a:ea typeface="Times New Roman" pitchFamily="18" charset="0"/>
                          <a:cs typeface="GillSans ExtraBold"/>
                        </a:rPr>
                        <a:t> </a:t>
                      </a:r>
                      <a:endParaRPr kumimoji="0" lang="en-US" sz="1400" b="0" i="0" u="none" strike="noStrike" cap="none" normalizeH="0" baseline="0" smtClean="0">
                        <a:ln>
                          <a:noFill/>
                        </a:ln>
                        <a:solidFill>
                          <a:schemeClr val="tx1"/>
                        </a:solidFill>
                        <a:effectLst/>
                        <a:latin typeface="Arial Narrow" pitchFamily="34" charset="0"/>
                        <a:ea typeface="Times New Roman" pitchFamily="18" charset="0"/>
                        <a:cs typeface="New Century Schlbk"/>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200000"/>
                        </a:lnSpc>
                        <a:spcBef>
                          <a:spcPts val="6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Narrow" pitchFamily="34" charset="0"/>
                        <a:ea typeface="Times New Roman" pitchFamily="18" charset="0"/>
                        <a:cs typeface="GillSans ExtraBold"/>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0">
                        <a:lnSpc>
                          <a:spcPct val="200000"/>
                        </a:lnSpc>
                        <a:spcBef>
                          <a:spcPts val="6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Narrow" pitchFamily="34" charset="0"/>
                        <a:ea typeface="Times New Roman" pitchFamily="18" charset="0"/>
                        <a:cs typeface="GillSans ExtraBold"/>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200000"/>
                        </a:lnSpc>
                        <a:spcBef>
                          <a:spcPts val="60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New Roman" pitchFamily="18" charset="0"/>
                          <a:cs typeface="GillSans ExtraBold"/>
                        </a:rPr>
                        <a:t>X</a:t>
                      </a:r>
                      <a:endParaRPr kumimoji="0" lang="en-US" sz="1400" b="0" i="0" u="none" strike="noStrike" cap="none" normalizeH="0" baseline="0" smtClean="0">
                        <a:ln>
                          <a:noFill/>
                        </a:ln>
                        <a:solidFill>
                          <a:schemeClr val="tx1"/>
                        </a:solidFill>
                        <a:effectLst/>
                        <a:latin typeface="Arial Narrow" pitchFamily="34" charset="0"/>
                        <a:ea typeface="Times New Roman" pitchFamily="18" charset="0"/>
                        <a:cs typeface="New Century Schlbk"/>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rgbClr val="333333"/>
                          </a:solidFill>
                          <a:effectLst/>
                          <a:latin typeface="Arial Narrow" pitchFamily="34" charset="0"/>
                          <a:ea typeface="Times New Roman" pitchFamily="18" charset="0"/>
                          <a:cs typeface="GillSans ExtraBold"/>
                        </a:rPr>
                        <a:t>Work in the language of your choice and switch between any of 35 languages </a:t>
                      </a: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200000"/>
                        </a:lnSpc>
                        <a:spcBef>
                          <a:spcPts val="6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Narrow" pitchFamily="34" charset="0"/>
                        <a:ea typeface="Times New Roman" pitchFamily="18" charset="0"/>
                        <a:cs typeface="GillSans ExtraBold"/>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200000"/>
                        </a:lnSpc>
                        <a:spcBef>
                          <a:spcPts val="6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Narrow" pitchFamily="34" charset="0"/>
                        <a:ea typeface="Times New Roman" pitchFamily="18" charset="0"/>
                        <a:cs typeface="GillSans ExtraBold"/>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0">
                        <a:lnSpc>
                          <a:spcPct val="200000"/>
                        </a:lnSpc>
                        <a:spcBef>
                          <a:spcPts val="600"/>
                        </a:spcBef>
                        <a:spcAft>
                          <a:spcPct val="0"/>
                        </a:spcAft>
                        <a:buClrTx/>
                        <a:buSzTx/>
                        <a:buFontTx/>
                        <a:buNone/>
                        <a:tabLst/>
                      </a:pPr>
                      <a:r>
                        <a:rPr kumimoji="0" lang="en-US" sz="1400" b="0" i="0" u="none" strike="noStrike" cap="none" normalizeH="0" baseline="0" smtClean="0">
                          <a:ln>
                            <a:noFill/>
                          </a:ln>
                          <a:solidFill>
                            <a:schemeClr val="tx1"/>
                          </a:solidFill>
                          <a:effectLst/>
                          <a:latin typeface="Arial Narrow" pitchFamily="34" charset="0"/>
                          <a:ea typeface="Times New Roman" pitchFamily="18" charset="0"/>
                          <a:cs typeface="GillSans ExtraBold"/>
                        </a:rPr>
                        <a:t>X</a:t>
                      </a:r>
                      <a:endParaRPr kumimoji="0" lang="en-US" sz="1400" b="0" i="0" u="none" strike="noStrike" cap="none" normalizeH="0" baseline="0" smtClean="0">
                        <a:ln>
                          <a:noFill/>
                        </a:ln>
                        <a:solidFill>
                          <a:schemeClr val="tx1"/>
                        </a:solidFill>
                        <a:effectLst/>
                        <a:latin typeface="Arial Narrow" pitchFamily="34" charset="0"/>
                        <a:ea typeface="Times New Roman" pitchFamily="18" charset="0"/>
                        <a:cs typeface="New Century Schlbk"/>
                      </a:endParaRPr>
                    </a:p>
                  </a:txBody>
                  <a:tcPr marL="50800" marR="508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63889" name="Rectangle 6"/>
          <p:cNvSpPr>
            <a:spLocks noChangeArrowheads="1"/>
          </p:cNvSpPr>
          <p:nvPr/>
        </p:nvSpPr>
        <p:spPr bwMode="auto">
          <a:xfrm>
            <a:off x="609600" y="2057400"/>
            <a:ext cx="5921375" cy="584200"/>
          </a:xfrm>
          <a:prstGeom prst="rect">
            <a:avLst/>
          </a:prstGeom>
          <a:noFill/>
          <a:ln w="9525">
            <a:noFill/>
            <a:miter lim="800000"/>
            <a:headEnd/>
            <a:tailEnd/>
          </a:ln>
        </p:spPr>
        <p:txBody>
          <a:bodyPr wrap="none">
            <a:spAutoFit/>
          </a:bodyPr>
          <a:lstStyle/>
          <a:p>
            <a:pPr>
              <a:buFont typeface="Wingdings" pitchFamily="2" charset="2"/>
              <a:buChar char="§"/>
            </a:pPr>
            <a:r>
              <a:rPr lang="en-US" sz="3200" b="1"/>
              <a:t> Microsoft Windows 7 cont’d</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2"/>
          <p:cNvSpPr>
            <a:spLocks noGrp="1" noChangeArrowheads="1"/>
          </p:cNvSpPr>
          <p:nvPr>
            <p:ph type="title"/>
          </p:nvPr>
        </p:nvSpPr>
        <p:spPr/>
        <p:txBody>
          <a:bodyPr lIns="92075" tIns="46038" rIns="92075" bIns="46038" anchor="ctr"/>
          <a:lstStyle/>
          <a:p>
            <a:pPr eaLnBrk="1" hangingPunct="1"/>
            <a:r>
              <a:rPr lang="en-US" smtClean="0"/>
              <a:t>Exploring Popular </a:t>
            </a:r>
            <a:br>
              <a:rPr lang="en-US" smtClean="0"/>
            </a:br>
            <a:r>
              <a:rPr lang="en-US" smtClean="0"/>
              <a:t>Operating Systems</a:t>
            </a:r>
          </a:p>
        </p:txBody>
      </p:sp>
      <p:sp>
        <p:nvSpPr>
          <p:cNvPr id="165890" name="Content Placeholder 11"/>
          <p:cNvSpPr>
            <a:spLocks noGrp="1"/>
          </p:cNvSpPr>
          <p:nvPr>
            <p:ph idx="1"/>
          </p:nvPr>
        </p:nvSpPr>
        <p:spPr>
          <a:xfrm>
            <a:off x="762000" y="1981200"/>
            <a:ext cx="8382000" cy="4343400"/>
          </a:xfrm>
        </p:spPr>
        <p:txBody>
          <a:bodyPr/>
          <a:lstStyle/>
          <a:p>
            <a:r>
              <a:rPr lang="en-US" b="1" smtClean="0"/>
              <a:t>Microsoft Windows Vista</a:t>
            </a:r>
          </a:p>
          <a:p>
            <a:pPr lvl="1"/>
            <a:r>
              <a:rPr lang="en-US" smtClean="0"/>
              <a:t>Has translucent windows, three-dimensional animation, and live taskbar thumbnails</a:t>
            </a:r>
          </a:p>
          <a:p>
            <a:pPr lvl="1"/>
            <a:r>
              <a:rPr lang="en-US" smtClean="0"/>
              <a:t>Supports tablet PCs and other mobile devices</a:t>
            </a:r>
          </a:p>
          <a:p>
            <a:pPr lvl="1"/>
            <a:r>
              <a:rPr lang="en-US" smtClean="0"/>
              <a:t>Has new and improved features such as:</a:t>
            </a:r>
          </a:p>
          <a:p>
            <a:pPr lvl="2"/>
            <a:r>
              <a:rPr lang="en-US" smtClean="0"/>
              <a:t>Search</a:t>
            </a:r>
          </a:p>
          <a:p>
            <a:pPr lvl="2"/>
            <a:r>
              <a:rPr lang="en-US" smtClean="0"/>
              <a:t>Networking tools</a:t>
            </a:r>
          </a:p>
          <a:p>
            <a:pPr lvl="2"/>
            <a:r>
              <a:rPr lang="en-US" smtClean="0"/>
              <a:t>Integrated speech recognition</a:t>
            </a:r>
          </a:p>
          <a:p>
            <a:pPr lvl="2"/>
            <a:r>
              <a:rPr lang="en-US" b="1" smtClean="0"/>
              <a:t>Gadgets</a:t>
            </a:r>
            <a:r>
              <a:rPr lang="en-US" smtClean="0"/>
              <a:t>—applications that appear as icons</a:t>
            </a:r>
            <a:endParaRPr lang="en-US" smtClean="0">
              <a:solidFill>
                <a:srgbClr val="FF0000"/>
              </a:solidFill>
            </a:endParaRPr>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BC30D88A-4561-4398-B994-4974D48BB22C}" type="slidenum">
              <a:rPr lang="en-US"/>
              <a:pPr>
                <a:defRPr/>
              </a:pPr>
              <a:t>34</a:t>
            </a:fld>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p:txBody>
          <a:bodyPr lIns="92075" tIns="46038" rIns="92075" bIns="46038" anchor="ctr"/>
          <a:lstStyle/>
          <a:p>
            <a:pPr eaLnBrk="1" hangingPunct="1"/>
            <a:r>
              <a:rPr lang="en-US" smtClean="0"/>
              <a:t>Exploring Popular </a:t>
            </a:r>
            <a:br>
              <a:rPr lang="en-US" smtClean="0"/>
            </a:br>
            <a:r>
              <a:rPr lang="en-US" smtClean="0"/>
              <a:t>Operating Systems</a:t>
            </a:r>
          </a:p>
        </p:txBody>
      </p:sp>
      <p:sp>
        <p:nvSpPr>
          <p:cNvPr id="167938" name="Content Placeholder 11"/>
          <p:cNvSpPr>
            <a:spLocks noGrp="1"/>
          </p:cNvSpPr>
          <p:nvPr>
            <p:ph idx="1"/>
          </p:nvPr>
        </p:nvSpPr>
        <p:spPr>
          <a:xfrm>
            <a:off x="762000" y="1981200"/>
            <a:ext cx="7772400" cy="4343400"/>
          </a:xfrm>
        </p:spPr>
        <p:txBody>
          <a:bodyPr/>
          <a:lstStyle/>
          <a:p>
            <a:r>
              <a:rPr lang="en-US" b="1" smtClean="0"/>
              <a:t>Microsoft Windows Server 2008</a:t>
            </a:r>
            <a:r>
              <a:rPr lang="en-US" smtClean="0"/>
              <a:t> </a:t>
            </a:r>
          </a:p>
          <a:p>
            <a:pPr lvl="1"/>
            <a:r>
              <a:rPr lang="en-US" smtClean="0"/>
              <a:t>Used in corporate environments to support client/server systems</a:t>
            </a:r>
          </a:p>
          <a:p>
            <a:pPr lvl="1"/>
            <a:r>
              <a:rPr lang="en-US" smtClean="0"/>
              <a:t>Benefits include:</a:t>
            </a:r>
          </a:p>
          <a:p>
            <a:pPr lvl="2"/>
            <a:r>
              <a:rPr lang="en-US" smtClean="0"/>
              <a:t>Security</a:t>
            </a:r>
          </a:p>
          <a:p>
            <a:pPr lvl="2"/>
            <a:r>
              <a:rPr lang="en-US" smtClean="0"/>
              <a:t>Web server </a:t>
            </a:r>
          </a:p>
          <a:p>
            <a:pPr lvl="2"/>
            <a:r>
              <a:rPr lang="en-US" smtClean="0"/>
              <a:t>Administration</a:t>
            </a:r>
          </a:p>
          <a:p>
            <a:pPr lvl="2"/>
            <a:r>
              <a:rPr lang="en-US" smtClean="0"/>
              <a:t>Virtualization</a:t>
            </a:r>
            <a:endParaRPr lang="en-US" b="1" smtClean="0"/>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DC9FAAF9-CB0D-4457-B548-97F5FC57D847}" type="slidenum">
              <a:rPr lang="en-US"/>
              <a:pPr>
                <a:defRPr/>
              </a:pPr>
              <a:t>35</a:t>
            </a:fld>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2"/>
          <p:cNvSpPr>
            <a:spLocks noGrp="1" noChangeArrowheads="1"/>
          </p:cNvSpPr>
          <p:nvPr>
            <p:ph type="title"/>
          </p:nvPr>
        </p:nvSpPr>
        <p:spPr/>
        <p:txBody>
          <a:bodyPr lIns="92075" tIns="46038" rIns="92075" bIns="46038" anchor="ctr"/>
          <a:lstStyle/>
          <a:p>
            <a:pPr eaLnBrk="1" hangingPunct="1"/>
            <a:r>
              <a:rPr lang="en-US" smtClean="0"/>
              <a:t>Exploring Popular </a:t>
            </a:r>
            <a:br>
              <a:rPr lang="en-US" smtClean="0"/>
            </a:br>
            <a:r>
              <a:rPr lang="en-US" smtClean="0"/>
              <a:t>Operating Systems</a:t>
            </a:r>
          </a:p>
        </p:txBody>
      </p:sp>
      <p:sp>
        <p:nvSpPr>
          <p:cNvPr id="148483" name="Content Placeholder 5"/>
          <p:cNvSpPr>
            <a:spLocks noGrp="1"/>
          </p:cNvSpPr>
          <p:nvPr>
            <p:ph sz="half" idx="2"/>
          </p:nvPr>
        </p:nvSpPr>
        <p:spPr>
          <a:xfrm>
            <a:off x="3048000" y="2057400"/>
            <a:ext cx="5830888" cy="3505200"/>
          </a:xfrm>
        </p:spPr>
        <p:txBody>
          <a:bodyPr/>
          <a:lstStyle/>
          <a:p>
            <a:pPr indent="-279400"/>
            <a:r>
              <a:rPr lang="en-US" b="1" smtClean="0"/>
              <a:t>Microsoft Windows Mobile</a:t>
            </a:r>
            <a:r>
              <a:rPr lang="en-US" smtClean="0"/>
              <a:t> </a:t>
            </a:r>
          </a:p>
          <a:p>
            <a:pPr lvl="1"/>
            <a:r>
              <a:rPr lang="en-US" smtClean="0"/>
              <a:t>Designed for smartphones and PDAs</a:t>
            </a:r>
          </a:p>
          <a:p>
            <a:pPr lvl="1"/>
            <a:r>
              <a:rPr lang="en-US" smtClean="0"/>
              <a:t>Includes simplified versions of Windows programs</a:t>
            </a:r>
          </a:p>
          <a:p>
            <a:pPr lvl="1"/>
            <a:r>
              <a:rPr lang="en-US" smtClean="0"/>
              <a:t>Supports synchronizing with corresponding programs on desktop computers</a:t>
            </a:r>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612EDECD-73C1-438D-A5A8-19A103814D68}" type="slidenum">
              <a:rPr lang="en-US"/>
              <a:pPr>
                <a:defRPr/>
              </a:pPr>
              <a:t>36</a:t>
            </a:fld>
            <a:endParaRPr lang="en-US" dirty="0"/>
          </a:p>
        </p:txBody>
      </p:sp>
      <p:pic>
        <p:nvPicPr>
          <p:cNvPr id="169992" name="Picture 8" descr="04-16"/>
          <p:cNvPicPr>
            <a:picLocks noChangeAspect="1" noChangeArrowheads="1"/>
          </p:cNvPicPr>
          <p:nvPr/>
        </p:nvPicPr>
        <p:blipFill>
          <a:blip r:embed="rId3"/>
          <a:srcRect/>
          <a:stretch>
            <a:fillRect/>
          </a:stretch>
        </p:blipFill>
        <p:spPr bwMode="auto">
          <a:xfrm rot="-788184">
            <a:off x="914400" y="2362200"/>
            <a:ext cx="1573213" cy="3124200"/>
          </a:xfrm>
          <a:prstGeom prst="rect">
            <a:avLst/>
          </a:prstGeom>
          <a:noFill/>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Grp="1" noChangeArrowheads="1"/>
          </p:cNvSpPr>
          <p:nvPr>
            <p:ph type="title"/>
          </p:nvPr>
        </p:nvSpPr>
        <p:spPr/>
        <p:txBody>
          <a:bodyPr lIns="92075" tIns="46038" rIns="92075" bIns="46038" anchor="ctr"/>
          <a:lstStyle/>
          <a:p>
            <a:pPr eaLnBrk="1" hangingPunct="1"/>
            <a:r>
              <a:rPr lang="en-US" smtClean="0"/>
              <a:t>Exploring Popular </a:t>
            </a:r>
            <a:br>
              <a:rPr lang="en-US" smtClean="0"/>
            </a:br>
            <a:r>
              <a:rPr lang="en-US" smtClean="0"/>
              <a:t>Operating Systems</a:t>
            </a:r>
          </a:p>
        </p:txBody>
      </p:sp>
      <p:sp>
        <p:nvSpPr>
          <p:cNvPr id="172034" name="Content Placeholder 5"/>
          <p:cNvSpPr>
            <a:spLocks noGrp="1"/>
          </p:cNvSpPr>
          <p:nvPr>
            <p:ph idx="1"/>
          </p:nvPr>
        </p:nvSpPr>
        <p:spPr>
          <a:xfrm>
            <a:off x="798513" y="1905000"/>
            <a:ext cx="8345487" cy="4495800"/>
          </a:xfrm>
        </p:spPr>
        <p:txBody>
          <a:bodyPr/>
          <a:lstStyle/>
          <a:p>
            <a:r>
              <a:rPr lang="en-US" b="1" smtClean="0"/>
              <a:t>Mac OS</a:t>
            </a:r>
          </a:p>
          <a:p>
            <a:pPr lvl="1"/>
            <a:r>
              <a:rPr lang="en-US" smtClean="0"/>
              <a:t>Used on Macintosh personal computers</a:t>
            </a:r>
          </a:p>
          <a:p>
            <a:pPr lvl="1"/>
            <a:r>
              <a:rPr lang="en-US" smtClean="0"/>
              <a:t>Stable and simple to use</a:t>
            </a:r>
          </a:p>
          <a:p>
            <a:pPr lvl="1"/>
            <a:r>
              <a:rPr lang="en-US" smtClean="0"/>
              <a:t>Latest version is </a:t>
            </a:r>
            <a:r>
              <a:rPr lang="en-US" b="1" smtClean="0"/>
              <a:t>Mac OS X Snow Leopard</a:t>
            </a:r>
            <a:endParaRPr lang="en-US" smtClean="0"/>
          </a:p>
          <a:p>
            <a:r>
              <a:rPr lang="en-US" b="1" smtClean="0"/>
              <a:t>UNIX</a:t>
            </a:r>
          </a:p>
          <a:p>
            <a:pPr lvl="1"/>
            <a:r>
              <a:rPr lang="en-US" smtClean="0"/>
              <a:t>Features preemptive multitasking</a:t>
            </a:r>
          </a:p>
          <a:p>
            <a:pPr lvl="1"/>
            <a:r>
              <a:rPr lang="en-US" smtClean="0"/>
              <a:t>Has many versions that are not compatible </a:t>
            </a:r>
          </a:p>
          <a:p>
            <a:pPr lvl="1"/>
            <a:r>
              <a:rPr lang="en-US" smtClean="0"/>
              <a:t>Hard to use</a:t>
            </a:r>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C9A3052A-D24F-4FB8-B7FB-7BED38868C22}" type="slidenum">
              <a:rPr lang="en-US"/>
              <a:pPr>
                <a:defRPr/>
              </a:pPr>
              <a:t>37</a:t>
            </a:fld>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Grp="1" noChangeArrowheads="1"/>
          </p:cNvSpPr>
          <p:nvPr>
            <p:ph type="title"/>
          </p:nvPr>
        </p:nvSpPr>
        <p:spPr/>
        <p:txBody>
          <a:bodyPr lIns="92075" tIns="46038" rIns="92075" bIns="46038" anchor="ctr"/>
          <a:lstStyle/>
          <a:p>
            <a:pPr eaLnBrk="1" hangingPunct="1"/>
            <a:r>
              <a:rPr lang="en-US" smtClean="0"/>
              <a:t>Exploring Popular </a:t>
            </a:r>
            <a:br>
              <a:rPr lang="en-US" smtClean="0"/>
            </a:br>
            <a:r>
              <a:rPr lang="en-US" smtClean="0"/>
              <a:t>Operating Systems</a:t>
            </a:r>
          </a:p>
        </p:txBody>
      </p:sp>
      <p:sp>
        <p:nvSpPr>
          <p:cNvPr id="174082" name="Content Placeholder 5"/>
          <p:cNvSpPr>
            <a:spLocks noGrp="1"/>
          </p:cNvSpPr>
          <p:nvPr>
            <p:ph idx="1"/>
          </p:nvPr>
        </p:nvSpPr>
        <p:spPr>
          <a:xfrm>
            <a:off x="762000" y="1905000"/>
            <a:ext cx="8077200" cy="4114800"/>
          </a:xfrm>
        </p:spPr>
        <p:txBody>
          <a:bodyPr/>
          <a:lstStyle/>
          <a:p>
            <a:r>
              <a:rPr lang="en-US" b="1" smtClean="0"/>
              <a:t>Linux</a:t>
            </a:r>
          </a:p>
          <a:p>
            <a:pPr lvl="1"/>
            <a:r>
              <a:rPr lang="en-US" smtClean="0"/>
              <a:t>Is </a:t>
            </a:r>
            <a:r>
              <a:rPr lang="en-US" b="1" smtClean="0"/>
              <a:t>open source software,</a:t>
            </a:r>
            <a:r>
              <a:rPr lang="en-US" smtClean="0"/>
              <a:t> meaning the source code is available to users</a:t>
            </a:r>
          </a:p>
          <a:p>
            <a:pPr lvl="1"/>
            <a:r>
              <a:rPr lang="en-US" smtClean="0"/>
              <a:t>Powerful and free</a:t>
            </a:r>
          </a:p>
          <a:p>
            <a:pPr lvl="1"/>
            <a:r>
              <a:rPr lang="en-US" smtClean="0"/>
              <a:t>Gaining acceptance for Web servers</a:t>
            </a:r>
          </a:p>
          <a:p>
            <a:r>
              <a:rPr lang="en-US" b="1" smtClean="0"/>
              <a:t>Embedded operating systems</a:t>
            </a:r>
          </a:p>
          <a:p>
            <a:pPr lvl="1"/>
            <a:r>
              <a:rPr lang="en-US" smtClean="0"/>
              <a:t>Used in cell phones, kitchen appliances, etc.</a:t>
            </a:r>
          </a:p>
          <a:p>
            <a:pPr lvl="1"/>
            <a:r>
              <a:rPr lang="en-US" smtClean="0"/>
              <a:t>Include Windows CE and Symbian OS</a:t>
            </a:r>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515D8AEF-C8D1-4473-981C-60F53337C95F}" type="slidenum">
              <a:rPr lang="en-US"/>
              <a:pPr>
                <a:defRPr/>
              </a:pPr>
              <a:t>38</a:t>
            </a:fld>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ChangeArrowheads="1"/>
          </p:cNvSpPr>
          <p:nvPr>
            <p:ph type="title"/>
          </p:nvPr>
        </p:nvSpPr>
        <p:spPr/>
        <p:txBody>
          <a:bodyPr lIns="92075" tIns="46038" rIns="92075" bIns="46038" anchor="ctr"/>
          <a:lstStyle/>
          <a:p>
            <a:pPr eaLnBrk="1" hangingPunct="1"/>
            <a:r>
              <a:rPr lang="en-US" smtClean="0"/>
              <a:t>Exploring Popular </a:t>
            </a:r>
            <a:br>
              <a:rPr lang="en-US" smtClean="0"/>
            </a:br>
            <a:r>
              <a:rPr lang="en-US" smtClean="0"/>
              <a:t>Operating Systems</a:t>
            </a:r>
          </a:p>
        </p:txBody>
      </p:sp>
      <p:sp>
        <p:nvSpPr>
          <p:cNvPr id="176130" name="Content Placeholder 5"/>
          <p:cNvSpPr>
            <a:spLocks noGrp="1"/>
          </p:cNvSpPr>
          <p:nvPr>
            <p:ph idx="1"/>
          </p:nvPr>
        </p:nvSpPr>
        <p:spPr>
          <a:xfrm>
            <a:off x="762000" y="1905000"/>
            <a:ext cx="8077200" cy="4114800"/>
          </a:xfrm>
        </p:spPr>
        <p:txBody>
          <a:bodyPr/>
          <a:lstStyle/>
          <a:p>
            <a:r>
              <a:rPr lang="en-US" b="1" smtClean="0"/>
              <a:t>MS-DOS (DOS)</a:t>
            </a:r>
            <a:endParaRPr lang="en-US" smtClean="0"/>
          </a:p>
          <a:p>
            <a:pPr lvl="1"/>
            <a:r>
              <a:rPr lang="en-US" smtClean="0"/>
              <a:t>Short for </a:t>
            </a:r>
            <a:r>
              <a:rPr lang="en-US" i="1" smtClean="0"/>
              <a:t>Microsoft disk operating system</a:t>
            </a:r>
          </a:p>
          <a:p>
            <a:pPr lvl="1"/>
            <a:r>
              <a:rPr lang="en-US" smtClean="0"/>
              <a:t>A command-line user interface OS</a:t>
            </a:r>
          </a:p>
          <a:p>
            <a:r>
              <a:rPr lang="en-US" smtClean="0"/>
              <a:t>PC versus Mac versus Linux</a:t>
            </a:r>
          </a:p>
          <a:p>
            <a:pPr lvl="1"/>
            <a:r>
              <a:rPr lang="en-US" smtClean="0"/>
              <a:t>A </a:t>
            </a:r>
            <a:r>
              <a:rPr lang="en-US" b="1" smtClean="0"/>
              <a:t>platform</a:t>
            </a:r>
            <a:r>
              <a:rPr lang="en-US" smtClean="0"/>
              <a:t> is the chip and operating system.</a:t>
            </a:r>
          </a:p>
          <a:p>
            <a:pPr lvl="1"/>
            <a:r>
              <a:rPr lang="en-US" smtClean="0"/>
              <a:t>PCs dominate.</a:t>
            </a:r>
            <a:endParaRPr lang="en-US" b="1" smtClean="0"/>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48D11D43-F6E7-487F-8CE4-8E8E0899711B}" type="slidenum">
              <a:rPr lang="en-US"/>
              <a:pPr>
                <a:defRPr/>
              </a:pPr>
              <a:t>39</a:t>
            </a:fld>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3"/>
          <p:cNvSpPr>
            <a:spLocks noGrp="1" noChangeArrowheads="1"/>
          </p:cNvSpPr>
          <p:nvPr>
            <p:ph type="body" idx="1"/>
          </p:nvPr>
        </p:nvSpPr>
        <p:spPr>
          <a:xfrm>
            <a:off x="685800" y="1981200"/>
            <a:ext cx="7848600" cy="4230688"/>
          </a:xfrm>
        </p:spPr>
        <p:txBody>
          <a:bodyPr lIns="182562" tIns="46038" rIns="182562" bIns="46038"/>
          <a:lstStyle/>
          <a:p>
            <a:pPr eaLnBrk="1" hangingPunct="1"/>
            <a:r>
              <a:rPr lang="en-US" smtClean="0"/>
              <a:t>List the two major components of system software.</a:t>
            </a:r>
          </a:p>
          <a:p>
            <a:pPr eaLnBrk="1" hangingPunct="1"/>
            <a:r>
              <a:rPr lang="en-US" smtClean="0"/>
              <a:t>Explain why a computer needs an operating system.</a:t>
            </a:r>
          </a:p>
          <a:p>
            <a:pPr eaLnBrk="1" hangingPunct="1"/>
            <a:r>
              <a:rPr lang="en-US" smtClean="0"/>
              <a:t>List the five basic functions of an operating system.</a:t>
            </a:r>
          </a:p>
          <a:p>
            <a:pPr eaLnBrk="1" hangingPunct="1"/>
            <a:r>
              <a:rPr lang="en-US" smtClean="0"/>
              <a:t>Explain what happens when you turn on a computer.</a:t>
            </a:r>
          </a:p>
        </p:txBody>
      </p:sp>
      <p:sp>
        <p:nvSpPr>
          <p:cNvPr id="8" name="Slide Number Placeholder 7"/>
          <p:cNvSpPr>
            <a:spLocks noGrp="1"/>
          </p:cNvSpPr>
          <p:nvPr>
            <p:ph type="sldNum" sz="quarter" idx="11"/>
          </p:nvPr>
        </p:nvSpPr>
        <p:spPr/>
        <p:txBody>
          <a:bodyPr/>
          <a:lstStyle/>
          <a:p>
            <a:pPr>
              <a:defRPr/>
            </a:pPr>
            <a:fld id="{D18856D2-D821-4936-A634-4B848DFD1381}" type="slidenum">
              <a:rPr lang="en-US"/>
              <a:pPr>
                <a:defRPr/>
              </a:pPr>
              <a:t>4</a:t>
            </a:fld>
            <a:endParaRPr lang="en-US" dirty="0"/>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104452" name="Title 1"/>
          <p:cNvSpPr>
            <a:spLocks noGrp="1"/>
          </p:cNvSpPr>
          <p:nvPr>
            <p:ph type="title"/>
          </p:nvPr>
        </p:nvSpPr>
        <p:spPr>
          <a:xfrm>
            <a:off x="1143000" y="533400"/>
            <a:ext cx="7793038" cy="1081088"/>
          </a:xfrm>
        </p:spPr>
        <p:txBody>
          <a:bodyPr/>
          <a:lstStyle/>
          <a:p>
            <a:r>
              <a:rPr lang="en-US" smtClean="0"/>
              <a:t>Objectives </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Grp="1" noChangeArrowheads="1"/>
          </p:cNvSpPr>
          <p:nvPr>
            <p:ph type="title"/>
          </p:nvPr>
        </p:nvSpPr>
        <p:spPr/>
        <p:txBody>
          <a:bodyPr lIns="92075" tIns="46038" rIns="92075" bIns="46038" anchor="ctr"/>
          <a:lstStyle/>
          <a:p>
            <a:pPr eaLnBrk="1" hangingPunct="1"/>
            <a:r>
              <a:rPr lang="en-US" smtClean="0"/>
              <a:t>System Utilities: </a:t>
            </a:r>
            <a:br>
              <a:rPr lang="en-US" smtClean="0"/>
            </a:br>
            <a:r>
              <a:rPr lang="en-US" smtClean="0"/>
              <a:t>Housekeeping Tools</a:t>
            </a:r>
          </a:p>
        </p:txBody>
      </p:sp>
      <p:sp>
        <p:nvSpPr>
          <p:cNvPr id="178178" name="Content Placeholder 5"/>
          <p:cNvSpPr>
            <a:spLocks noGrp="1"/>
          </p:cNvSpPr>
          <p:nvPr>
            <p:ph idx="1"/>
          </p:nvPr>
        </p:nvSpPr>
        <p:spPr>
          <a:xfrm>
            <a:off x="762000" y="2057400"/>
            <a:ext cx="7772400" cy="4114800"/>
          </a:xfrm>
        </p:spPr>
        <p:txBody>
          <a:bodyPr/>
          <a:lstStyle/>
          <a:p>
            <a:r>
              <a:rPr lang="en-US" b="1" smtClean="0"/>
              <a:t>System utilities (utility programs)</a:t>
            </a:r>
          </a:p>
          <a:p>
            <a:pPr lvl="1"/>
            <a:r>
              <a:rPr lang="en-US" smtClean="0"/>
              <a:t>Software programs that are essential to effective management of the computer system</a:t>
            </a:r>
          </a:p>
          <a:p>
            <a:pPr lvl="1"/>
            <a:r>
              <a:rPr lang="en-US" smtClean="0"/>
              <a:t>Perform tasks such as:</a:t>
            </a:r>
          </a:p>
          <a:p>
            <a:pPr lvl="2"/>
            <a:r>
              <a:rPr lang="en-US" smtClean="0"/>
              <a:t>Backing up files</a:t>
            </a:r>
          </a:p>
          <a:p>
            <a:pPr lvl="2"/>
            <a:r>
              <a:rPr lang="en-US" smtClean="0"/>
              <a:t>Providing antivirus protection</a:t>
            </a:r>
          </a:p>
          <a:p>
            <a:pPr lvl="2"/>
            <a:r>
              <a:rPr lang="en-US" smtClean="0"/>
              <a:t>Compressing files</a:t>
            </a:r>
            <a:endParaRPr lang="en-US" b="1" smtClean="0"/>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BCFADF30-9230-467A-A5E9-0A0D0E97DBBD}" type="slidenum">
              <a:rPr lang="en-US"/>
              <a:pPr>
                <a:defRPr/>
              </a:pPr>
              <a:t>40</a:t>
            </a:fld>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ChangeArrowheads="1"/>
          </p:cNvSpPr>
          <p:nvPr>
            <p:ph type="title"/>
          </p:nvPr>
        </p:nvSpPr>
        <p:spPr/>
        <p:txBody>
          <a:bodyPr lIns="92075" tIns="46038" rIns="92075" bIns="46038" anchor="ctr"/>
          <a:lstStyle/>
          <a:p>
            <a:pPr eaLnBrk="1" hangingPunct="1"/>
            <a:r>
              <a:rPr lang="en-US" smtClean="0"/>
              <a:t>System Utilities: </a:t>
            </a:r>
            <a:br>
              <a:rPr lang="en-US" smtClean="0"/>
            </a:br>
            <a:r>
              <a:rPr lang="en-US" smtClean="0"/>
              <a:t>Housekeeping Tools</a:t>
            </a:r>
          </a:p>
        </p:txBody>
      </p:sp>
      <p:sp>
        <p:nvSpPr>
          <p:cNvPr id="180226" name="Content Placeholder 5"/>
          <p:cNvSpPr>
            <a:spLocks noGrp="1"/>
          </p:cNvSpPr>
          <p:nvPr>
            <p:ph idx="1"/>
          </p:nvPr>
        </p:nvSpPr>
        <p:spPr>
          <a:xfrm>
            <a:off x="762000" y="2057400"/>
            <a:ext cx="7772400" cy="4114800"/>
          </a:xfrm>
        </p:spPr>
        <p:txBody>
          <a:bodyPr/>
          <a:lstStyle/>
          <a:p>
            <a:pPr>
              <a:spcBef>
                <a:spcPct val="0"/>
              </a:spcBef>
              <a:spcAft>
                <a:spcPts val="600"/>
              </a:spcAft>
            </a:pPr>
            <a:r>
              <a:rPr lang="en-US" sz="3000" b="1" smtClean="0"/>
              <a:t>Backup software </a:t>
            </a:r>
            <a:r>
              <a:rPr lang="en-US" sz="3000" smtClean="0"/>
              <a:t>copies data found on the hard disk to a backup device.</a:t>
            </a:r>
          </a:p>
          <a:p>
            <a:pPr lvl="2">
              <a:spcBef>
                <a:spcPct val="0"/>
              </a:spcBef>
              <a:spcAft>
                <a:spcPts val="600"/>
              </a:spcAft>
            </a:pPr>
            <a:r>
              <a:rPr lang="en-US" sz="2600" b="1" smtClean="0"/>
              <a:t>Full backups </a:t>
            </a:r>
            <a:r>
              <a:rPr lang="en-US" sz="2600" smtClean="0"/>
              <a:t>include all files and data. </a:t>
            </a:r>
          </a:p>
          <a:p>
            <a:pPr lvl="2">
              <a:spcBef>
                <a:spcPct val="0"/>
              </a:spcBef>
              <a:spcAft>
                <a:spcPts val="600"/>
              </a:spcAft>
            </a:pPr>
            <a:r>
              <a:rPr lang="en-US" sz="2600" b="1" smtClean="0"/>
              <a:t>Incremental backups</a:t>
            </a:r>
            <a:r>
              <a:rPr lang="en-US" sz="2600" smtClean="0"/>
              <a:t> include only those files changed or added since the previous backup.</a:t>
            </a:r>
          </a:p>
          <a:p>
            <a:pPr lvl="1">
              <a:spcBef>
                <a:spcPct val="0"/>
              </a:spcBef>
              <a:spcAft>
                <a:spcPts val="600"/>
              </a:spcAft>
            </a:pPr>
            <a:r>
              <a:rPr lang="en-US" sz="3000" b="1" smtClean="0"/>
              <a:t>Drive imaging software </a:t>
            </a:r>
            <a:r>
              <a:rPr lang="en-US" sz="3000" smtClean="0"/>
              <a:t>creates a mirror image of the entire hard drive.</a:t>
            </a:r>
            <a:r>
              <a:rPr lang="en-US" sz="3000" b="1" smtClean="0"/>
              <a:t> </a:t>
            </a:r>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251366B1-A71F-47FF-9A7F-EC154628EFD5}" type="slidenum">
              <a:rPr lang="en-US"/>
              <a:pPr>
                <a:defRPr/>
              </a:pPr>
              <a:t>41</a:t>
            </a:fld>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Grp="1" noChangeArrowheads="1"/>
          </p:cNvSpPr>
          <p:nvPr>
            <p:ph type="title"/>
          </p:nvPr>
        </p:nvSpPr>
        <p:spPr/>
        <p:txBody>
          <a:bodyPr lIns="92075" tIns="46038" rIns="92075" bIns="46038" anchor="ctr"/>
          <a:lstStyle/>
          <a:p>
            <a:pPr eaLnBrk="1" hangingPunct="1"/>
            <a:r>
              <a:rPr lang="en-US" smtClean="0"/>
              <a:t>System Utilities: </a:t>
            </a:r>
            <a:br>
              <a:rPr lang="en-US" smtClean="0"/>
            </a:br>
            <a:r>
              <a:rPr lang="en-US" smtClean="0"/>
              <a:t>Housekeeping Tools</a:t>
            </a:r>
          </a:p>
        </p:txBody>
      </p:sp>
      <p:sp>
        <p:nvSpPr>
          <p:cNvPr id="182274" name="Content Placeholder 5"/>
          <p:cNvSpPr>
            <a:spLocks noGrp="1"/>
          </p:cNvSpPr>
          <p:nvPr>
            <p:ph sz="half" idx="1"/>
          </p:nvPr>
        </p:nvSpPr>
        <p:spPr>
          <a:xfrm>
            <a:off x="533400" y="2057400"/>
            <a:ext cx="3886200" cy="4114800"/>
          </a:xfrm>
        </p:spPr>
        <p:txBody>
          <a:bodyPr/>
          <a:lstStyle/>
          <a:p>
            <a:pPr>
              <a:spcBef>
                <a:spcPct val="0"/>
              </a:spcBef>
              <a:spcAft>
                <a:spcPts val="600"/>
              </a:spcAft>
            </a:pPr>
            <a:r>
              <a:rPr lang="en-US" sz="2600" b="1" smtClean="0"/>
              <a:t>Antivirus software</a:t>
            </a:r>
            <a:r>
              <a:rPr lang="en-US" sz="2600" smtClean="0"/>
              <a:t> protects the computer from viruses.</a:t>
            </a:r>
          </a:p>
          <a:p>
            <a:pPr>
              <a:spcBef>
                <a:spcPct val="0"/>
              </a:spcBef>
              <a:spcAft>
                <a:spcPts val="600"/>
              </a:spcAft>
            </a:pPr>
            <a:r>
              <a:rPr lang="en-US" sz="2600" smtClean="0"/>
              <a:t>Popular antivirus programs: </a:t>
            </a:r>
          </a:p>
          <a:p>
            <a:pPr lvl="1">
              <a:spcBef>
                <a:spcPct val="0"/>
              </a:spcBef>
              <a:spcAft>
                <a:spcPts val="600"/>
              </a:spcAft>
            </a:pPr>
            <a:r>
              <a:rPr lang="en-US" sz="2200" smtClean="0"/>
              <a:t>Norton AntiVirus</a:t>
            </a:r>
          </a:p>
          <a:p>
            <a:pPr lvl="1">
              <a:spcBef>
                <a:spcPct val="0"/>
              </a:spcBef>
              <a:spcAft>
                <a:spcPts val="600"/>
              </a:spcAft>
            </a:pPr>
            <a:r>
              <a:rPr lang="en-US" sz="2200" smtClean="0"/>
              <a:t>McAfee VirusScan Plus</a:t>
            </a:r>
          </a:p>
          <a:p>
            <a:pPr lvl="1">
              <a:spcBef>
                <a:spcPct val="0"/>
              </a:spcBef>
              <a:spcAft>
                <a:spcPts val="600"/>
              </a:spcAft>
            </a:pPr>
            <a:r>
              <a:rPr lang="en-US" sz="2200" smtClean="0"/>
              <a:t>AVG</a:t>
            </a:r>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F7E52932-E663-428E-A9CC-E310DC147781}" type="slidenum">
              <a:rPr lang="en-US"/>
              <a:pPr>
                <a:defRPr/>
              </a:pPr>
              <a:t>42</a:t>
            </a:fld>
            <a:endParaRPr lang="en-US" dirty="0"/>
          </a:p>
        </p:txBody>
      </p:sp>
      <p:pic>
        <p:nvPicPr>
          <p:cNvPr id="182277" name="Content Placeholder 9" descr="FG04_022_0135045118.jpg"/>
          <p:cNvPicPr>
            <a:picLocks noGrp="1" noChangeAspect="1"/>
          </p:cNvPicPr>
          <p:nvPr>
            <p:ph sz="half" idx="2"/>
          </p:nvPr>
        </p:nvPicPr>
        <p:blipFill>
          <a:blip r:embed="rId3"/>
          <a:srcRect/>
          <a:stretch>
            <a:fillRect/>
          </a:stretch>
        </p:blipFill>
        <p:spPr>
          <a:xfrm>
            <a:off x="4224338" y="2057400"/>
            <a:ext cx="4730750" cy="3378200"/>
          </a:xfrm>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Rectangle 2"/>
          <p:cNvSpPr>
            <a:spLocks noGrp="1" noChangeArrowheads="1"/>
          </p:cNvSpPr>
          <p:nvPr>
            <p:ph type="title"/>
          </p:nvPr>
        </p:nvSpPr>
        <p:spPr/>
        <p:txBody>
          <a:bodyPr lIns="92075" tIns="46038" rIns="92075" bIns="46038" anchor="ctr"/>
          <a:lstStyle/>
          <a:p>
            <a:pPr eaLnBrk="1" hangingPunct="1"/>
            <a:r>
              <a:rPr lang="en-US" smtClean="0"/>
              <a:t>System Utilities: </a:t>
            </a:r>
            <a:br>
              <a:rPr lang="en-US" smtClean="0"/>
            </a:br>
            <a:r>
              <a:rPr lang="en-US" smtClean="0"/>
              <a:t>Housekeeping Tools</a:t>
            </a:r>
          </a:p>
        </p:txBody>
      </p:sp>
      <p:sp>
        <p:nvSpPr>
          <p:cNvPr id="184322" name="Content Placeholder 5"/>
          <p:cNvSpPr>
            <a:spLocks noGrp="1"/>
          </p:cNvSpPr>
          <p:nvPr>
            <p:ph idx="1"/>
          </p:nvPr>
        </p:nvSpPr>
        <p:spPr>
          <a:xfrm>
            <a:off x="762000" y="1981200"/>
            <a:ext cx="7772400" cy="4114800"/>
          </a:xfrm>
        </p:spPr>
        <p:txBody>
          <a:bodyPr/>
          <a:lstStyle/>
          <a:p>
            <a:pPr>
              <a:spcBef>
                <a:spcPct val="0"/>
              </a:spcBef>
            </a:pPr>
            <a:r>
              <a:rPr lang="en-US" smtClean="0"/>
              <a:t>Searching for and managing files</a:t>
            </a:r>
          </a:p>
          <a:p>
            <a:pPr lvl="1">
              <a:spcBef>
                <a:spcPct val="0"/>
              </a:spcBef>
            </a:pPr>
            <a:r>
              <a:rPr lang="en-US" b="1" smtClean="0"/>
              <a:t>File manager </a:t>
            </a:r>
            <a:r>
              <a:rPr lang="en-US" smtClean="0"/>
              <a:t>is the utility software that organizes and manages data.</a:t>
            </a:r>
          </a:p>
          <a:p>
            <a:pPr lvl="2">
              <a:spcBef>
                <a:spcPts val="600"/>
              </a:spcBef>
            </a:pPr>
            <a:r>
              <a:rPr lang="en-US" smtClean="0"/>
              <a:t>Copy files</a:t>
            </a:r>
          </a:p>
          <a:p>
            <a:pPr lvl="2">
              <a:spcBef>
                <a:spcPts val="600"/>
              </a:spcBef>
            </a:pPr>
            <a:r>
              <a:rPr lang="en-US" smtClean="0"/>
              <a:t>Determine how and where files are stored</a:t>
            </a:r>
          </a:p>
          <a:p>
            <a:pPr lvl="2">
              <a:spcBef>
                <a:spcPts val="600"/>
              </a:spcBef>
            </a:pPr>
            <a:r>
              <a:rPr lang="en-US" smtClean="0"/>
              <a:t>Delete files</a:t>
            </a:r>
          </a:p>
          <a:p>
            <a:pPr lvl="1">
              <a:spcBef>
                <a:spcPct val="0"/>
              </a:spcBef>
            </a:pPr>
            <a:r>
              <a:rPr lang="en-US" smtClean="0"/>
              <a:t>A </a:t>
            </a:r>
            <a:r>
              <a:rPr lang="en-US" b="1" smtClean="0"/>
              <a:t>search utility</a:t>
            </a:r>
            <a:r>
              <a:rPr lang="en-US" smtClean="0"/>
              <a:t> enables you to locate files.</a:t>
            </a:r>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4E45010E-F9DB-4C65-8086-A5F5463988B0}" type="slidenum">
              <a:rPr lang="en-US"/>
              <a:pPr>
                <a:defRPr/>
              </a:pPr>
              <a:t>43</a:t>
            </a:fld>
            <a:endParaRPr 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ChangeArrowheads="1"/>
          </p:cNvSpPr>
          <p:nvPr>
            <p:ph type="title"/>
          </p:nvPr>
        </p:nvSpPr>
        <p:spPr/>
        <p:txBody>
          <a:bodyPr lIns="92075" tIns="46038" rIns="92075" bIns="46038" anchor="ctr"/>
          <a:lstStyle/>
          <a:p>
            <a:pPr eaLnBrk="1" hangingPunct="1"/>
            <a:r>
              <a:rPr lang="en-US" smtClean="0"/>
              <a:t>System Utilities: </a:t>
            </a:r>
            <a:br>
              <a:rPr lang="en-US" smtClean="0"/>
            </a:br>
            <a:r>
              <a:rPr lang="en-US" smtClean="0"/>
              <a:t>Housekeeping Tools</a:t>
            </a:r>
          </a:p>
        </p:txBody>
      </p:sp>
      <p:sp>
        <p:nvSpPr>
          <p:cNvPr id="186370" name="Content Placeholder 5"/>
          <p:cNvSpPr>
            <a:spLocks noGrp="1"/>
          </p:cNvSpPr>
          <p:nvPr>
            <p:ph idx="1"/>
          </p:nvPr>
        </p:nvSpPr>
        <p:spPr>
          <a:xfrm>
            <a:off x="762000" y="1981200"/>
            <a:ext cx="7696200" cy="4114800"/>
          </a:xfrm>
        </p:spPr>
        <p:txBody>
          <a:bodyPr/>
          <a:lstStyle/>
          <a:p>
            <a:pPr>
              <a:spcBef>
                <a:spcPct val="0"/>
              </a:spcBef>
              <a:spcAft>
                <a:spcPts val="600"/>
              </a:spcAft>
            </a:pPr>
            <a:r>
              <a:rPr lang="en-US" smtClean="0"/>
              <a:t>Scanning and defragmenting disks</a:t>
            </a:r>
          </a:p>
          <a:p>
            <a:pPr lvl="1">
              <a:spcBef>
                <a:spcPct val="0"/>
              </a:spcBef>
              <a:spcAft>
                <a:spcPts val="600"/>
              </a:spcAft>
            </a:pPr>
            <a:r>
              <a:rPr lang="en-US" b="1" smtClean="0"/>
              <a:t>Disk scanning programs</a:t>
            </a:r>
            <a:r>
              <a:rPr lang="en-US" smtClean="0"/>
              <a:t> find and resolve disk file storage problems.</a:t>
            </a:r>
          </a:p>
          <a:p>
            <a:pPr lvl="1">
              <a:spcBef>
                <a:spcPct val="0"/>
              </a:spcBef>
              <a:spcAft>
                <a:spcPts val="600"/>
              </a:spcAft>
            </a:pPr>
            <a:r>
              <a:rPr lang="en-US" b="1" smtClean="0"/>
              <a:t>Disk cleanup utilities</a:t>
            </a:r>
            <a:r>
              <a:rPr lang="en-US" smtClean="0"/>
              <a:t> remove unnecessary files to save space.</a:t>
            </a:r>
          </a:p>
          <a:p>
            <a:pPr lvl="1">
              <a:spcBef>
                <a:spcPct val="0"/>
              </a:spcBef>
              <a:spcAft>
                <a:spcPts val="600"/>
              </a:spcAft>
            </a:pPr>
            <a:r>
              <a:rPr lang="en-US" b="1" smtClean="0"/>
              <a:t>Disk defragmentation programs</a:t>
            </a:r>
            <a:r>
              <a:rPr lang="en-US" smtClean="0"/>
              <a:t> reorganize stored data in a more efficient manner.</a:t>
            </a:r>
            <a:endParaRPr lang="en-US" b="1" smtClean="0"/>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C72A0A1B-93F6-4CBC-BEF3-AA41933F7FA5}" type="slidenum">
              <a:rPr lang="en-US"/>
              <a:pPr>
                <a:defRPr/>
              </a:pPr>
              <a:t>44</a:t>
            </a:fld>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Rectangle 2"/>
          <p:cNvSpPr>
            <a:spLocks noGrp="1" noChangeArrowheads="1"/>
          </p:cNvSpPr>
          <p:nvPr>
            <p:ph type="title"/>
          </p:nvPr>
        </p:nvSpPr>
        <p:spPr/>
        <p:txBody>
          <a:bodyPr lIns="92075" tIns="46038" rIns="92075" bIns="46038" anchor="ctr"/>
          <a:lstStyle/>
          <a:p>
            <a:pPr eaLnBrk="1" hangingPunct="1"/>
            <a:r>
              <a:rPr lang="en-US" smtClean="0"/>
              <a:t>System Utilities: </a:t>
            </a:r>
            <a:br>
              <a:rPr lang="en-US" smtClean="0"/>
            </a:br>
            <a:r>
              <a:rPr lang="en-US" smtClean="0"/>
              <a:t>Housekeeping Tools</a:t>
            </a:r>
          </a:p>
        </p:txBody>
      </p:sp>
      <p:sp>
        <p:nvSpPr>
          <p:cNvPr id="188418" name="Content Placeholder 5"/>
          <p:cNvSpPr>
            <a:spLocks noGrp="1"/>
          </p:cNvSpPr>
          <p:nvPr>
            <p:ph sz="half" idx="1"/>
          </p:nvPr>
        </p:nvSpPr>
        <p:spPr>
          <a:xfrm>
            <a:off x="533400" y="1981200"/>
            <a:ext cx="3886200" cy="4114800"/>
          </a:xfrm>
        </p:spPr>
        <p:txBody>
          <a:bodyPr/>
          <a:lstStyle/>
          <a:p>
            <a:pPr>
              <a:spcBef>
                <a:spcPct val="0"/>
              </a:spcBef>
              <a:spcAft>
                <a:spcPts val="600"/>
              </a:spcAft>
            </a:pPr>
            <a:r>
              <a:rPr lang="en-US" b="1" smtClean="0"/>
              <a:t>File compression utilities</a:t>
            </a:r>
          </a:p>
          <a:p>
            <a:pPr lvl="1">
              <a:spcBef>
                <a:spcPct val="0"/>
              </a:spcBef>
              <a:spcAft>
                <a:spcPts val="600"/>
              </a:spcAft>
            </a:pPr>
            <a:r>
              <a:rPr lang="en-US" smtClean="0"/>
              <a:t>Decrease the size of files, resulting in faster downloads</a:t>
            </a:r>
          </a:p>
          <a:p>
            <a:pPr lvl="1">
              <a:spcBef>
                <a:spcPct val="0"/>
              </a:spcBef>
              <a:spcAft>
                <a:spcPts val="600"/>
              </a:spcAft>
            </a:pPr>
            <a:r>
              <a:rPr lang="en-US" smtClean="0"/>
              <a:t>Create </a:t>
            </a:r>
            <a:r>
              <a:rPr lang="en-US" b="1" smtClean="0"/>
              <a:t>archives </a:t>
            </a:r>
            <a:r>
              <a:rPr lang="en-US" smtClean="0"/>
              <a:t>by storing files in a special format</a:t>
            </a:r>
            <a:endParaRPr lang="en-US" b="1" smtClean="0"/>
          </a:p>
          <a:p>
            <a:pPr>
              <a:spcBef>
                <a:spcPct val="0"/>
              </a:spcBef>
            </a:pPr>
            <a:endParaRPr lang="en-US" b="1" smtClean="0"/>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A1623303-5ABB-4CD6-A421-689C5293F826}" type="slidenum">
              <a:rPr lang="en-US"/>
              <a:pPr>
                <a:defRPr/>
              </a:pPr>
              <a:t>45</a:t>
            </a:fld>
            <a:endParaRPr lang="en-US" dirty="0"/>
          </a:p>
        </p:txBody>
      </p:sp>
      <p:pic>
        <p:nvPicPr>
          <p:cNvPr id="188421" name="Content Placeholder 9" descr="FG04_026_0135045118.jpg"/>
          <p:cNvPicPr>
            <a:picLocks noGrp="1" noChangeAspect="1"/>
          </p:cNvPicPr>
          <p:nvPr>
            <p:ph sz="half" idx="2"/>
          </p:nvPr>
        </p:nvPicPr>
        <p:blipFill>
          <a:blip r:embed="rId3"/>
          <a:srcRect/>
          <a:stretch>
            <a:fillRect/>
          </a:stretch>
        </p:blipFill>
        <p:spPr>
          <a:xfrm>
            <a:off x="4191000" y="2362200"/>
            <a:ext cx="4549775" cy="3048000"/>
          </a:xfrm>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2"/>
          <p:cNvSpPr>
            <a:spLocks noGrp="1" noChangeArrowheads="1"/>
          </p:cNvSpPr>
          <p:nvPr>
            <p:ph type="title"/>
          </p:nvPr>
        </p:nvSpPr>
        <p:spPr/>
        <p:txBody>
          <a:bodyPr lIns="92075" tIns="46038" rIns="92075" bIns="46038" anchor="ctr"/>
          <a:lstStyle/>
          <a:p>
            <a:pPr eaLnBrk="1" hangingPunct="1"/>
            <a:r>
              <a:rPr lang="en-US" smtClean="0"/>
              <a:t>System Utilities: </a:t>
            </a:r>
            <a:br>
              <a:rPr lang="en-US" smtClean="0"/>
            </a:br>
            <a:r>
              <a:rPr lang="en-US" smtClean="0"/>
              <a:t>Housekeeping Tools</a:t>
            </a:r>
          </a:p>
        </p:txBody>
      </p:sp>
      <p:sp>
        <p:nvSpPr>
          <p:cNvPr id="190466" name="Content Placeholder 10"/>
          <p:cNvSpPr>
            <a:spLocks noGrp="1"/>
          </p:cNvSpPr>
          <p:nvPr>
            <p:ph sz="half" idx="2"/>
          </p:nvPr>
        </p:nvSpPr>
        <p:spPr/>
        <p:txBody>
          <a:bodyPr/>
          <a:lstStyle/>
          <a:p>
            <a:r>
              <a:rPr lang="en-US" smtClean="0"/>
              <a:t>Systems Update</a:t>
            </a:r>
          </a:p>
          <a:p>
            <a:pPr lvl="1"/>
            <a:r>
              <a:rPr lang="en-US" b="1" smtClean="0"/>
              <a:t>Windows Update</a:t>
            </a:r>
            <a:r>
              <a:rPr lang="en-US" smtClean="0"/>
              <a:t> for Windows 7 and Vista automatically downloads and installs updates.</a:t>
            </a:r>
          </a:p>
          <a:p>
            <a:pPr lvl="1"/>
            <a:r>
              <a:rPr lang="en-US" smtClean="0"/>
              <a:t>It includes service packs, version upgrades, and security updates.</a:t>
            </a:r>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B299C298-6963-4DAD-8E04-772624897D64}" type="slidenum">
              <a:rPr lang="en-US"/>
              <a:pPr>
                <a:defRPr/>
              </a:pPr>
              <a:t>46</a:t>
            </a:fld>
            <a:endParaRPr lang="en-US" dirty="0"/>
          </a:p>
        </p:txBody>
      </p:sp>
      <p:pic>
        <p:nvPicPr>
          <p:cNvPr id="190469" name="Content Placeholder 9" descr="FG04_027_0135045118.jpg"/>
          <p:cNvPicPr>
            <a:picLocks noGrp="1" noChangeAspect="1"/>
          </p:cNvPicPr>
          <p:nvPr>
            <p:ph sz="half" idx="1"/>
          </p:nvPr>
        </p:nvPicPr>
        <p:blipFill>
          <a:blip r:embed="rId3"/>
          <a:srcRect/>
          <a:stretch>
            <a:fillRect/>
          </a:stretch>
        </p:blipFill>
        <p:spPr>
          <a:xfrm>
            <a:off x="427038" y="2286000"/>
            <a:ext cx="4830762" cy="3248025"/>
          </a:xfrm>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2"/>
          <p:cNvSpPr>
            <a:spLocks noGrp="1" noChangeArrowheads="1"/>
          </p:cNvSpPr>
          <p:nvPr>
            <p:ph type="title"/>
          </p:nvPr>
        </p:nvSpPr>
        <p:spPr/>
        <p:txBody>
          <a:bodyPr lIns="92075" tIns="46038" rIns="92075" bIns="46038" anchor="ctr"/>
          <a:lstStyle/>
          <a:p>
            <a:pPr eaLnBrk="1" hangingPunct="1"/>
            <a:r>
              <a:rPr lang="en-US" smtClean="0"/>
              <a:t>System Utilities: </a:t>
            </a:r>
            <a:br>
              <a:rPr lang="en-US" smtClean="0"/>
            </a:br>
            <a:r>
              <a:rPr lang="en-US" smtClean="0"/>
              <a:t>Housekeeping Tools</a:t>
            </a:r>
          </a:p>
        </p:txBody>
      </p:sp>
      <p:sp>
        <p:nvSpPr>
          <p:cNvPr id="192514" name="Content Placeholder 10"/>
          <p:cNvSpPr>
            <a:spLocks noGrp="1"/>
          </p:cNvSpPr>
          <p:nvPr>
            <p:ph idx="1"/>
          </p:nvPr>
        </p:nvSpPr>
        <p:spPr>
          <a:xfrm>
            <a:off x="762000" y="1981200"/>
            <a:ext cx="7391400" cy="4572000"/>
          </a:xfrm>
        </p:spPr>
        <p:txBody>
          <a:bodyPr/>
          <a:lstStyle/>
          <a:p>
            <a:r>
              <a:rPr lang="en-US" smtClean="0"/>
              <a:t>Troubleshooting</a:t>
            </a:r>
          </a:p>
          <a:p>
            <a:pPr lvl="1"/>
            <a:r>
              <a:rPr lang="en-US" sz="2600" smtClean="0"/>
              <a:t>Keep a </a:t>
            </a:r>
            <a:r>
              <a:rPr lang="en-US" sz="2600" b="1" smtClean="0"/>
              <a:t>boot disk (emergency disk) </a:t>
            </a:r>
            <a:r>
              <a:rPr lang="en-US" sz="2600" smtClean="0"/>
              <a:t>to load the operating system during times of emergency.</a:t>
            </a:r>
          </a:p>
          <a:p>
            <a:pPr lvl="1"/>
            <a:r>
              <a:rPr lang="en-US" sz="2600" smtClean="0"/>
              <a:t>Use the Windows Help and Support utility.</a:t>
            </a:r>
          </a:p>
          <a:p>
            <a:pPr lvl="1"/>
            <a:r>
              <a:rPr lang="en-US" sz="2600" smtClean="0"/>
              <a:t>Shut down the system properly.</a:t>
            </a:r>
          </a:p>
          <a:p>
            <a:pPr lvl="2"/>
            <a:r>
              <a:rPr lang="en-US" sz="2200" smtClean="0"/>
              <a:t>Use correct procedure; don’t just turn the power off.</a:t>
            </a:r>
          </a:p>
          <a:p>
            <a:pPr lvl="2"/>
            <a:r>
              <a:rPr lang="en-US" sz="2200" smtClean="0"/>
              <a:t>Put in </a:t>
            </a:r>
            <a:r>
              <a:rPr lang="en-US" sz="2200" b="1" smtClean="0"/>
              <a:t>sleep</a:t>
            </a:r>
            <a:r>
              <a:rPr lang="en-US" sz="2200" smtClean="0"/>
              <a:t> mode, a lower-power state, as an alternative.</a:t>
            </a:r>
            <a:endParaRPr lang="en-US" smtClean="0"/>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46534A52-0D8C-4F65-A6DF-ECF3D379C496}" type="slidenum">
              <a:rPr lang="en-US"/>
              <a:pPr>
                <a:defRPr/>
              </a:pPr>
              <a:t>47</a:t>
            </a:fld>
            <a:endParaRPr 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2"/>
          <p:cNvSpPr>
            <a:spLocks noGrp="1" noChangeArrowheads="1"/>
          </p:cNvSpPr>
          <p:nvPr>
            <p:ph type="title"/>
          </p:nvPr>
        </p:nvSpPr>
        <p:spPr>
          <a:xfrm>
            <a:off x="1066800" y="381000"/>
            <a:ext cx="7793038" cy="1462088"/>
          </a:xfrm>
        </p:spPr>
        <p:txBody>
          <a:bodyPr lIns="92075" tIns="46038" rIns="92075" bIns="46038" anchor="ctr"/>
          <a:lstStyle/>
          <a:p>
            <a:pPr eaLnBrk="1" hangingPunct="1"/>
            <a:r>
              <a:rPr lang="en-US" smtClean="0"/>
              <a:t>Summary</a:t>
            </a:r>
          </a:p>
        </p:txBody>
      </p:sp>
      <p:sp>
        <p:nvSpPr>
          <p:cNvPr id="194562" name="Rectangle 3"/>
          <p:cNvSpPr>
            <a:spLocks noGrp="1" noChangeArrowheads="1"/>
          </p:cNvSpPr>
          <p:nvPr>
            <p:ph type="body" idx="1"/>
          </p:nvPr>
        </p:nvSpPr>
        <p:spPr>
          <a:xfrm>
            <a:off x="762000" y="1981200"/>
            <a:ext cx="7772400" cy="4114800"/>
          </a:xfrm>
        </p:spPr>
        <p:txBody>
          <a:bodyPr lIns="182562" tIns="46038" rIns="182562" bIns="46038"/>
          <a:lstStyle/>
          <a:p>
            <a:pPr eaLnBrk="1" hangingPunct="1"/>
            <a:r>
              <a:rPr lang="en-US" smtClean="0"/>
              <a:t>System software is made up of two main parts: the operating system and system utilities.</a:t>
            </a:r>
          </a:p>
          <a:p>
            <a:pPr eaLnBrk="1" hangingPunct="1"/>
            <a:r>
              <a:rPr lang="en-US" smtClean="0"/>
              <a:t>Computers need software to work. The operating system coordinates the functions of hardware and supports the application software.</a:t>
            </a:r>
          </a:p>
          <a:p>
            <a:pPr eaLnBrk="1" hangingPunct="1">
              <a:buFont typeface="Wingdings" pitchFamily="2" charset="2"/>
              <a:buNone/>
            </a:pPr>
            <a:endParaRPr lang="en-US" smtClean="0"/>
          </a:p>
        </p:txBody>
      </p:sp>
      <p:sp>
        <p:nvSpPr>
          <p:cNvPr id="8" name="Slide Number Placeholder 7"/>
          <p:cNvSpPr>
            <a:spLocks noGrp="1"/>
          </p:cNvSpPr>
          <p:nvPr>
            <p:ph type="sldNum" sz="quarter" idx="11"/>
          </p:nvPr>
        </p:nvSpPr>
        <p:spPr/>
        <p:txBody>
          <a:bodyPr/>
          <a:lstStyle/>
          <a:p>
            <a:pPr>
              <a:defRPr/>
            </a:pPr>
            <a:fld id="{0F31A878-D98B-4248-9A2B-063D9196F775}" type="slidenum">
              <a:rPr lang="en-US"/>
              <a:pPr>
                <a:defRPr/>
              </a:pPr>
              <a:t>48</a:t>
            </a:fld>
            <a:endParaRPr lang="en-US" dirty="0"/>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ChangeArrowheads="1"/>
          </p:cNvSpPr>
          <p:nvPr>
            <p:ph type="title"/>
          </p:nvPr>
        </p:nvSpPr>
        <p:spPr>
          <a:xfrm>
            <a:off x="1066800" y="381000"/>
            <a:ext cx="7793038" cy="1462088"/>
          </a:xfrm>
        </p:spPr>
        <p:txBody>
          <a:bodyPr lIns="92075" tIns="46038" rIns="92075" bIns="46038" anchor="ctr"/>
          <a:lstStyle/>
          <a:p>
            <a:pPr eaLnBrk="1" hangingPunct="1"/>
            <a:r>
              <a:rPr lang="en-US" smtClean="0"/>
              <a:t>Summary</a:t>
            </a:r>
          </a:p>
        </p:txBody>
      </p:sp>
      <p:sp>
        <p:nvSpPr>
          <p:cNvPr id="196610" name="Rectangle 3"/>
          <p:cNvSpPr>
            <a:spLocks noGrp="1" noChangeArrowheads="1"/>
          </p:cNvSpPr>
          <p:nvPr>
            <p:ph type="body" idx="1"/>
          </p:nvPr>
        </p:nvSpPr>
        <p:spPr>
          <a:xfrm>
            <a:off x="762000" y="1981200"/>
            <a:ext cx="8153400" cy="4114800"/>
          </a:xfrm>
        </p:spPr>
        <p:txBody>
          <a:bodyPr lIns="182562" tIns="46038" rIns="182562" bIns="46038"/>
          <a:lstStyle/>
          <a:p>
            <a:pPr eaLnBrk="1" hangingPunct="1"/>
            <a:r>
              <a:rPr lang="en-US" smtClean="0"/>
              <a:t>The operating system has five functions: starting the computer, managing applications, managing memory, handling messages from input and output devices, and providing an interface for communication.</a:t>
            </a:r>
          </a:p>
          <a:p>
            <a:pPr eaLnBrk="1" hangingPunct="1">
              <a:buFont typeface="Wingdings" pitchFamily="2" charset="2"/>
              <a:buNone/>
            </a:pPr>
            <a:endParaRPr lang="en-US" smtClean="0"/>
          </a:p>
        </p:txBody>
      </p:sp>
      <p:sp>
        <p:nvSpPr>
          <p:cNvPr id="8" name="Slide Number Placeholder 7"/>
          <p:cNvSpPr>
            <a:spLocks noGrp="1"/>
          </p:cNvSpPr>
          <p:nvPr>
            <p:ph type="sldNum" sz="quarter" idx="11"/>
          </p:nvPr>
        </p:nvSpPr>
        <p:spPr/>
        <p:txBody>
          <a:bodyPr/>
          <a:lstStyle/>
          <a:p>
            <a:pPr>
              <a:defRPr/>
            </a:pPr>
            <a:fld id="{9060A9B2-C7B5-4497-B52E-5FCDF8382C89}" type="slidenum">
              <a:rPr lang="en-US"/>
              <a:pPr>
                <a:defRPr/>
              </a:pPr>
              <a:t>49</a:t>
            </a:fld>
            <a:endParaRPr lang="en-US" dirty="0"/>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1143000" y="533400"/>
            <a:ext cx="7793038" cy="1081088"/>
          </a:xfrm>
        </p:spPr>
        <p:txBody>
          <a:bodyPr/>
          <a:lstStyle/>
          <a:p>
            <a:r>
              <a:rPr lang="en-US" smtClean="0"/>
              <a:t>Objectives </a:t>
            </a:r>
          </a:p>
        </p:txBody>
      </p:sp>
      <p:sp>
        <p:nvSpPr>
          <p:cNvPr id="106498" name="Content Placeholder 2"/>
          <p:cNvSpPr>
            <a:spLocks noGrp="1"/>
          </p:cNvSpPr>
          <p:nvPr>
            <p:ph idx="1"/>
          </p:nvPr>
        </p:nvSpPr>
        <p:spPr>
          <a:xfrm>
            <a:off x="762000" y="1981200"/>
            <a:ext cx="7772400" cy="4114800"/>
          </a:xfrm>
        </p:spPr>
        <p:txBody>
          <a:bodyPr/>
          <a:lstStyle/>
          <a:p>
            <a:r>
              <a:rPr lang="en-US" smtClean="0"/>
              <a:t>List the three major types of user interfaces.</a:t>
            </a:r>
          </a:p>
          <a:p>
            <a:r>
              <a:rPr lang="en-US" smtClean="0"/>
              <a:t>Discuss the strengths and weaknesses of the most popular operating systems.</a:t>
            </a:r>
          </a:p>
          <a:p>
            <a:r>
              <a:rPr lang="en-US" smtClean="0"/>
              <a:t>List the seven system utilities that are considered essential.</a:t>
            </a:r>
          </a:p>
          <a:p>
            <a:r>
              <a:rPr lang="en-US" smtClean="0"/>
              <a:t>Discuss data backup procedures.</a:t>
            </a:r>
          </a:p>
        </p:txBody>
      </p:sp>
      <p:sp>
        <p:nvSpPr>
          <p:cNvPr id="4" name="Footer Placeholder 3"/>
          <p:cNvSpPr>
            <a:spLocks noGrp="1"/>
          </p:cNvSpPr>
          <p:nvPr>
            <p:ph type="ftr" sz="quarter" idx="10"/>
          </p:nvPr>
        </p:nvSpPr>
        <p:spPr/>
        <p:txBody>
          <a:bodyPr/>
          <a:lstStyle/>
          <a:p>
            <a:pPr>
              <a:defRPr/>
            </a:pPr>
            <a:r>
              <a:rPr lang="en-US"/>
              <a:t>Copyright © 2011 Pearson Education, Inc. Publishing as Prentice Hall</a:t>
            </a:r>
          </a:p>
        </p:txBody>
      </p:sp>
      <p:sp>
        <p:nvSpPr>
          <p:cNvPr id="5" name="Slide Number Placeholder 4"/>
          <p:cNvSpPr>
            <a:spLocks noGrp="1"/>
          </p:cNvSpPr>
          <p:nvPr>
            <p:ph type="sldNum" sz="quarter" idx="11"/>
          </p:nvPr>
        </p:nvSpPr>
        <p:spPr/>
        <p:txBody>
          <a:bodyPr/>
          <a:lstStyle/>
          <a:p>
            <a:pPr>
              <a:defRPr/>
            </a:pPr>
            <a:fld id="{B2AE0FAD-C80D-4D77-B7FE-7D43B1D96162}" type="slidenum">
              <a:rPr lang="en-US" smtClean="0"/>
              <a:pPr>
                <a:defRPr/>
              </a:pPr>
              <a:t>5</a:t>
            </a:fld>
            <a:endParaRPr 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066800" y="366713"/>
            <a:ext cx="7793038" cy="1462087"/>
          </a:xfrm>
        </p:spPr>
        <p:txBody>
          <a:bodyPr lIns="92075" tIns="46038" rIns="92075" bIns="46038" anchor="ctr"/>
          <a:lstStyle/>
          <a:p>
            <a:pPr eaLnBrk="1" hangingPunct="1"/>
            <a:r>
              <a:rPr lang="en-US" smtClean="0"/>
              <a:t>Summary</a:t>
            </a:r>
          </a:p>
        </p:txBody>
      </p:sp>
      <p:sp>
        <p:nvSpPr>
          <p:cNvPr id="198658" name="Rectangle 3"/>
          <p:cNvSpPr>
            <a:spLocks noGrp="1" noChangeArrowheads="1"/>
          </p:cNvSpPr>
          <p:nvPr>
            <p:ph idx="1"/>
          </p:nvPr>
        </p:nvSpPr>
        <p:spPr>
          <a:xfrm>
            <a:off x="762000" y="1981200"/>
            <a:ext cx="7924800" cy="4114800"/>
          </a:xfrm>
        </p:spPr>
        <p:txBody>
          <a:bodyPr lIns="182562" tIns="46038" rIns="182562" bIns="46038"/>
          <a:lstStyle/>
          <a:p>
            <a:pPr eaLnBrk="1" hangingPunct="1">
              <a:spcBef>
                <a:spcPct val="0"/>
              </a:spcBef>
            </a:pPr>
            <a:r>
              <a:rPr lang="en-US" smtClean="0"/>
              <a:t>A six-step process occurs each time you start or restart a computer.</a:t>
            </a:r>
          </a:p>
          <a:p>
            <a:pPr eaLnBrk="1" hangingPunct="1">
              <a:spcBef>
                <a:spcPct val="0"/>
              </a:spcBef>
            </a:pPr>
            <a:r>
              <a:rPr lang="en-US" smtClean="0"/>
              <a:t>There are three types of user interfaces: graphical user interfaces (GUIs), menu-driven user interfaces, and command-line user interfaces.</a:t>
            </a:r>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0B30E1C9-5EAD-48F4-88F7-A1AA1C8B8140}" type="slidenum">
              <a:rPr lang="en-US"/>
              <a:pPr>
                <a:defRPr/>
              </a:pPr>
              <a:t>50</a:t>
            </a:fld>
            <a:endParaRPr 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3"/>
          <p:cNvSpPr>
            <a:spLocks noGrp="1" noChangeArrowheads="1"/>
          </p:cNvSpPr>
          <p:nvPr>
            <p:ph idx="1"/>
          </p:nvPr>
        </p:nvSpPr>
        <p:spPr>
          <a:xfrm>
            <a:off x="762000" y="1981200"/>
            <a:ext cx="8153400" cy="4114800"/>
          </a:xfrm>
        </p:spPr>
        <p:txBody>
          <a:bodyPr lIns="182562" tIns="46038" rIns="182562" bIns="46038"/>
          <a:lstStyle/>
          <a:p>
            <a:pPr eaLnBrk="1" hangingPunct="1">
              <a:spcBef>
                <a:spcPct val="0"/>
              </a:spcBef>
            </a:pPr>
            <a:r>
              <a:rPr lang="en-US" smtClean="0"/>
              <a:t>For personal computers, Microsoft Windows and Mac OS X are the two major operating systems.</a:t>
            </a:r>
          </a:p>
          <a:p>
            <a:pPr eaLnBrk="1" hangingPunct="1">
              <a:spcBef>
                <a:spcPct val="0"/>
              </a:spcBef>
            </a:pPr>
            <a:r>
              <a:rPr lang="en-US" smtClean="0"/>
              <a:t>The seven essential system utilities are backup software, antivirus software, file managers, search tools, file compression utilities, disk scanning programs, and disk defragmentation programs.</a:t>
            </a:r>
          </a:p>
          <a:p>
            <a:pPr eaLnBrk="1" hangingPunct="1">
              <a:spcBef>
                <a:spcPct val="0"/>
              </a:spcBef>
            </a:pPr>
            <a:endParaRPr lang="en-US" smtClean="0"/>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B14A14F0-0B26-4C74-A0B4-C990BBAB79AE}" type="slidenum">
              <a:rPr lang="en-US"/>
              <a:pPr>
                <a:defRPr/>
              </a:pPr>
              <a:t>51</a:t>
            </a:fld>
            <a:endParaRPr lang="en-US" dirty="0"/>
          </a:p>
        </p:txBody>
      </p:sp>
      <p:sp>
        <p:nvSpPr>
          <p:cNvPr id="200708" name="Rectangle 2"/>
          <p:cNvSpPr>
            <a:spLocks noGrp="1" noChangeArrowheads="1"/>
          </p:cNvSpPr>
          <p:nvPr>
            <p:ph type="title"/>
          </p:nvPr>
        </p:nvSpPr>
        <p:spPr>
          <a:xfrm>
            <a:off x="1066800" y="366713"/>
            <a:ext cx="7793038" cy="1462087"/>
          </a:xfrm>
        </p:spPr>
        <p:txBody>
          <a:bodyPr lIns="92075" tIns="46038" rIns="92075" bIns="46038" anchor="ctr"/>
          <a:lstStyle/>
          <a:p>
            <a:pPr eaLnBrk="1" hangingPunct="1"/>
            <a:r>
              <a:rPr lang="en-US" smtClean="0"/>
              <a:t>Summary</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3"/>
          <p:cNvSpPr>
            <a:spLocks noGrp="1" noChangeArrowheads="1"/>
          </p:cNvSpPr>
          <p:nvPr>
            <p:ph idx="1"/>
          </p:nvPr>
        </p:nvSpPr>
        <p:spPr>
          <a:xfrm>
            <a:off x="762000" y="1981200"/>
            <a:ext cx="7772400" cy="4114800"/>
          </a:xfrm>
        </p:spPr>
        <p:txBody>
          <a:bodyPr lIns="182562" tIns="46038" rIns="182562" bIns="46038"/>
          <a:lstStyle/>
          <a:p>
            <a:pPr eaLnBrk="1" hangingPunct="1">
              <a:spcBef>
                <a:spcPct val="0"/>
              </a:spcBef>
            </a:pPr>
            <a:r>
              <a:rPr lang="en-US" smtClean="0"/>
              <a:t>Backup procedures should include a full backup, followed by periodic incremental backups.</a:t>
            </a:r>
          </a:p>
          <a:p>
            <a:pPr eaLnBrk="1" hangingPunct="1">
              <a:spcBef>
                <a:spcPct val="0"/>
              </a:spcBef>
            </a:pPr>
            <a:r>
              <a:rPr lang="en-US" smtClean="0"/>
              <a:t>Troubleshooting skills are required when you use a computer. Do only what you feel comfortable doing, then enlist the help of a professional.</a:t>
            </a:r>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53E70AA6-AAE5-4EFA-B975-998BA48D153C}" type="slidenum">
              <a:rPr lang="en-US"/>
              <a:pPr>
                <a:defRPr/>
              </a:pPr>
              <a:t>52</a:t>
            </a:fld>
            <a:endParaRPr lang="en-US" dirty="0"/>
          </a:p>
        </p:txBody>
      </p:sp>
      <p:sp>
        <p:nvSpPr>
          <p:cNvPr id="202756" name="Rectangle 2"/>
          <p:cNvSpPr>
            <a:spLocks noGrp="1" noChangeArrowheads="1"/>
          </p:cNvSpPr>
          <p:nvPr>
            <p:ph type="title"/>
          </p:nvPr>
        </p:nvSpPr>
        <p:spPr>
          <a:xfrm>
            <a:off x="1066800" y="366713"/>
            <a:ext cx="7793038" cy="1462087"/>
          </a:xfrm>
        </p:spPr>
        <p:txBody>
          <a:bodyPr lIns="92075" tIns="46038" rIns="92075" bIns="46038" anchor="ctr"/>
          <a:lstStyle/>
          <a:p>
            <a:pPr eaLnBrk="1" hangingPunct="1"/>
            <a:r>
              <a:rPr lang="en-US" smtClean="0"/>
              <a:t>Summary</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a:xfrm>
            <a:off x="1143000" y="533400"/>
            <a:ext cx="7793038" cy="1081088"/>
          </a:xfrm>
        </p:spPr>
        <p:txBody>
          <a:bodyPr/>
          <a:lstStyle/>
          <a:p>
            <a:r>
              <a:rPr lang="en-US" smtClean="0"/>
              <a:t>Objectives </a:t>
            </a:r>
          </a:p>
        </p:txBody>
      </p:sp>
      <p:sp>
        <p:nvSpPr>
          <p:cNvPr id="108546" name="Content Placeholder 2"/>
          <p:cNvSpPr>
            <a:spLocks noGrp="1"/>
          </p:cNvSpPr>
          <p:nvPr>
            <p:ph idx="1"/>
          </p:nvPr>
        </p:nvSpPr>
        <p:spPr>
          <a:xfrm>
            <a:off x="762000" y="1981200"/>
            <a:ext cx="7772400" cy="4114800"/>
          </a:xfrm>
        </p:spPr>
        <p:txBody>
          <a:bodyPr/>
          <a:lstStyle/>
          <a:p>
            <a:r>
              <a:rPr lang="en-US" smtClean="0"/>
              <a:t>Understand troubleshooting techniques and determine probable solutions to any operating system problems you may encounter.</a:t>
            </a:r>
          </a:p>
        </p:txBody>
      </p:sp>
      <p:sp>
        <p:nvSpPr>
          <p:cNvPr id="4" name="Footer Placeholder 3"/>
          <p:cNvSpPr>
            <a:spLocks noGrp="1"/>
          </p:cNvSpPr>
          <p:nvPr>
            <p:ph type="ftr" sz="quarter" idx="10"/>
          </p:nvPr>
        </p:nvSpPr>
        <p:spPr/>
        <p:txBody>
          <a:bodyPr/>
          <a:lstStyle/>
          <a:p>
            <a:pPr>
              <a:defRPr/>
            </a:pPr>
            <a:r>
              <a:rPr lang="en-US"/>
              <a:t>Copyright © 2011 Pearson Education, Inc. Publishing as Prentice Hall</a:t>
            </a:r>
          </a:p>
        </p:txBody>
      </p:sp>
      <p:sp>
        <p:nvSpPr>
          <p:cNvPr id="5" name="Slide Number Placeholder 4"/>
          <p:cNvSpPr>
            <a:spLocks noGrp="1"/>
          </p:cNvSpPr>
          <p:nvPr>
            <p:ph type="sldNum" sz="quarter" idx="11"/>
          </p:nvPr>
        </p:nvSpPr>
        <p:spPr/>
        <p:txBody>
          <a:bodyPr/>
          <a:lstStyle/>
          <a:p>
            <a:pPr>
              <a:defRPr/>
            </a:pPr>
            <a:fld id="{069D3EB0-84D0-4691-B179-625271079D7E}" type="slidenum">
              <a:rPr lang="en-US" smtClean="0"/>
              <a:pPr>
                <a:defRPr/>
              </a:pPr>
              <a:t>6</a:t>
            </a:fld>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a:xfrm>
            <a:off x="1143000" y="457200"/>
            <a:ext cx="7793038" cy="1462088"/>
          </a:xfrm>
        </p:spPr>
        <p:txBody>
          <a:bodyPr lIns="92075" tIns="46038" rIns="92075" bIns="46038" anchor="ctr"/>
          <a:lstStyle/>
          <a:p>
            <a:pPr eaLnBrk="1" hangingPunct="1"/>
            <a:r>
              <a:rPr lang="en-US" smtClean="0"/>
              <a:t>System Software</a:t>
            </a:r>
          </a:p>
        </p:txBody>
      </p:sp>
      <p:sp>
        <p:nvSpPr>
          <p:cNvPr id="110594" name="Rectangle 3"/>
          <p:cNvSpPr>
            <a:spLocks noGrp="1" noChangeArrowheads="1"/>
          </p:cNvSpPr>
          <p:nvPr>
            <p:ph type="body" idx="1"/>
          </p:nvPr>
        </p:nvSpPr>
        <p:spPr>
          <a:xfrm>
            <a:off x="762000" y="1981200"/>
            <a:ext cx="7772400" cy="4114800"/>
          </a:xfrm>
        </p:spPr>
        <p:txBody>
          <a:bodyPr lIns="182562" tIns="46038" rIns="182562" bIns="46038"/>
          <a:lstStyle/>
          <a:p>
            <a:pPr eaLnBrk="1" hangingPunct="1"/>
            <a:r>
              <a:rPr lang="en-US" b="1" smtClean="0"/>
              <a:t>System software</a:t>
            </a:r>
            <a:r>
              <a:rPr lang="en-US" smtClean="0"/>
              <a:t> consists of all the programs that enable the computer and its peripheral devices to function smoothly.</a:t>
            </a:r>
          </a:p>
          <a:p>
            <a:pPr eaLnBrk="1" hangingPunct="1"/>
            <a:r>
              <a:rPr lang="en-US" smtClean="0"/>
              <a:t>System software is divided into two main categories:</a:t>
            </a:r>
          </a:p>
          <a:p>
            <a:pPr lvl="1" eaLnBrk="1" hangingPunct="1"/>
            <a:r>
              <a:rPr lang="en-US" smtClean="0"/>
              <a:t>The operating system</a:t>
            </a:r>
          </a:p>
          <a:p>
            <a:pPr lvl="1" eaLnBrk="1" hangingPunct="1"/>
            <a:r>
              <a:rPr lang="en-US" smtClean="0"/>
              <a:t>System utilities (utility programs)</a:t>
            </a:r>
          </a:p>
        </p:txBody>
      </p:sp>
      <p:sp>
        <p:nvSpPr>
          <p:cNvPr id="8" name="Slide Number Placeholder 7"/>
          <p:cNvSpPr>
            <a:spLocks noGrp="1"/>
          </p:cNvSpPr>
          <p:nvPr>
            <p:ph type="sldNum" sz="quarter" idx="11"/>
          </p:nvPr>
        </p:nvSpPr>
        <p:spPr/>
        <p:txBody>
          <a:bodyPr/>
          <a:lstStyle/>
          <a:p>
            <a:pPr>
              <a:defRPr/>
            </a:pPr>
            <a:fld id="{A7CB9B27-C279-4E7A-BC7C-1C2609FBC3C8}" type="slidenum">
              <a:rPr lang="en-US"/>
              <a:pPr>
                <a:defRPr/>
              </a:pPr>
              <a:t>7</a:t>
            </a:fld>
            <a:endParaRPr lang="en-US" dirty="0"/>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a:xfrm>
            <a:off x="1143000" y="457200"/>
            <a:ext cx="7793038" cy="1462088"/>
          </a:xfrm>
        </p:spPr>
        <p:txBody>
          <a:bodyPr lIns="92075" tIns="46038" rIns="92075" bIns="46038" anchor="ctr"/>
          <a:lstStyle/>
          <a:p>
            <a:pPr eaLnBrk="1" hangingPunct="1"/>
            <a:r>
              <a:rPr lang="en-US" smtClean="0"/>
              <a:t>The Operating System</a:t>
            </a:r>
          </a:p>
        </p:txBody>
      </p:sp>
      <p:sp>
        <p:nvSpPr>
          <p:cNvPr id="112642" name="Rectangle 3"/>
          <p:cNvSpPr>
            <a:spLocks noGrp="1" noChangeArrowheads="1"/>
          </p:cNvSpPr>
          <p:nvPr>
            <p:ph sz="half" idx="1"/>
          </p:nvPr>
        </p:nvSpPr>
        <p:spPr>
          <a:xfrm>
            <a:off x="762000" y="1981200"/>
            <a:ext cx="7162800" cy="4383088"/>
          </a:xfrm>
        </p:spPr>
        <p:txBody>
          <a:bodyPr lIns="182562" tIns="46038" rIns="182562" bIns="46038"/>
          <a:lstStyle/>
          <a:p>
            <a:pPr eaLnBrk="1" hangingPunct="1">
              <a:spcBef>
                <a:spcPct val="0"/>
              </a:spcBef>
            </a:pPr>
            <a:r>
              <a:rPr lang="en-US" sz="3200" smtClean="0"/>
              <a:t>The </a:t>
            </a:r>
            <a:r>
              <a:rPr lang="en-US" sz="3200" b="1" smtClean="0"/>
              <a:t>operation system (OS)</a:t>
            </a:r>
            <a:r>
              <a:rPr lang="en-US" sz="3200" smtClean="0"/>
              <a:t> is a set of programs that coordinates:</a:t>
            </a:r>
          </a:p>
          <a:p>
            <a:pPr lvl="1" eaLnBrk="1" hangingPunct="1">
              <a:spcBef>
                <a:spcPct val="0"/>
              </a:spcBef>
            </a:pPr>
            <a:r>
              <a:rPr lang="en-US" sz="2800" smtClean="0"/>
              <a:t>Hardware functions</a:t>
            </a:r>
          </a:p>
          <a:p>
            <a:pPr lvl="1" eaLnBrk="1" hangingPunct="1">
              <a:spcBef>
                <a:spcPct val="0"/>
              </a:spcBef>
            </a:pPr>
            <a:r>
              <a:rPr lang="en-US" sz="2800" smtClean="0"/>
              <a:t>Interaction between application software and computer hardware</a:t>
            </a:r>
          </a:p>
          <a:p>
            <a:pPr lvl="1" eaLnBrk="1" hangingPunct="1">
              <a:spcBef>
                <a:spcPct val="0"/>
              </a:spcBef>
            </a:pPr>
            <a:endParaRPr lang="en-US" smtClean="0">
              <a:solidFill>
                <a:srgbClr val="FF0000"/>
              </a:solidFill>
            </a:endParaRPr>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20F4EBB5-CFBB-4CDC-A802-A35868C4B738}" type="slidenum">
              <a:rPr lang="en-US"/>
              <a:pPr>
                <a:defRPr/>
              </a:pPr>
              <a:t>8</a:t>
            </a:fld>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Content Placeholder 10"/>
          <p:cNvSpPr>
            <a:spLocks noGrp="1"/>
          </p:cNvSpPr>
          <p:nvPr>
            <p:ph sz="half" idx="1"/>
          </p:nvPr>
        </p:nvSpPr>
        <p:spPr>
          <a:xfrm>
            <a:off x="381000" y="1981200"/>
            <a:ext cx="4419600" cy="4114800"/>
          </a:xfrm>
        </p:spPr>
        <p:txBody>
          <a:bodyPr/>
          <a:lstStyle/>
          <a:p>
            <a:r>
              <a:rPr lang="en-US" smtClean="0"/>
              <a:t>Five basic functions</a:t>
            </a:r>
          </a:p>
          <a:p>
            <a:pPr lvl="1"/>
            <a:r>
              <a:rPr lang="en-US" smtClean="0"/>
              <a:t>Starts the computer</a:t>
            </a:r>
          </a:p>
          <a:p>
            <a:pPr lvl="1"/>
            <a:r>
              <a:rPr lang="en-US" smtClean="0"/>
              <a:t>Manages applications</a:t>
            </a:r>
          </a:p>
          <a:p>
            <a:pPr lvl="1"/>
            <a:r>
              <a:rPr lang="en-US" smtClean="0"/>
              <a:t>Manages memory</a:t>
            </a:r>
          </a:p>
          <a:p>
            <a:pPr lvl="1"/>
            <a:r>
              <a:rPr lang="en-US" smtClean="0"/>
              <a:t>Handles input and output device messages</a:t>
            </a:r>
          </a:p>
          <a:p>
            <a:pPr lvl="1"/>
            <a:r>
              <a:rPr lang="en-US" smtClean="0"/>
              <a:t>Provides a user interface for communication</a:t>
            </a:r>
          </a:p>
        </p:txBody>
      </p:sp>
      <p:sp>
        <p:nvSpPr>
          <p:cNvPr id="9" name="Footer Placeholder 8"/>
          <p:cNvSpPr>
            <a:spLocks noGrp="1"/>
          </p:cNvSpPr>
          <p:nvPr>
            <p:ph type="ftr" sz="quarter" idx="10"/>
          </p:nvPr>
        </p:nvSpPr>
        <p:spPr/>
        <p:txBody>
          <a:bodyPr/>
          <a:lstStyle/>
          <a:p>
            <a:pPr>
              <a:defRPr/>
            </a:pPr>
            <a:r>
              <a:rPr lang="en-US"/>
              <a:t>Copyright © 2011 Pearson Education, Inc. Publishing as Prentice Hall</a:t>
            </a:r>
          </a:p>
        </p:txBody>
      </p:sp>
      <p:sp>
        <p:nvSpPr>
          <p:cNvPr id="8" name="Slide Number Placeholder 7"/>
          <p:cNvSpPr>
            <a:spLocks noGrp="1"/>
          </p:cNvSpPr>
          <p:nvPr>
            <p:ph type="sldNum" sz="quarter" idx="11"/>
          </p:nvPr>
        </p:nvSpPr>
        <p:spPr/>
        <p:txBody>
          <a:bodyPr/>
          <a:lstStyle/>
          <a:p>
            <a:pPr>
              <a:defRPr/>
            </a:pPr>
            <a:fld id="{1CD3C1D6-7B94-4B93-AC9F-02EF0AD6B607}" type="slidenum">
              <a:rPr lang="en-US"/>
              <a:pPr>
                <a:defRPr/>
              </a:pPr>
              <a:t>9</a:t>
            </a:fld>
            <a:endParaRPr lang="en-US" dirty="0"/>
          </a:p>
        </p:txBody>
      </p:sp>
      <p:sp>
        <p:nvSpPr>
          <p:cNvPr id="114692" name="Rectangle 2"/>
          <p:cNvSpPr>
            <a:spLocks noGrp="1" noChangeArrowheads="1"/>
          </p:cNvSpPr>
          <p:nvPr>
            <p:ph type="title"/>
          </p:nvPr>
        </p:nvSpPr>
        <p:spPr>
          <a:xfrm>
            <a:off x="1143000" y="457200"/>
            <a:ext cx="7793038" cy="1462088"/>
          </a:xfrm>
        </p:spPr>
        <p:txBody>
          <a:bodyPr lIns="92075" tIns="46038" rIns="92075" bIns="46038" anchor="ctr"/>
          <a:lstStyle/>
          <a:p>
            <a:pPr eaLnBrk="1" hangingPunct="1"/>
            <a:r>
              <a:rPr lang="en-US" smtClean="0"/>
              <a:t>The Operating System</a:t>
            </a:r>
          </a:p>
        </p:txBody>
      </p:sp>
      <p:pic>
        <p:nvPicPr>
          <p:cNvPr id="114693" name="Picture 6" descr="04-01"/>
          <p:cNvPicPr>
            <a:picLocks noChangeAspect="1" noChangeArrowheads="1"/>
          </p:cNvPicPr>
          <p:nvPr/>
        </p:nvPicPr>
        <p:blipFill>
          <a:blip r:embed="rId3"/>
          <a:srcRect/>
          <a:stretch>
            <a:fillRect/>
          </a:stretch>
        </p:blipFill>
        <p:spPr bwMode="auto">
          <a:xfrm>
            <a:off x="4800600" y="1981200"/>
            <a:ext cx="4114800" cy="3962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aff training presentation">
  <a:themeElements>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Staff training presentation</Template>
  <TotalTime>2578</TotalTime>
  <Words>2324</Words>
  <Application>Microsoft Office PowerPoint</Application>
  <PresentationFormat>On-screen Show (4:3)</PresentationFormat>
  <Paragraphs>642</Paragraphs>
  <Slides>52</Slides>
  <Notes>52</Notes>
  <HiddenSlides>0</HiddenSlides>
  <MMClips>0</MMClips>
  <ScaleCrop>false</ScaleCrop>
  <HeadingPairs>
    <vt:vector size="6" baseType="variant">
      <vt:variant>
        <vt:lpstr>Fonts Used</vt:lpstr>
      </vt:variant>
      <vt:variant>
        <vt:i4>8</vt:i4>
      </vt:variant>
      <vt:variant>
        <vt:lpstr>Design Template</vt:lpstr>
      </vt:variant>
      <vt:variant>
        <vt:i4>11</vt:i4>
      </vt:variant>
      <vt:variant>
        <vt:lpstr>Slide Titles</vt:lpstr>
      </vt:variant>
      <vt:variant>
        <vt:i4>52</vt:i4>
      </vt:variant>
    </vt:vector>
  </HeadingPairs>
  <TitlesOfParts>
    <vt:vector size="71" baseType="lpstr">
      <vt:lpstr>Arial</vt:lpstr>
      <vt:lpstr>Tahoma</vt:lpstr>
      <vt:lpstr>Wingdings</vt:lpstr>
      <vt:lpstr>Calibri</vt:lpstr>
      <vt:lpstr>Times New Roman</vt:lpstr>
      <vt:lpstr>Arial Narrow</vt:lpstr>
      <vt:lpstr>GillSans ExtraBold</vt:lpstr>
      <vt:lpstr>New Century Schlbk</vt:lpstr>
      <vt:lpstr>Staff training presentation</vt:lpstr>
      <vt:lpstr>6_Custom Design</vt:lpstr>
      <vt:lpstr>5_Custom Design</vt:lpstr>
      <vt:lpstr>4_Custom Design</vt:lpstr>
      <vt:lpstr>3_Custom Design</vt:lpstr>
      <vt:lpstr>2_Custom Design</vt:lpstr>
      <vt:lpstr>1_Custom Design</vt:lpstr>
      <vt:lpstr>Custom Design</vt:lpstr>
      <vt:lpstr>Staff training presentation</vt:lpstr>
      <vt:lpstr>Staff training presentation</vt:lpstr>
      <vt:lpstr>Staff training presentation</vt:lpstr>
      <vt:lpstr>Computers Are Your Future Eleventh Edition</vt:lpstr>
      <vt:lpstr>Slide 2</vt:lpstr>
      <vt:lpstr>System Software</vt:lpstr>
      <vt:lpstr>Objectives </vt:lpstr>
      <vt:lpstr>Objectives </vt:lpstr>
      <vt:lpstr>Objectives </vt:lpstr>
      <vt:lpstr>System Software</vt:lpstr>
      <vt:lpstr>The Operating System</vt:lpstr>
      <vt:lpstr>The Operating System</vt:lpstr>
      <vt:lpstr>The Operating System</vt:lpstr>
      <vt:lpstr>The Operating System</vt:lpstr>
      <vt:lpstr>The Operating System</vt:lpstr>
      <vt:lpstr>The Operating System</vt:lpstr>
      <vt:lpstr>The Operating System</vt:lpstr>
      <vt:lpstr>The Operating System</vt:lpstr>
      <vt:lpstr>The Operating System</vt:lpstr>
      <vt:lpstr>The Operating System</vt:lpstr>
      <vt:lpstr>The Operating System</vt:lpstr>
      <vt:lpstr>The Operating System</vt:lpstr>
      <vt:lpstr>The Operating System</vt:lpstr>
      <vt:lpstr>The Operating System</vt:lpstr>
      <vt:lpstr>The Operating System</vt:lpstr>
      <vt:lpstr>The Operating System</vt:lpstr>
      <vt:lpstr>The Operating System</vt:lpstr>
      <vt:lpstr>The Operating System</vt:lpstr>
      <vt:lpstr>The Operating System</vt:lpstr>
      <vt:lpstr>The Operating System</vt:lpstr>
      <vt:lpstr>The Operating System</vt:lpstr>
      <vt:lpstr>Exploring Popular  Operating Systems</vt:lpstr>
      <vt:lpstr>Exploring Popular  Operating Systems</vt:lpstr>
      <vt:lpstr>Exploring Popular  Operating Systems</vt:lpstr>
      <vt:lpstr>Exploring Popular  Operating Systems</vt:lpstr>
      <vt:lpstr>Exploring Popular  Operating Systems</vt:lpstr>
      <vt:lpstr>Exploring Popular  Operating Systems</vt:lpstr>
      <vt:lpstr>Exploring Popular  Operating Systems</vt:lpstr>
      <vt:lpstr>Exploring Popular  Operating Systems</vt:lpstr>
      <vt:lpstr>Exploring Popular  Operating Systems</vt:lpstr>
      <vt:lpstr>Exploring Popular  Operating Systems</vt:lpstr>
      <vt:lpstr>Exploring Popular  Operating Systems</vt:lpstr>
      <vt:lpstr>System Utilities:  Housekeeping Tools</vt:lpstr>
      <vt:lpstr>System Utilities:  Housekeeping Tools</vt:lpstr>
      <vt:lpstr>System Utilities:  Housekeeping Tools</vt:lpstr>
      <vt:lpstr>System Utilities:  Housekeeping Tools</vt:lpstr>
      <vt:lpstr>System Utilities:  Housekeeping Tools</vt:lpstr>
      <vt:lpstr>System Utilities:  Housekeeping Tools</vt:lpstr>
      <vt:lpstr>System Utilities:  Housekeeping Tools</vt:lpstr>
      <vt:lpstr>System Utilities:  Housekeeping Tools</vt:lpstr>
      <vt:lpstr>Summary</vt:lpstr>
      <vt:lpstr>Summary</vt:lpstr>
      <vt:lpstr>Summary</vt:lpstr>
      <vt:lpstr>Summary</vt:lpstr>
      <vt:lpstr>Summary</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Computers Are Your Future Eleventh Edition</dc:title>
  <dc:creator>Computers Are Your Future</dc:creator>
  <cp:lastModifiedBy>uguarvi</cp:lastModifiedBy>
  <cp:revision>193</cp:revision>
  <dcterms:created xsi:type="dcterms:W3CDTF">2008-05-17T17:07:47Z</dcterms:created>
  <dcterms:modified xsi:type="dcterms:W3CDTF">2009-10-28T14:36:20Z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TC010130221033</vt:lpwstr>
  </property>
</Properties>
</file>