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Masters/slideMaster8.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 id="2147483745" r:id="rId2"/>
    <p:sldMasterId id="2147483733" r:id="rId3"/>
    <p:sldMasterId id="2147483721" r:id="rId4"/>
    <p:sldMasterId id="2147483709" r:id="rId5"/>
    <p:sldMasterId id="2147483697" r:id="rId6"/>
    <p:sldMasterId id="2147483685" r:id="rId7"/>
    <p:sldMasterId id="2147483673" r:id="rId8"/>
  </p:sldMasterIdLst>
  <p:notesMasterIdLst>
    <p:notesMasterId r:id="rId69"/>
  </p:notesMasterIdLst>
  <p:handoutMasterIdLst>
    <p:handoutMasterId r:id="rId70"/>
  </p:handoutMasterIdLst>
  <p:sldIdLst>
    <p:sldId id="271" r:id="rId9"/>
    <p:sldId id="272" r:id="rId10"/>
    <p:sldId id="267" r:id="rId11"/>
    <p:sldId id="259" r:id="rId12"/>
    <p:sldId id="273" r:id="rId13"/>
    <p:sldId id="308" r:id="rId14"/>
    <p:sldId id="309" r:id="rId15"/>
    <p:sldId id="274" r:id="rId16"/>
    <p:sldId id="310" r:id="rId17"/>
    <p:sldId id="313" r:id="rId18"/>
    <p:sldId id="365" r:id="rId19"/>
    <p:sldId id="366" r:id="rId20"/>
    <p:sldId id="367" r:id="rId21"/>
    <p:sldId id="368" r:id="rId22"/>
    <p:sldId id="315" r:id="rId23"/>
    <p:sldId id="316" r:id="rId24"/>
    <p:sldId id="317" r:id="rId25"/>
    <p:sldId id="318" r:id="rId26"/>
    <p:sldId id="319" r:id="rId27"/>
    <p:sldId id="320" r:id="rId28"/>
    <p:sldId id="322" r:id="rId29"/>
    <p:sldId id="323" r:id="rId30"/>
    <p:sldId id="324" r:id="rId31"/>
    <p:sldId id="355" r:id="rId32"/>
    <p:sldId id="326" r:id="rId33"/>
    <p:sldId id="327" r:id="rId34"/>
    <p:sldId id="328" r:id="rId35"/>
    <p:sldId id="329" r:id="rId36"/>
    <p:sldId id="330" r:id="rId37"/>
    <p:sldId id="331" r:id="rId38"/>
    <p:sldId id="332" r:id="rId39"/>
    <p:sldId id="333" r:id="rId40"/>
    <p:sldId id="334" r:id="rId41"/>
    <p:sldId id="335" r:id="rId42"/>
    <p:sldId id="339" r:id="rId43"/>
    <p:sldId id="340" r:id="rId44"/>
    <p:sldId id="338" r:id="rId45"/>
    <p:sldId id="341" r:id="rId46"/>
    <p:sldId id="343" r:id="rId47"/>
    <p:sldId id="344" r:id="rId48"/>
    <p:sldId id="345" r:id="rId49"/>
    <p:sldId id="356" r:id="rId50"/>
    <p:sldId id="347" r:id="rId51"/>
    <p:sldId id="358" r:id="rId52"/>
    <p:sldId id="357" r:id="rId53"/>
    <p:sldId id="346" r:id="rId54"/>
    <p:sldId id="348" r:id="rId55"/>
    <p:sldId id="359" r:id="rId56"/>
    <p:sldId id="349" r:id="rId57"/>
    <p:sldId id="350" r:id="rId58"/>
    <p:sldId id="351" r:id="rId59"/>
    <p:sldId id="352" r:id="rId60"/>
    <p:sldId id="353" r:id="rId61"/>
    <p:sldId id="354" r:id="rId62"/>
    <p:sldId id="371" r:id="rId63"/>
    <p:sldId id="263" r:id="rId64"/>
    <p:sldId id="360" r:id="rId65"/>
    <p:sldId id="361" r:id="rId66"/>
    <p:sldId id="362" r:id="rId67"/>
    <p:sldId id="306" r:id="rId68"/>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 initials="" lastIdx="2" clrIdx="0"/>
  <p:cmAuthor id="1" name="Julie McLaughlin" initials="" lastIdx="2" clrIdx="1"/>
  <p:cmAuthor id="2" name=" Donna Madsen" initials="DM" lastIdx="25" clrIdx="2"/>
  <p:cmAuthor id="3" name="Julie McLaughlin" initials="JM" lastIdx="3" clrIdx="3"/>
  <p:cmAuthor id="4" name="Tiffany Bottolfson" initials="tmb"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FF66"/>
    <a:srgbClr val="FFCC00"/>
    <a:srgbClr val="00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8" autoAdjust="0"/>
    <p:restoredTop sz="95429" autoAdjust="0"/>
  </p:normalViewPr>
  <p:slideViewPr>
    <p:cSldViewPr>
      <p:cViewPr varScale="1">
        <p:scale>
          <a:sx n="66" d="100"/>
          <a:sy n="66" d="100"/>
        </p:scale>
        <p:origin x="-930" y="-96"/>
      </p:cViewPr>
      <p:guideLst>
        <p:guide orient="horz" pos="2160"/>
        <p:guide pos="2880"/>
      </p:guideLst>
    </p:cSldViewPr>
  </p:slideViewPr>
  <p:outlineViewPr>
    <p:cViewPr>
      <p:scale>
        <a:sx n="33" d="100"/>
        <a:sy n="33" d="100"/>
      </p:scale>
      <p:origin x="0" y="3457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2484" y="-84"/>
      </p:cViewPr>
      <p:guideLst>
        <p:guide orient="horz" pos="2924"/>
        <p:guide pos="22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 Type="http://schemas.openxmlformats.org/officeDocument/2006/relationships/slideMaster" Target="slideMasters/slideMaster7.xml"/><Relationship Id="rId71"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9" tIns="46514" rIns="93029" bIns="46514" numCol="1" anchor="t" anchorCtr="0" compatLnSpc="1">
            <a:prstTxWarp prst="textNoShape">
              <a:avLst/>
            </a:prstTxWarp>
          </a:bodyPr>
          <a:lstStyle>
            <a:lvl1pPr defTabSz="930275" eaLnBrk="0" hangingPunct="0">
              <a:defRPr kumimoji="1" sz="1200">
                <a:latin typeface="Tahoma" pitchFamily="34" charset="0"/>
                <a:cs typeface="+mn-cs"/>
              </a:defRPr>
            </a:lvl1pPr>
          </a:lstStyle>
          <a:p>
            <a:pPr>
              <a:defRPr/>
            </a:pPr>
            <a:endParaRPr lang="en-US" dirty="0"/>
          </a:p>
        </p:txBody>
      </p:sp>
      <p:sp>
        <p:nvSpPr>
          <p:cNvPr id="19459"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3029" tIns="46514" rIns="93029" bIns="46514" numCol="1" anchor="t" anchorCtr="0" compatLnSpc="1">
            <a:prstTxWarp prst="textNoShape">
              <a:avLst/>
            </a:prstTxWarp>
          </a:bodyPr>
          <a:lstStyle>
            <a:lvl1pPr algn="r" defTabSz="930275" eaLnBrk="0" hangingPunct="0">
              <a:defRPr kumimoji="1" sz="1200">
                <a:latin typeface="Tahoma" pitchFamily="34" charset="0"/>
                <a:cs typeface="+mn-cs"/>
              </a:defRPr>
            </a:lvl1pPr>
          </a:lstStyle>
          <a:p>
            <a:pPr>
              <a:defRPr/>
            </a:pPr>
            <a:endParaRPr lang="en-US" dirty="0"/>
          </a:p>
        </p:txBody>
      </p:sp>
      <p:sp>
        <p:nvSpPr>
          <p:cNvPr id="19460"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a:effectLst/>
        </p:spPr>
        <p:txBody>
          <a:bodyPr vert="horz" wrap="square" lIns="93029" tIns="46514" rIns="93029" bIns="46514" numCol="1" anchor="b" anchorCtr="0" compatLnSpc="1">
            <a:prstTxWarp prst="textNoShape">
              <a:avLst/>
            </a:prstTxWarp>
          </a:bodyPr>
          <a:lstStyle>
            <a:lvl1pPr defTabSz="930275" eaLnBrk="0" hangingPunct="0">
              <a:defRPr kumimoji="1" sz="1200">
                <a:latin typeface="Tahoma" pitchFamily="34" charset="0"/>
                <a:cs typeface="+mn-cs"/>
              </a:defRPr>
            </a:lvl1pPr>
          </a:lstStyle>
          <a:p>
            <a:pPr>
              <a:defRPr/>
            </a:pPr>
            <a:endParaRPr lang="en-US" dirty="0"/>
          </a:p>
        </p:txBody>
      </p:sp>
      <p:sp>
        <p:nvSpPr>
          <p:cNvPr id="19461" name="Rectangle 5"/>
          <p:cNvSpPr>
            <a:spLocks noGrp="1" noChangeArrowheads="1"/>
          </p:cNvSpPr>
          <p:nvPr>
            <p:ph type="sldNum" sz="quarter" idx="3"/>
          </p:nvPr>
        </p:nvSpPr>
        <p:spPr bwMode="auto">
          <a:xfrm>
            <a:off x="3963988" y="8818563"/>
            <a:ext cx="3032125" cy="463550"/>
          </a:xfrm>
          <a:prstGeom prst="rect">
            <a:avLst/>
          </a:prstGeom>
          <a:noFill/>
          <a:ln w="9525">
            <a:noFill/>
            <a:miter lim="800000"/>
            <a:headEnd/>
            <a:tailEnd/>
          </a:ln>
          <a:effectLst/>
        </p:spPr>
        <p:txBody>
          <a:bodyPr vert="horz" wrap="square" lIns="93029" tIns="46514" rIns="93029" bIns="46514" numCol="1" anchor="b" anchorCtr="0" compatLnSpc="1">
            <a:prstTxWarp prst="textNoShape">
              <a:avLst/>
            </a:prstTxWarp>
          </a:bodyPr>
          <a:lstStyle>
            <a:lvl1pPr algn="r" defTabSz="930275" eaLnBrk="0" hangingPunct="0">
              <a:defRPr kumimoji="1" sz="1200">
                <a:latin typeface="Tahoma" pitchFamily="34" charset="0"/>
                <a:cs typeface="+mn-cs"/>
              </a:defRPr>
            </a:lvl1pPr>
          </a:lstStyle>
          <a:p>
            <a:pPr>
              <a:defRPr/>
            </a:pPr>
            <a:fld id="{055563A1-0725-41F2-9CBA-5FE3A9BF2427}"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19381" tIns="0" rIns="19381" bIns="0" numCol="1" anchor="t" anchorCtr="0" compatLnSpc="1">
            <a:prstTxWarp prst="textNoShape">
              <a:avLst/>
            </a:prstTxWarp>
          </a:bodyPr>
          <a:lstStyle>
            <a:lvl1pPr defTabSz="930275" eaLnBrk="0" hangingPunct="0">
              <a:defRPr kumimoji="1" sz="1000" i="1">
                <a:latin typeface="Tahoma" pitchFamily="34" charset="0"/>
                <a:cs typeface="+mn-cs"/>
              </a:defRPr>
            </a:lvl1pPr>
          </a:lstStyle>
          <a:p>
            <a:pPr>
              <a:defRPr/>
            </a:pPr>
            <a:r>
              <a:rPr lang="en-US" dirty="0"/>
              <a:t>*</a:t>
            </a:r>
            <a:endParaRPr lang="en-US" sz="1200" dirty="0"/>
          </a:p>
        </p:txBody>
      </p:sp>
      <p:sp>
        <p:nvSpPr>
          <p:cNvPr id="2051"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19381" tIns="0" rIns="19381" bIns="0" numCol="1" anchor="t" anchorCtr="0" compatLnSpc="1">
            <a:prstTxWarp prst="textNoShape">
              <a:avLst/>
            </a:prstTxWarp>
          </a:bodyPr>
          <a:lstStyle>
            <a:lvl1pPr algn="r" defTabSz="930275" eaLnBrk="0" hangingPunct="0">
              <a:defRPr kumimoji="1" sz="1000" i="1">
                <a:latin typeface="Tahoma" pitchFamily="34" charset="0"/>
                <a:cs typeface="+mn-cs"/>
              </a:defRPr>
            </a:lvl1pPr>
          </a:lstStyle>
          <a:p>
            <a:pPr>
              <a:defRPr/>
            </a:pPr>
            <a:r>
              <a:rPr lang="en-US" dirty="0"/>
              <a:t>07/16/96</a:t>
            </a:r>
            <a:endParaRPr lang="en-US" sz="1200" dirty="0"/>
          </a:p>
        </p:txBody>
      </p:sp>
      <p:sp>
        <p:nvSpPr>
          <p:cNvPr id="96260" name="Rectangle 4"/>
          <p:cNvSpPr>
            <a:spLocks noGrp="1" noRot="1" noChangeAspect="1" noChangeArrowheads="1"/>
          </p:cNvSpPr>
          <p:nvPr>
            <p:ph type="sldImg" idx="2"/>
          </p:nvPr>
        </p:nvSpPr>
        <p:spPr bwMode="auto">
          <a:xfrm>
            <a:off x="1177925" y="696913"/>
            <a:ext cx="4641850" cy="3481387"/>
          </a:xfrm>
          <a:prstGeom prst="rect">
            <a:avLst/>
          </a:prstGeom>
          <a:noFill/>
          <a:ln w="12700" cap="sq">
            <a:solidFill>
              <a:schemeClr val="tx1"/>
            </a:solidFill>
            <a:miter lim="800000"/>
            <a:headEnd/>
            <a:tailEnd/>
          </a:ln>
        </p:spPr>
      </p:sp>
      <p:sp>
        <p:nvSpPr>
          <p:cNvPr id="2053" name="Rectangle 5"/>
          <p:cNvSpPr>
            <a:spLocks noGrp="1" noChangeArrowheads="1"/>
          </p:cNvSpPr>
          <p:nvPr>
            <p:ph type="body" sz="quarter" idx="3"/>
          </p:nvPr>
        </p:nvSpPr>
        <p:spPr bwMode="auto">
          <a:xfrm>
            <a:off x="931863" y="4410075"/>
            <a:ext cx="5133975" cy="4176713"/>
          </a:xfrm>
          <a:prstGeom prst="rect">
            <a:avLst/>
          </a:prstGeom>
          <a:noFill/>
          <a:ln w="9525">
            <a:noFill/>
            <a:miter lim="800000"/>
            <a:headEnd/>
            <a:tailEnd/>
          </a:ln>
          <a:effectLst/>
        </p:spPr>
        <p:txBody>
          <a:bodyPr vert="horz" wrap="square" lIns="93675" tIns="46838" rIns="93675" bIns="468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820150"/>
            <a:ext cx="3032125" cy="463550"/>
          </a:xfrm>
          <a:prstGeom prst="rect">
            <a:avLst/>
          </a:prstGeom>
          <a:noFill/>
          <a:ln w="9525">
            <a:noFill/>
            <a:miter lim="800000"/>
            <a:headEnd/>
            <a:tailEnd/>
          </a:ln>
          <a:effectLst/>
        </p:spPr>
        <p:txBody>
          <a:bodyPr vert="horz" wrap="square" lIns="19381" tIns="0" rIns="19381" bIns="0" numCol="1" anchor="b" anchorCtr="0" compatLnSpc="1">
            <a:prstTxWarp prst="textNoShape">
              <a:avLst/>
            </a:prstTxWarp>
          </a:bodyPr>
          <a:lstStyle>
            <a:lvl1pPr defTabSz="930275" eaLnBrk="0" hangingPunct="0">
              <a:defRPr kumimoji="1" sz="1000" i="1">
                <a:latin typeface="Tahoma" pitchFamily="34" charset="0"/>
                <a:cs typeface="+mn-cs"/>
              </a:defRPr>
            </a:lvl1pPr>
          </a:lstStyle>
          <a:p>
            <a:pPr>
              <a:defRPr/>
            </a:pPr>
            <a:r>
              <a:rPr lang="en-US" dirty="0"/>
              <a:t>*</a:t>
            </a:r>
            <a:endParaRPr lang="en-US" sz="1200" dirty="0"/>
          </a:p>
        </p:txBody>
      </p:sp>
      <p:sp>
        <p:nvSpPr>
          <p:cNvPr id="2055" name="Rectangle 7"/>
          <p:cNvSpPr>
            <a:spLocks noGrp="1" noChangeArrowheads="1"/>
          </p:cNvSpPr>
          <p:nvPr>
            <p:ph type="sldNum" sz="quarter" idx="5"/>
          </p:nvPr>
        </p:nvSpPr>
        <p:spPr bwMode="auto">
          <a:xfrm>
            <a:off x="3965575" y="8820150"/>
            <a:ext cx="3032125" cy="463550"/>
          </a:xfrm>
          <a:prstGeom prst="rect">
            <a:avLst/>
          </a:prstGeom>
          <a:noFill/>
          <a:ln w="9525">
            <a:noFill/>
            <a:miter lim="800000"/>
            <a:headEnd/>
            <a:tailEnd/>
          </a:ln>
          <a:effectLst/>
        </p:spPr>
        <p:txBody>
          <a:bodyPr vert="horz" wrap="square" lIns="19381" tIns="0" rIns="19381" bIns="0" numCol="1" anchor="b" anchorCtr="0" compatLnSpc="1">
            <a:prstTxWarp prst="textNoShape">
              <a:avLst/>
            </a:prstTxWarp>
          </a:bodyPr>
          <a:lstStyle>
            <a:lvl1pPr algn="r" defTabSz="930275" eaLnBrk="0" hangingPunct="0">
              <a:defRPr kumimoji="1" sz="1000" i="1">
                <a:latin typeface="Tahoma" pitchFamily="34" charset="0"/>
                <a:cs typeface="+mn-cs"/>
              </a:defRPr>
            </a:lvl1pPr>
          </a:lstStyle>
          <a:p>
            <a:pPr>
              <a:defRPr/>
            </a:pPr>
            <a:r>
              <a:rPr lang="en-US" dirty="0"/>
              <a:t>##</a:t>
            </a:r>
            <a:endParaRPr lang="en-US" sz="1200"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a:t>
            </a:r>
            <a:endParaRPr lang="en-US" sz="1200" dirty="0"/>
          </a:p>
        </p:txBody>
      </p:sp>
      <p:sp>
        <p:nvSpPr>
          <p:cNvPr id="5" name="Date Placeholder 4"/>
          <p:cNvSpPr>
            <a:spLocks noGrp="1"/>
          </p:cNvSpPr>
          <p:nvPr>
            <p:ph type="dt" idx="11"/>
          </p:nvPr>
        </p:nvSpPr>
        <p:spPr/>
        <p:txBody>
          <a:bodyPr/>
          <a:lstStyle/>
          <a:p>
            <a:pPr>
              <a:defRPr/>
            </a:pPr>
            <a:r>
              <a:rPr lang="en-US" smtClean="0"/>
              <a:t>07/16/96</a:t>
            </a:r>
            <a:endParaRPr lang="en-US" sz="1200" dirty="0"/>
          </a:p>
        </p:txBody>
      </p:sp>
      <p:sp>
        <p:nvSpPr>
          <p:cNvPr id="6" name="Footer Placeholder 5"/>
          <p:cNvSpPr>
            <a:spLocks noGrp="1"/>
          </p:cNvSpPr>
          <p:nvPr>
            <p:ph type="ftr" sz="quarter" idx="12"/>
          </p:nvPr>
        </p:nvSpPr>
        <p:spPr/>
        <p:txBody>
          <a:bodyPr/>
          <a:lstStyle/>
          <a:p>
            <a:pPr>
              <a:defRPr/>
            </a:pPr>
            <a:r>
              <a:rPr lang="en-US" smtClean="0"/>
              <a:t>*</a:t>
            </a:r>
            <a:endParaRPr lang="en-US" sz="1200" dirty="0"/>
          </a:p>
        </p:txBody>
      </p:sp>
      <p:sp>
        <p:nvSpPr>
          <p:cNvPr id="7" name="Slide Number Placeholder 6"/>
          <p:cNvSpPr>
            <a:spLocks noGrp="1"/>
          </p:cNvSpPr>
          <p:nvPr>
            <p:ph type="sldNum" sz="quarter" idx="13"/>
          </p:nvPr>
        </p:nvSpPr>
        <p:spPr/>
        <p:txBody>
          <a:bodyPr/>
          <a:lstStyle/>
          <a:p>
            <a:pPr>
              <a:defRPr/>
            </a:pPr>
            <a:r>
              <a:rPr lang="en-US" smtClean="0"/>
              <a:t>##</a:t>
            </a:r>
            <a:endParaRPr 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p:spPr>
        <p:txBody>
          <a:bodyPr/>
          <a:lstStyle/>
          <a:p>
            <a:endParaRPr lang="en-US" dirty="0" smtClean="0"/>
          </a:p>
        </p:txBody>
      </p:sp>
      <p:sp>
        <p:nvSpPr>
          <p:cNvPr id="114691"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14692"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14693"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14694"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p:spPr>
        <p:txBody>
          <a:bodyPr/>
          <a:lstStyle/>
          <a:p>
            <a:endParaRPr lang="en-US" dirty="0" smtClean="0"/>
          </a:p>
        </p:txBody>
      </p:sp>
      <p:sp>
        <p:nvSpPr>
          <p:cNvPr id="114691"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14692"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14693"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14694"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p:spPr>
        <p:txBody>
          <a:bodyPr/>
          <a:lstStyle/>
          <a:p>
            <a:endParaRPr lang="en-US" dirty="0" smtClean="0"/>
          </a:p>
        </p:txBody>
      </p:sp>
      <p:sp>
        <p:nvSpPr>
          <p:cNvPr id="114691"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14692"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14693"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14694"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p:spPr>
        <p:txBody>
          <a:bodyPr/>
          <a:lstStyle/>
          <a:p>
            <a:endParaRPr lang="en-US" dirty="0" smtClean="0"/>
          </a:p>
        </p:txBody>
      </p:sp>
      <p:sp>
        <p:nvSpPr>
          <p:cNvPr id="114691"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14692"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14693"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14694"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p:spPr>
        <p:txBody>
          <a:bodyPr/>
          <a:lstStyle/>
          <a:p>
            <a:r>
              <a:rPr lang="en-US" dirty="0" smtClean="0"/>
              <a:t>This is Figure 3.5.</a:t>
            </a:r>
            <a:endParaRPr lang="en-US" dirty="0" smtClean="0"/>
          </a:p>
        </p:txBody>
      </p:sp>
      <p:sp>
        <p:nvSpPr>
          <p:cNvPr id="114691"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14692"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14693"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14694"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a:ln/>
        </p:spPr>
      </p:sp>
      <p:sp>
        <p:nvSpPr>
          <p:cNvPr id="120834" name="Notes Placeholder 2"/>
          <p:cNvSpPr>
            <a:spLocks noGrp="1"/>
          </p:cNvSpPr>
          <p:nvPr>
            <p:ph type="body" idx="1"/>
          </p:nvPr>
        </p:nvSpPr>
        <p:spPr>
          <a:noFill/>
          <a:ln/>
        </p:spPr>
        <p:txBody>
          <a:bodyPr/>
          <a:lstStyle/>
          <a:p>
            <a:r>
              <a:rPr lang="en-US" dirty="0" smtClean="0"/>
              <a:t>This is Figure </a:t>
            </a:r>
            <a:r>
              <a:rPr lang="en-US" dirty="0" smtClean="0"/>
              <a:t>3.7.</a:t>
            </a:r>
            <a:endParaRPr lang="en-US" dirty="0" smtClean="0"/>
          </a:p>
        </p:txBody>
      </p:sp>
      <p:sp>
        <p:nvSpPr>
          <p:cNvPr id="120835"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20836"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20837"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20838"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a:ln/>
        </p:spPr>
      </p:sp>
      <p:sp>
        <p:nvSpPr>
          <p:cNvPr id="122882" name="Notes Placeholder 2"/>
          <p:cNvSpPr>
            <a:spLocks noGrp="1"/>
          </p:cNvSpPr>
          <p:nvPr>
            <p:ph type="body" idx="1"/>
          </p:nvPr>
        </p:nvSpPr>
        <p:spPr>
          <a:noFill/>
          <a:ln/>
        </p:spPr>
        <p:txBody>
          <a:bodyPr/>
          <a:lstStyle/>
          <a:p>
            <a:r>
              <a:rPr lang="en-US" dirty="0" smtClean="0">
                <a:solidFill>
                  <a:srgbClr val="FF0000"/>
                </a:solidFill>
              </a:rPr>
              <a:t>This is Figure </a:t>
            </a:r>
            <a:r>
              <a:rPr lang="en-US" dirty="0" smtClean="0">
                <a:solidFill>
                  <a:srgbClr val="FF0000"/>
                </a:solidFill>
              </a:rPr>
              <a:t>3.8.</a:t>
            </a:r>
            <a:endParaRPr lang="en-US" dirty="0" smtClean="0">
              <a:solidFill>
                <a:srgbClr val="FF0000"/>
              </a:solidFill>
            </a:endParaRPr>
          </a:p>
        </p:txBody>
      </p:sp>
      <p:sp>
        <p:nvSpPr>
          <p:cNvPr id="122883"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22884"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22885"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22886"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a:ln/>
        </p:spPr>
      </p:sp>
      <p:sp>
        <p:nvSpPr>
          <p:cNvPr id="124930" name="Notes Placeholder 2"/>
          <p:cNvSpPr>
            <a:spLocks noGrp="1"/>
          </p:cNvSpPr>
          <p:nvPr>
            <p:ph type="body" idx="1"/>
          </p:nvPr>
        </p:nvSpPr>
        <p:spPr>
          <a:noFill/>
          <a:ln/>
        </p:spPr>
        <p:txBody>
          <a:bodyPr/>
          <a:lstStyle/>
          <a:p>
            <a:endParaRPr lang="en-US" dirty="0" smtClean="0"/>
          </a:p>
        </p:txBody>
      </p:sp>
      <p:sp>
        <p:nvSpPr>
          <p:cNvPr id="124931"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24932"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24933"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24934"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a:ln/>
        </p:spPr>
      </p:sp>
      <p:sp>
        <p:nvSpPr>
          <p:cNvPr id="126978" name="Notes Placeholder 2"/>
          <p:cNvSpPr>
            <a:spLocks noGrp="1"/>
          </p:cNvSpPr>
          <p:nvPr>
            <p:ph type="body" idx="1"/>
          </p:nvPr>
        </p:nvSpPr>
        <p:spPr>
          <a:noFill/>
          <a:ln/>
        </p:spPr>
        <p:txBody>
          <a:bodyPr/>
          <a:lstStyle/>
          <a:p>
            <a:endParaRPr lang="en-US" dirty="0" smtClean="0"/>
          </a:p>
        </p:txBody>
      </p:sp>
      <p:sp>
        <p:nvSpPr>
          <p:cNvPr id="126979"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26980"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26981"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26982"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noTextEdit="1"/>
          </p:cNvSpPr>
          <p:nvPr>
            <p:ph type="sldImg"/>
          </p:nvPr>
        </p:nvSpPr>
        <p:spPr>
          <a:ln/>
        </p:spPr>
      </p:sp>
      <p:sp>
        <p:nvSpPr>
          <p:cNvPr id="129026" name="Notes Placeholder 2"/>
          <p:cNvSpPr>
            <a:spLocks noGrp="1"/>
          </p:cNvSpPr>
          <p:nvPr>
            <p:ph type="body" idx="1"/>
          </p:nvPr>
        </p:nvSpPr>
        <p:spPr>
          <a:noFill/>
          <a:ln/>
        </p:spPr>
        <p:txBody>
          <a:bodyPr/>
          <a:lstStyle/>
          <a:p>
            <a:r>
              <a:rPr lang="en-US" dirty="0" smtClean="0"/>
              <a:t>This is Figure </a:t>
            </a:r>
            <a:r>
              <a:rPr lang="en-US" dirty="0" smtClean="0"/>
              <a:t>3.14.</a:t>
            </a:r>
            <a:endParaRPr lang="en-US" dirty="0" smtClean="0"/>
          </a:p>
        </p:txBody>
      </p:sp>
      <p:sp>
        <p:nvSpPr>
          <p:cNvPr id="129027"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29028"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29029"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29030"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xfrm>
            <a:off x="1185863" y="703263"/>
            <a:ext cx="4625975" cy="3468687"/>
          </a:xfrm>
          <a:ln/>
        </p:spPr>
      </p:sp>
      <p:sp>
        <p:nvSpPr>
          <p:cNvPr id="100354" name="Rectangle 3"/>
          <p:cNvSpPr>
            <a:spLocks noGrp="1" noChangeArrowheads="1"/>
          </p:cNvSpPr>
          <p:nvPr>
            <p:ph type="body" idx="1"/>
          </p:nvPr>
        </p:nvSpPr>
        <p:spPr>
          <a:noFill/>
          <a:ln/>
        </p:spPr>
        <p:txBody>
          <a:bodyPr lIns="92062" tIns="45223" rIns="92062" bIns="45223"/>
          <a:lstStyle/>
          <a:p>
            <a:endParaRPr lang="en-US" dirty="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a:ln/>
        </p:spPr>
      </p:sp>
      <p:sp>
        <p:nvSpPr>
          <p:cNvPr id="131074" name="Notes Placeholder 2"/>
          <p:cNvSpPr>
            <a:spLocks noGrp="1"/>
          </p:cNvSpPr>
          <p:nvPr>
            <p:ph type="body" idx="1"/>
          </p:nvPr>
        </p:nvSpPr>
        <p:spPr>
          <a:noFill/>
          <a:ln/>
        </p:spPr>
        <p:txBody>
          <a:bodyPr/>
          <a:lstStyle/>
          <a:p>
            <a:endParaRPr lang="en-US" dirty="0" smtClean="0"/>
          </a:p>
        </p:txBody>
      </p:sp>
      <p:sp>
        <p:nvSpPr>
          <p:cNvPr id="131075"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31076"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31077"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31078"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noTextEdit="1"/>
          </p:cNvSpPr>
          <p:nvPr>
            <p:ph type="sldImg"/>
          </p:nvPr>
        </p:nvSpPr>
        <p:spPr>
          <a:ln/>
        </p:spPr>
      </p:sp>
      <p:sp>
        <p:nvSpPr>
          <p:cNvPr id="135170" name="Notes Placeholder 2"/>
          <p:cNvSpPr>
            <a:spLocks noGrp="1"/>
          </p:cNvSpPr>
          <p:nvPr>
            <p:ph type="body" idx="1"/>
          </p:nvPr>
        </p:nvSpPr>
        <p:spPr>
          <a:noFill/>
          <a:ln/>
        </p:spPr>
        <p:txBody>
          <a:bodyPr/>
          <a:lstStyle/>
          <a:p>
            <a:endParaRPr lang="en-US" dirty="0" smtClean="0"/>
          </a:p>
        </p:txBody>
      </p:sp>
      <p:sp>
        <p:nvSpPr>
          <p:cNvPr id="135171"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35172"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35173"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35174"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noTextEdit="1"/>
          </p:cNvSpPr>
          <p:nvPr>
            <p:ph type="sldImg"/>
          </p:nvPr>
        </p:nvSpPr>
        <p:spPr>
          <a:ln/>
        </p:spPr>
      </p:sp>
      <p:sp>
        <p:nvSpPr>
          <p:cNvPr id="137218" name="Notes Placeholder 2"/>
          <p:cNvSpPr>
            <a:spLocks noGrp="1"/>
          </p:cNvSpPr>
          <p:nvPr>
            <p:ph type="body" idx="1"/>
          </p:nvPr>
        </p:nvSpPr>
        <p:spPr>
          <a:noFill/>
          <a:ln/>
        </p:spPr>
        <p:txBody>
          <a:bodyPr/>
          <a:lstStyle/>
          <a:p>
            <a:endParaRPr lang="en-US" dirty="0" smtClean="0"/>
          </a:p>
        </p:txBody>
      </p:sp>
      <p:sp>
        <p:nvSpPr>
          <p:cNvPr id="137219"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37220"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37221"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37222"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noTextEdit="1"/>
          </p:cNvSpPr>
          <p:nvPr>
            <p:ph type="sldImg"/>
          </p:nvPr>
        </p:nvSpPr>
        <p:spPr>
          <a:ln/>
        </p:spPr>
      </p:sp>
      <p:sp>
        <p:nvSpPr>
          <p:cNvPr id="139266" name="Notes Placeholder 2"/>
          <p:cNvSpPr>
            <a:spLocks noGrp="1"/>
          </p:cNvSpPr>
          <p:nvPr>
            <p:ph type="body" idx="1"/>
          </p:nvPr>
        </p:nvSpPr>
        <p:spPr>
          <a:noFill/>
          <a:ln/>
        </p:spPr>
        <p:txBody>
          <a:bodyPr/>
          <a:lstStyle/>
          <a:p>
            <a:endParaRPr lang="en-US" dirty="0" smtClean="0"/>
          </a:p>
        </p:txBody>
      </p:sp>
      <p:sp>
        <p:nvSpPr>
          <p:cNvPr id="139267"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39268"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39269"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39270"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noTextEdit="1"/>
          </p:cNvSpPr>
          <p:nvPr>
            <p:ph type="sldImg"/>
          </p:nvPr>
        </p:nvSpPr>
        <p:spPr>
          <a:ln/>
        </p:spPr>
      </p:sp>
      <p:sp>
        <p:nvSpPr>
          <p:cNvPr id="141314" name="Notes Placeholder 2"/>
          <p:cNvSpPr>
            <a:spLocks noGrp="1"/>
          </p:cNvSpPr>
          <p:nvPr>
            <p:ph type="body" idx="1"/>
          </p:nvPr>
        </p:nvSpPr>
        <p:spPr>
          <a:noFill/>
          <a:ln/>
        </p:spPr>
        <p:txBody>
          <a:bodyPr/>
          <a:lstStyle/>
          <a:p>
            <a:endParaRPr lang="en-US" dirty="0" smtClean="0"/>
          </a:p>
        </p:txBody>
      </p:sp>
      <p:sp>
        <p:nvSpPr>
          <p:cNvPr id="141315"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41316"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41317"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41318"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noTextEdit="1"/>
          </p:cNvSpPr>
          <p:nvPr>
            <p:ph type="sldImg"/>
          </p:nvPr>
        </p:nvSpPr>
        <p:spPr>
          <a:ln/>
        </p:spPr>
      </p:sp>
      <p:sp>
        <p:nvSpPr>
          <p:cNvPr id="143362" name="Notes Placeholder 2"/>
          <p:cNvSpPr>
            <a:spLocks noGrp="1"/>
          </p:cNvSpPr>
          <p:nvPr>
            <p:ph type="body" idx="1"/>
          </p:nvPr>
        </p:nvSpPr>
        <p:spPr>
          <a:noFill/>
          <a:ln/>
        </p:spPr>
        <p:txBody>
          <a:bodyPr/>
          <a:lstStyle/>
          <a:p>
            <a:endParaRPr lang="en-US" dirty="0" smtClean="0"/>
          </a:p>
        </p:txBody>
      </p:sp>
      <p:sp>
        <p:nvSpPr>
          <p:cNvPr id="143363"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43364"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43365"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43366"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noTextEdit="1"/>
          </p:cNvSpPr>
          <p:nvPr>
            <p:ph type="sldImg"/>
          </p:nvPr>
        </p:nvSpPr>
        <p:spPr>
          <a:ln/>
        </p:spPr>
      </p:sp>
      <p:sp>
        <p:nvSpPr>
          <p:cNvPr id="145410" name="Notes Placeholder 2"/>
          <p:cNvSpPr>
            <a:spLocks noGrp="1"/>
          </p:cNvSpPr>
          <p:nvPr>
            <p:ph type="body" idx="1"/>
          </p:nvPr>
        </p:nvSpPr>
        <p:spPr>
          <a:noFill/>
          <a:ln/>
        </p:spPr>
        <p:txBody>
          <a:bodyPr/>
          <a:lstStyle/>
          <a:p>
            <a:endParaRPr lang="en-US" dirty="0" smtClean="0"/>
          </a:p>
        </p:txBody>
      </p:sp>
      <p:sp>
        <p:nvSpPr>
          <p:cNvPr id="145411"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45412"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45413"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45414"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noTextEdit="1"/>
          </p:cNvSpPr>
          <p:nvPr>
            <p:ph type="sldImg"/>
          </p:nvPr>
        </p:nvSpPr>
        <p:spPr>
          <a:ln/>
        </p:spPr>
      </p:sp>
      <p:sp>
        <p:nvSpPr>
          <p:cNvPr id="147458" name="Notes Placeholder 2"/>
          <p:cNvSpPr>
            <a:spLocks noGrp="1"/>
          </p:cNvSpPr>
          <p:nvPr>
            <p:ph type="body" idx="1"/>
          </p:nvPr>
        </p:nvSpPr>
        <p:spPr>
          <a:noFill/>
          <a:ln/>
        </p:spPr>
        <p:txBody>
          <a:bodyPr/>
          <a:lstStyle/>
          <a:p>
            <a:endParaRPr lang="en-US" dirty="0" smtClean="0"/>
          </a:p>
        </p:txBody>
      </p:sp>
      <p:sp>
        <p:nvSpPr>
          <p:cNvPr id="147459"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47460"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47461"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47462"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Image Placeholder 1"/>
          <p:cNvSpPr>
            <a:spLocks noGrp="1" noRot="1" noChangeAspect="1" noTextEdit="1"/>
          </p:cNvSpPr>
          <p:nvPr>
            <p:ph type="sldImg"/>
          </p:nvPr>
        </p:nvSpPr>
        <p:spPr>
          <a:ln/>
        </p:spPr>
      </p:sp>
      <p:sp>
        <p:nvSpPr>
          <p:cNvPr id="149506" name="Notes Placeholder 2"/>
          <p:cNvSpPr>
            <a:spLocks noGrp="1"/>
          </p:cNvSpPr>
          <p:nvPr>
            <p:ph type="body" idx="1"/>
          </p:nvPr>
        </p:nvSpPr>
        <p:spPr>
          <a:noFill/>
          <a:ln/>
        </p:spPr>
        <p:txBody>
          <a:bodyPr/>
          <a:lstStyle/>
          <a:p>
            <a:endParaRPr lang="en-US" dirty="0" smtClean="0"/>
          </a:p>
        </p:txBody>
      </p:sp>
      <p:sp>
        <p:nvSpPr>
          <p:cNvPr id="149507"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49508"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49509"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49510"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Image Placeholder 1"/>
          <p:cNvSpPr>
            <a:spLocks noGrp="1" noRot="1" noChangeAspect="1" noTextEdit="1"/>
          </p:cNvSpPr>
          <p:nvPr>
            <p:ph type="sldImg"/>
          </p:nvPr>
        </p:nvSpPr>
        <p:spPr>
          <a:ln/>
        </p:spPr>
      </p:sp>
      <p:sp>
        <p:nvSpPr>
          <p:cNvPr id="151554" name="Notes Placeholder 2"/>
          <p:cNvSpPr>
            <a:spLocks noGrp="1"/>
          </p:cNvSpPr>
          <p:nvPr>
            <p:ph type="body" idx="1"/>
          </p:nvPr>
        </p:nvSpPr>
        <p:spPr>
          <a:noFill/>
          <a:ln/>
        </p:spPr>
        <p:txBody>
          <a:bodyPr/>
          <a:lstStyle/>
          <a:p>
            <a:endParaRPr lang="en-US" dirty="0" smtClean="0"/>
          </a:p>
        </p:txBody>
      </p:sp>
      <p:sp>
        <p:nvSpPr>
          <p:cNvPr id="151555"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51556"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51557"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51558"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a:ln/>
        </p:spPr>
      </p:sp>
      <p:sp>
        <p:nvSpPr>
          <p:cNvPr id="106498" name="Notes Placeholder 2"/>
          <p:cNvSpPr>
            <a:spLocks noGrp="1"/>
          </p:cNvSpPr>
          <p:nvPr>
            <p:ph type="body" idx="1"/>
          </p:nvPr>
        </p:nvSpPr>
        <p:spPr>
          <a:noFill/>
          <a:ln/>
        </p:spPr>
        <p:txBody>
          <a:bodyPr/>
          <a:lstStyle/>
          <a:p>
            <a:r>
              <a:rPr lang="en-US" dirty="0" smtClean="0"/>
              <a:t>This is Figure </a:t>
            </a:r>
            <a:r>
              <a:rPr lang="en-US" dirty="0" smtClean="0"/>
              <a:t>3.28.</a:t>
            </a:r>
            <a:endParaRPr lang="en-US" dirty="0" smtClean="0"/>
          </a:p>
        </p:txBody>
      </p:sp>
      <p:sp>
        <p:nvSpPr>
          <p:cNvPr id="106499"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06500"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06501"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06502"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Image Placeholder 1"/>
          <p:cNvSpPr>
            <a:spLocks noGrp="1" noRot="1" noChangeAspect="1" noTextEdit="1"/>
          </p:cNvSpPr>
          <p:nvPr>
            <p:ph type="sldImg"/>
          </p:nvPr>
        </p:nvSpPr>
        <p:spPr>
          <a:ln/>
        </p:spPr>
      </p:sp>
      <p:sp>
        <p:nvSpPr>
          <p:cNvPr id="153602" name="Notes Placeholder 2"/>
          <p:cNvSpPr>
            <a:spLocks noGrp="1"/>
          </p:cNvSpPr>
          <p:nvPr>
            <p:ph type="body" idx="1"/>
          </p:nvPr>
        </p:nvSpPr>
        <p:spPr>
          <a:noFill/>
          <a:ln/>
        </p:spPr>
        <p:txBody>
          <a:bodyPr/>
          <a:lstStyle/>
          <a:p>
            <a:endParaRPr lang="en-US" dirty="0" smtClean="0"/>
          </a:p>
        </p:txBody>
      </p:sp>
      <p:sp>
        <p:nvSpPr>
          <p:cNvPr id="153603"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53604"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53605"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53606"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noTextEdit="1"/>
          </p:cNvSpPr>
          <p:nvPr>
            <p:ph type="sldImg"/>
          </p:nvPr>
        </p:nvSpPr>
        <p:spPr>
          <a:ln/>
        </p:spPr>
      </p:sp>
      <p:sp>
        <p:nvSpPr>
          <p:cNvPr id="155650" name="Notes Placeholder 2"/>
          <p:cNvSpPr>
            <a:spLocks noGrp="1"/>
          </p:cNvSpPr>
          <p:nvPr>
            <p:ph type="body" idx="1"/>
          </p:nvPr>
        </p:nvSpPr>
        <p:spPr>
          <a:noFill/>
          <a:ln/>
        </p:spPr>
        <p:txBody>
          <a:bodyPr/>
          <a:lstStyle/>
          <a:p>
            <a:endParaRPr lang="en-US" dirty="0" smtClean="0"/>
          </a:p>
        </p:txBody>
      </p:sp>
      <p:sp>
        <p:nvSpPr>
          <p:cNvPr id="155651"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55652"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55653"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55654"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noTextEdit="1"/>
          </p:cNvSpPr>
          <p:nvPr>
            <p:ph type="sldImg"/>
          </p:nvPr>
        </p:nvSpPr>
        <p:spPr>
          <a:ln/>
        </p:spPr>
      </p:sp>
      <p:sp>
        <p:nvSpPr>
          <p:cNvPr id="157698" name="Notes Placeholder 2"/>
          <p:cNvSpPr>
            <a:spLocks noGrp="1"/>
          </p:cNvSpPr>
          <p:nvPr>
            <p:ph type="body" idx="1"/>
          </p:nvPr>
        </p:nvSpPr>
        <p:spPr>
          <a:noFill/>
          <a:ln/>
        </p:spPr>
        <p:txBody>
          <a:bodyPr/>
          <a:lstStyle/>
          <a:p>
            <a:r>
              <a:rPr lang="en-US" dirty="0" smtClean="0"/>
              <a:t>These are Figures 3.20a</a:t>
            </a:r>
            <a:r>
              <a:rPr lang="en-US" baseline="0" dirty="0" smtClean="0"/>
              <a:t> – 3.20c</a:t>
            </a:r>
            <a:r>
              <a:rPr lang="en-US" dirty="0" smtClean="0"/>
              <a:t>.</a:t>
            </a:r>
            <a:endParaRPr lang="en-US" dirty="0" smtClean="0"/>
          </a:p>
        </p:txBody>
      </p:sp>
      <p:sp>
        <p:nvSpPr>
          <p:cNvPr id="157699"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57700"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57701"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57702"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noTextEdit="1"/>
          </p:cNvSpPr>
          <p:nvPr>
            <p:ph type="sldImg"/>
          </p:nvPr>
        </p:nvSpPr>
        <p:spPr>
          <a:ln/>
        </p:spPr>
      </p:sp>
      <p:sp>
        <p:nvSpPr>
          <p:cNvPr id="159746" name="Notes Placeholder 2"/>
          <p:cNvSpPr>
            <a:spLocks noGrp="1"/>
          </p:cNvSpPr>
          <p:nvPr>
            <p:ph type="body" idx="1"/>
          </p:nvPr>
        </p:nvSpPr>
        <p:spPr>
          <a:noFill/>
          <a:ln/>
        </p:spPr>
        <p:txBody>
          <a:bodyPr/>
          <a:lstStyle/>
          <a:p>
            <a:endParaRPr lang="en-US" dirty="0" smtClean="0"/>
          </a:p>
        </p:txBody>
      </p:sp>
      <p:sp>
        <p:nvSpPr>
          <p:cNvPr id="159747"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59748"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59749"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59750"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p:cNvSpPr>
            <a:spLocks noGrp="1" noRot="1" noChangeAspect="1" noTextEdit="1"/>
          </p:cNvSpPr>
          <p:nvPr>
            <p:ph type="sldImg"/>
          </p:nvPr>
        </p:nvSpPr>
        <p:spPr>
          <a:ln/>
        </p:spPr>
      </p:sp>
      <p:sp>
        <p:nvSpPr>
          <p:cNvPr id="161794" name="Notes Placeholder 2"/>
          <p:cNvSpPr>
            <a:spLocks noGrp="1"/>
          </p:cNvSpPr>
          <p:nvPr>
            <p:ph type="body" idx="1"/>
          </p:nvPr>
        </p:nvSpPr>
        <p:spPr>
          <a:noFill/>
          <a:ln/>
        </p:spPr>
        <p:txBody>
          <a:bodyPr/>
          <a:lstStyle/>
          <a:p>
            <a:endParaRPr lang="en-US" dirty="0" smtClean="0"/>
          </a:p>
        </p:txBody>
      </p:sp>
      <p:sp>
        <p:nvSpPr>
          <p:cNvPr id="161795"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61796"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61797"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61798"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noTextEdit="1"/>
          </p:cNvSpPr>
          <p:nvPr>
            <p:ph type="sldImg"/>
          </p:nvPr>
        </p:nvSpPr>
        <p:spPr>
          <a:ln/>
        </p:spPr>
      </p:sp>
      <p:sp>
        <p:nvSpPr>
          <p:cNvPr id="163842" name="Notes Placeholder 2"/>
          <p:cNvSpPr>
            <a:spLocks noGrp="1"/>
          </p:cNvSpPr>
          <p:nvPr>
            <p:ph type="body" idx="1"/>
          </p:nvPr>
        </p:nvSpPr>
        <p:spPr>
          <a:noFill/>
          <a:ln/>
        </p:spPr>
        <p:txBody>
          <a:bodyPr/>
          <a:lstStyle/>
          <a:p>
            <a:endParaRPr lang="en-US" dirty="0" smtClean="0"/>
          </a:p>
        </p:txBody>
      </p:sp>
      <p:sp>
        <p:nvSpPr>
          <p:cNvPr id="163843"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63844"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63845"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63846"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Image Placeholder 1"/>
          <p:cNvSpPr>
            <a:spLocks noGrp="1" noRot="1" noChangeAspect="1" noTextEdit="1"/>
          </p:cNvSpPr>
          <p:nvPr>
            <p:ph type="sldImg"/>
          </p:nvPr>
        </p:nvSpPr>
        <p:spPr>
          <a:ln/>
        </p:spPr>
      </p:sp>
      <p:sp>
        <p:nvSpPr>
          <p:cNvPr id="165890" name="Notes Placeholder 2"/>
          <p:cNvSpPr>
            <a:spLocks noGrp="1"/>
          </p:cNvSpPr>
          <p:nvPr>
            <p:ph type="body" idx="1"/>
          </p:nvPr>
        </p:nvSpPr>
        <p:spPr>
          <a:noFill/>
          <a:ln/>
        </p:spPr>
        <p:txBody>
          <a:bodyPr/>
          <a:lstStyle/>
          <a:p>
            <a:endParaRPr lang="en-US" dirty="0" smtClean="0"/>
          </a:p>
        </p:txBody>
      </p:sp>
      <p:sp>
        <p:nvSpPr>
          <p:cNvPr id="165891"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65892"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65893"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65894"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noTextEdit="1"/>
          </p:cNvSpPr>
          <p:nvPr>
            <p:ph type="sldImg"/>
          </p:nvPr>
        </p:nvSpPr>
        <p:spPr>
          <a:ln/>
        </p:spPr>
      </p:sp>
      <p:sp>
        <p:nvSpPr>
          <p:cNvPr id="167938" name="Notes Placeholder 2"/>
          <p:cNvSpPr>
            <a:spLocks noGrp="1"/>
          </p:cNvSpPr>
          <p:nvPr>
            <p:ph type="body" idx="1"/>
          </p:nvPr>
        </p:nvSpPr>
        <p:spPr>
          <a:noFill/>
          <a:ln/>
        </p:spPr>
        <p:txBody>
          <a:bodyPr/>
          <a:lstStyle/>
          <a:p>
            <a:endParaRPr lang="en-US" dirty="0" smtClean="0"/>
          </a:p>
        </p:txBody>
      </p:sp>
      <p:sp>
        <p:nvSpPr>
          <p:cNvPr id="167939"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67940"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67941"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67942"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noTextEdit="1"/>
          </p:cNvSpPr>
          <p:nvPr>
            <p:ph type="sldImg"/>
          </p:nvPr>
        </p:nvSpPr>
        <p:spPr>
          <a:ln/>
        </p:spPr>
      </p:sp>
      <p:sp>
        <p:nvSpPr>
          <p:cNvPr id="169986" name="Notes Placeholder 2"/>
          <p:cNvSpPr>
            <a:spLocks noGrp="1"/>
          </p:cNvSpPr>
          <p:nvPr>
            <p:ph type="body" idx="1"/>
          </p:nvPr>
        </p:nvSpPr>
        <p:spPr>
          <a:noFill/>
          <a:ln/>
        </p:spPr>
        <p:txBody>
          <a:bodyPr/>
          <a:lstStyle/>
          <a:p>
            <a:endParaRPr lang="en-US" dirty="0" smtClean="0"/>
          </a:p>
        </p:txBody>
      </p:sp>
      <p:sp>
        <p:nvSpPr>
          <p:cNvPr id="169987"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69988"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69989"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69990"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lide Image Placeholder 1"/>
          <p:cNvSpPr>
            <a:spLocks noGrp="1" noRot="1" noChangeAspect="1" noTextEdit="1"/>
          </p:cNvSpPr>
          <p:nvPr>
            <p:ph type="sldImg"/>
          </p:nvPr>
        </p:nvSpPr>
        <p:spPr>
          <a:ln/>
        </p:spPr>
      </p:sp>
      <p:sp>
        <p:nvSpPr>
          <p:cNvPr id="172034" name="Notes Placeholder 2"/>
          <p:cNvSpPr>
            <a:spLocks noGrp="1"/>
          </p:cNvSpPr>
          <p:nvPr>
            <p:ph type="body" idx="1"/>
          </p:nvPr>
        </p:nvSpPr>
        <p:spPr>
          <a:noFill/>
          <a:ln/>
        </p:spPr>
        <p:txBody>
          <a:bodyPr/>
          <a:lstStyle/>
          <a:p>
            <a:endParaRPr lang="en-US" dirty="0" smtClean="0"/>
          </a:p>
        </p:txBody>
      </p:sp>
      <p:sp>
        <p:nvSpPr>
          <p:cNvPr id="172035"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72036"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72037"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72038"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a:t>
            </a:r>
            <a:endParaRPr lang="en-US" sz="1200" dirty="0"/>
          </a:p>
        </p:txBody>
      </p:sp>
      <p:sp>
        <p:nvSpPr>
          <p:cNvPr id="5" name="Date Placeholder 4"/>
          <p:cNvSpPr>
            <a:spLocks noGrp="1"/>
          </p:cNvSpPr>
          <p:nvPr>
            <p:ph type="dt" idx="11"/>
          </p:nvPr>
        </p:nvSpPr>
        <p:spPr/>
        <p:txBody>
          <a:bodyPr/>
          <a:lstStyle/>
          <a:p>
            <a:pPr>
              <a:defRPr/>
            </a:pPr>
            <a:r>
              <a:rPr lang="en-US" smtClean="0"/>
              <a:t>07/16/96</a:t>
            </a:r>
            <a:endParaRPr lang="en-US" sz="1200" dirty="0"/>
          </a:p>
        </p:txBody>
      </p:sp>
      <p:sp>
        <p:nvSpPr>
          <p:cNvPr id="6" name="Footer Placeholder 5"/>
          <p:cNvSpPr>
            <a:spLocks noGrp="1"/>
          </p:cNvSpPr>
          <p:nvPr>
            <p:ph type="ftr" sz="quarter" idx="12"/>
          </p:nvPr>
        </p:nvSpPr>
        <p:spPr/>
        <p:txBody>
          <a:bodyPr/>
          <a:lstStyle/>
          <a:p>
            <a:pPr>
              <a:defRPr/>
            </a:pPr>
            <a:r>
              <a:rPr lang="en-US" smtClean="0"/>
              <a:t>*</a:t>
            </a:r>
            <a:endParaRPr lang="en-US" sz="1200" dirty="0"/>
          </a:p>
        </p:txBody>
      </p:sp>
      <p:sp>
        <p:nvSpPr>
          <p:cNvPr id="7" name="Slide Number Placeholder 6"/>
          <p:cNvSpPr>
            <a:spLocks noGrp="1"/>
          </p:cNvSpPr>
          <p:nvPr>
            <p:ph type="sldNum" sz="quarter" idx="13"/>
          </p:nvPr>
        </p:nvSpPr>
        <p:spPr/>
        <p:txBody>
          <a:bodyPr/>
          <a:lstStyle/>
          <a:p>
            <a:pPr>
              <a:defRPr/>
            </a:pPr>
            <a:r>
              <a:rPr lang="en-US" smtClean="0"/>
              <a:t>##</a:t>
            </a:r>
            <a:endParaRPr lang="en-US" sz="12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Image Placeholder 1"/>
          <p:cNvSpPr>
            <a:spLocks noGrp="1" noRot="1" noChangeAspect="1" noTextEdit="1"/>
          </p:cNvSpPr>
          <p:nvPr>
            <p:ph type="sldImg"/>
          </p:nvPr>
        </p:nvSpPr>
        <p:spPr>
          <a:ln/>
        </p:spPr>
      </p:sp>
      <p:sp>
        <p:nvSpPr>
          <p:cNvPr id="174082" name="Notes Placeholder 2"/>
          <p:cNvSpPr>
            <a:spLocks noGrp="1"/>
          </p:cNvSpPr>
          <p:nvPr>
            <p:ph type="body" idx="1"/>
          </p:nvPr>
        </p:nvSpPr>
        <p:spPr>
          <a:noFill/>
          <a:ln/>
        </p:spPr>
        <p:txBody>
          <a:bodyPr/>
          <a:lstStyle/>
          <a:p>
            <a:r>
              <a:rPr lang="en-US" dirty="0" smtClean="0"/>
              <a:t>This is Figure </a:t>
            </a:r>
            <a:r>
              <a:rPr lang="en-US" dirty="0" smtClean="0"/>
              <a:t>3.22.</a:t>
            </a:r>
            <a:endParaRPr lang="en-US" dirty="0" smtClean="0"/>
          </a:p>
        </p:txBody>
      </p:sp>
      <p:sp>
        <p:nvSpPr>
          <p:cNvPr id="174083"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74084"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74085"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74086"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p:cNvSpPr>
            <a:spLocks noGrp="1" noRot="1" noChangeAspect="1" noTextEdit="1"/>
          </p:cNvSpPr>
          <p:nvPr>
            <p:ph type="sldImg"/>
          </p:nvPr>
        </p:nvSpPr>
        <p:spPr>
          <a:ln/>
        </p:spPr>
      </p:sp>
      <p:sp>
        <p:nvSpPr>
          <p:cNvPr id="176130" name="Notes Placeholder 2"/>
          <p:cNvSpPr>
            <a:spLocks noGrp="1"/>
          </p:cNvSpPr>
          <p:nvPr>
            <p:ph type="body" idx="1"/>
          </p:nvPr>
        </p:nvSpPr>
        <p:spPr>
          <a:noFill/>
          <a:ln/>
        </p:spPr>
        <p:txBody>
          <a:bodyPr/>
          <a:lstStyle/>
          <a:p>
            <a:endParaRPr lang="en-US" dirty="0" smtClean="0"/>
          </a:p>
        </p:txBody>
      </p:sp>
      <p:sp>
        <p:nvSpPr>
          <p:cNvPr id="176131"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76132"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76133"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76134"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Image Placeholder 1"/>
          <p:cNvSpPr>
            <a:spLocks noGrp="1" noRot="1" noChangeAspect="1" noTextEdit="1"/>
          </p:cNvSpPr>
          <p:nvPr>
            <p:ph type="sldImg"/>
          </p:nvPr>
        </p:nvSpPr>
        <p:spPr>
          <a:ln/>
        </p:spPr>
      </p:sp>
      <p:sp>
        <p:nvSpPr>
          <p:cNvPr id="178178" name="Notes Placeholder 2"/>
          <p:cNvSpPr>
            <a:spLocks noGrp="1"/>
          </p:cNvSpPr>
          <p:nvPr>
            <p:ph type="body" idx="1"/>
          </p:nvPr>
        </p:nvSpPr>
        <p:spPr>
          <a:noFill/>
          <a:ln/>
        </p:spPr>
        <p:txBody>
          <a:bodyPr/>
          <a:lstStyle/>
          <a:p>
            <a:endParaRPr lang="en-US" dirty="0" smtClean="0"/>
          </a:p>
        </p:txBody>
      </p:sp>
      <p:sp>
        <p:nvSpPr>
          <p:cNvPr id="178179"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78180"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78181"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78182"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p:cNvSpPr>
            <a:spLocks noGrp="1" noRot="1" noChangeAspect="1" noTextEdit="1"/>
          </p:cNvSpPr>
          <p:nvPr>
            <p:ph type="sldImg"/>
          </p:nvPr>
        </p:nvSpPr>
        <p:spPr>
          <a:ln/>
        </p:spPr>
      </p:sp>
      <p:sp>
        <p:nvSpPr>
          <p:cNvPr id="182274" name="Notes Placeholder 2"/>
          <p:cNvSpPr>
            <a:spLocks noGrp="1"/>
          </p:cNvSpPr>
          <p:nvPr>
            <p:ph type="body" idx="1"/>
          </p:nvPr>
        </p:nvSpPr>
        <p:spPr>
          <a:noFill/>
          <a:ln/>
        </p:spPr>
        <p:txBody>
          <a:bodyPr/>
          <a:lstStyle/>
          <a:p>
            <a:endParaRPr lang="en-US" dirty="0" smtClean="0"/>
          </a:p>
        </p:txBody>
      </p:sp>
      <p:sp>
        <p:nvSpPr>
          <p:cNvPr id="182275"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82276"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82277"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82278"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Image Placeholder 1"/>
          <p:cNvSpPr>
            <a:spLocks noGrp="1" noRot="1" noChangeAspect="1" noTextEdit="1"/>
          </p:cNvSpPr>
          <p:nvPr>
            <p:ph type="sldImg"/>
          </p:nvPr>
        </p:nvSpPr>
        <p:spPr>
          <a:ln/>
        </p:spPr>
      </p:sp>
      <p:sp>
        <p:nvSpPr>
          <p:cNvPr id="184322" name="Notes Placeholder 2"/>
          <p:cNvSpPr>
            <a:spLocks noGrp="1"/>
          </p:cNvSpPr>
          <p:nvPr>
            <p:ph type="body" idx="1"/>
          </p:nvPr>
        </p:nvSpPr>
        <p:spPr>
          <a:noFill/>
          <a:ln/>
        </p:spPr>
        <p:txBody>
          <a:bodyPr/>
          <a:lstStyle/>
          <a:p>
            <a:endParaRPr lang="en-US" dirty="0" smtClean="0"/>
          </a:p>
        </p:txBody>
      </p:sp>
      <p:sp>
        <p:nvSpPr>
          <p:cNvPr id="184323"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84324"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84325"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84326"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noTextEdit="1"/>
          </p:cNvSpPr>
          <p:nvPr>
            <p:ph type="sldImg"/>
          </p:nvPr>
        </p:nvSpPr>
        <p:spPr>
          <a:ln/>
        </p:spPr>
      </p:sp>
      <p:sp>
        <p:nvSpPr>
          <p:cNvPr id="186370" name="Notes Placeholder 2"/>
          <p:cNvSpPr>
            <a:spLocks noGrp="1"/>
          </p:cNvSpPr>
          <p:nvPr>
            <p:ph type="body" idx="1"/>
          </p:nvPr>
        </p:nvSpPr>
        <p:spPr>
          <a:noFill/>
          <a:ln/>
        </p:spPr>
        <p:txBody>
          <a:bodyPr/>
          <a:lstStyle/>
          <a:p>
            <a:endParaRPr lang="en-US" dirty="0" smtClean="0"/>
          </a:p>
        </p:txBody>
      </p:sp>
      <p:sp>
        <p:nvSpPr>
          <p:cNvPr id="186371"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86372"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86373"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86374"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p:cNvSpPr>
            <a:spLocks noGrp="1" noRot="1" noChangeAspect="1" noTextEdit="1"/>
          </p:cNvSpPr>
          <p:nvPr>
            <p:ph type="sldImg"/>
          </p:nvPr>
        </p:nvSpPr>
        <p:spPr>
          <a:ln/>
        </p:spPr>
      </p:sp>
      <p:sp>
        <p:nvSpPr>
          <p:cNvPr id="180226" name="Notes Placeholder 2"/>
          <p:cNvSpPr>
            <a:spLocks noGrp="1"/>
          </p:cNvSpPr>
          <p:nvPr>
            <p:ph type="body" idx="1"/>
          </p:nvPr>
        </p:nvSpPr>
        <p:spPr>
          <a:noFill/>
          <a:ln/>
        </p:spPr>
        <p:txBody>
          <a:bodyPr/>
          <a:lstStyle/>
          <a:p>
            <a:endParaRPr lang="en-US" dirty="0" smtClean="0"/>
          </a:p>
        </p:txBody>
      </p:sp>
      <p:sp>
        <p:nvSpPr>
          <p:cNvPr id="180227"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80228"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80229"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80230"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Slide Image Placeholder 1"/>
          <p:cNvSpPr>
            <a:spLocks noGrp="1" noRot="1" noChangeAspect="1" noTextEdit="1"/>
          </p:cNvSpPr>
          <p:nvPr>
            <p:ph type="sldImg"/>
          </p:nvPr>
        </p:nvSpPr>
        <p:spPr>
          <a:ln/>
        </p:spPr>
      </p:sp>
      <p:sp>
        <p:nvSpPr>
          <p:cNvPr id="188418" name="Notes Placeholder 2"/>
          <p:cNvSpPr>
            <a:spLocks noGrp="1"/>
          </p:cNvSpPr>
          <p:nvPr>
            <p:ph type="body" idx="1"/>
          </p:nvPr>
        </p:nvSpPr>
        <p:spPr>
          <a:noFill/>
          <a:ln/>
        </p:spPr>
        <p:txBody>
          <a:bodyPr/>
          <a:lstStyle/>
          <a:p>
            <a:endParaRPr lang="en-US" dirty="0" smtClean="0"/>
          </a:p>
        </p:txBody>
      </p:sp>
      <p:sp>
        <p:nvSpPr>
          <p:cNvPr id="188419"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88420"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88421"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88422"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lide Image Placeholder 1"/>
          <p:cNvSpPr>
            <a:spLocks noGrp="1" noRot="1" noChangeAspect="1" noTextEdit="1"/>
          </p:cNvSpPr>
          <p:nvPr>
            <p:ph type="sldImg"/>
          </p:nvPr>
        </p:nvSpPr>
        <p:spPr>
          <a:ln/>
        </p:spPr>
      </p:sp>
      <p:sp>
        <p:nvSpPr>
          <p:cNvPr id="190466" name="Notes Placeholder 2"/>
          <p:cNvSpPr>
            <a:spLocks noGrp="1"/>
          </p:cNvSpPr>
          <p:nvPr>
            <p:ph type="body" idx="1"/>
          </p:nvPr>
        </p:nvSpPr>
        <p:spPr>
          <a:noFill/>
          <a:ln/>
        </p:spPr>
        <p:txBody>
          <a:bodyPr/>
          <a:lstStyle/>
          <a:p>
            <a:endParaRPr lang="en-US" dirty="0" smtClean="0"/>
          </a:p>
        </p:txBody>
      </p:sp>
      <p:sp>
        <p:nvSpPr>
          <p:cNvPr id="190467"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90468"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90469"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90470"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Slide Image Placeholder 1"/>
          <p:cNvSpPr>
            <a:spLocks noGrp="1" noRot="1" noChangeAspect="1" noTextEdit="1"/>
          </p:cNvSpPr>
          <p:nvPr>
            <p:ph type="sldImg"/>
          </p:nvPr>
        </p:nvSpPr>
        <p:spPr>
          <a:ln/>
        </p:spPr>
      </p:sp>
      <p:sp>
        <p:nvSpPr>
          <p:cNvPr id="192514" name="Notes Placeholder 2"/>
          <p:cNvSpPr>
            <a:spLocks noGrp="1"/>
          </p:cNvSpPr>
          <p:nvPr>
            <p:ph type="body" idx="1"/>
          </p:nvPr>
        </p:nvSpPr>
        <p:spPr>
          <a:noFill/>
          <a:ln/>
        </p:spPr>
        <p:txBody>
          <a:bodyPr/>
          <a:lstStyle/>
          <a:p>
            <a:endParaRPr lang="en-US" dirty="0" smtClean="0"/>
          </a:p>
        </p:txBody>
      </p:sp>
      <p:sp>
        <p:nvSpPr>
          <p:cNvPr id="192515"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92516"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92517"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92518"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a:t>
            </a:r>
            <a:endParaRPr lang="en-US" sz="1200" dirty="0"/>
          </a:p>
        </p:txBody>
      </p:sp>
      <p:sp>
        <p:nvSpPr>
          <p:cNvPr id="5" name="Date Placeholder 4"/>
          <p:cNvSpPr>
            <a:spLocks noGrp="1"/>
          </p:cNvSpPr>
          <p:nvPr>
            <p:ph type="dt" idx="11"/>
          </p:nvPr>
        </p:nvSpPr>
        <p:spPr/>
        <p:txBody>
          <a:bodyPr/>
          <a:lstStyle/>
          <a:p>
            <a:pPr>
              <a:defRPr/>
            </a:pPr>
            <a:r>
              <a:rPr lang="en-US" smtClean="0"/>
              <a:t>07/16/96</a:t>
            </a:r>
            <a:endParaRPr lang="en-US" sz="1200" dirty="0"/>
          </a:p>
        </p:txBody>
      </p:sp>
      <p:sp>
        <p:nvSpPr>
          <p:cNvPr id="6" name="Footer Placeholder 5"/>
          <p:cNvSpPr>
            <a:spLocks noGrp="1"/>
          </p:cNvSpPr>
          <p:nvPr>
            <p:ph type="ftr" sz="quarter" idx="12"/>
          </p:nvPr>
        </p:nvSpPr>
        <p:spPr/>
        <p:txBody>
          <a:bodyPr/>
          <a:lstStyle/>
          <a:p>
            <a:pPr>
              <a:defRPr/>
            </a:pPr>
            <a:r>
              <a:rPr lang="en-US" smtClean="0"/>
              <a:t>*</a:t>
            </a:r>
            <a:endParaRPr lang="en-US" sz="1200" dirty="0"/>
          </a:p>
        </p:txBody>
      </p:sp>
      <p:sp>
        <p:nvSpPr>
          <p:cNvPr id="7" name="Slide Number Placeholder 6"/>
          <p:cNvSpPr>
            <a:spLocks noGrp="1"/>
          </p:cNvSpPr>
          <p:nvPr>
            <p:ph type="sldNum" sz="quarter" idx="13"/>
          </p:nvPr>
        </p:nvSpPr>
        <p:spPr/>
        <p:txBody>
          <a:bodyPr/>
          <a:lstStyle/>
          <a:p>
            <a:pPr>
              <a:defRPr/>
            </a:pPr>
            <a:r>
              <a:rPr lang="en-US" smtClean="0"/>
              <a:t>##</a:t>
            </a:r>
            <a:endParaRPr lang="en-US" sz="1200"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Slide Image Placeholder 1"/>
          <p:cNvSpPr>
            <a:spLocks noGrp="1" noRot="1" noChangeAspect="1" noTextEdit="1"/>
          </p:cNvSpPr>
          <p:nvPr>
            <p:ph type="sldImg"/>
          </p:nvPr>
        </p:nvSpPr>
        <p:spPr>
          <a:ln/>
        </p:spPr>
      </p:sp>
      <p:sp>
        <p:nvSpPr>
          <p:cNvPr id="194562" name="Notes Placeholder 2"/>
          <p:cNvSpPr>
            <a:spLocks noGrp="1"/>
          </p:cNvSpPr>
          <p:nvPr>
            <p:ph type="body" idx="1"/>
          </p:nvPr>
        </p:nvSpPr>
        <p:spPr>
          <a:noFill/>
          <a:ln/>
        </p:spPr>
        <p:txBody>
          <a:bodyPr/>
          <a:lstStyle/>
          <a:p>
            <a:endParaRPr lang="en-US" dirty="0" smtClean="0"/>
          </a:p>
        </p:txBody>
      </p:sp>
      <p:sp>
        <p:nvSpPr>
          <p:cNvPr id="194563"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94564"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94565"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94566"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p:cNvSpPr>
            <a:spLocks noGrp="1" noRot="1" noChangeAspect="1" noTextEdit="1"/>
          </p:cNvSpPr>
          <p:nvPr>
            <p:ph type="sldImg"/>
          </p:nvPr>
        </p:nvSpPr>
        <p:spPr>
          <a:ln/>
        </p:spPr>
      </p:sp>
      <p:sp>
        <p:nvSpPr>
          <p:cNvPr id="196610" name="Notes Placeholder 2"/>
          <p:cNvSpPr>
            <a:spLocks noGrp="1"/>
          </p:cNvSpPr>
          <p:nvPr>
            <p:ph type="body" idx="1"/>
          </p:nvPr>
        </p:nvSpPr>
        <p:spPr>
          <a:noFill/>
          <a:ln/>
        </p:spPr>
        <p:txBody>
          <a:bodyPr/>
          <a:lstStyle/>
          <a:p>
            <a:endParaRPr lang="en-US" dirty="0" smtClean="0"/>
          </a:p>
        </p:txBody>
      </p:sp>
      <p:sp>
        <p:nvSpPr>
          <p:cNvPr id="196611"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96612"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96613"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96614"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Slide Image Placeholder 1"/>
          <p:cNvSpPr>
            <a:spLocks noGrp="1" noRot="1" noChangeAspect="1" noTextEdit="1"/>
          </p:cNvSpPr>
          <p:nvPr>
            <p:ph type="sldImg"/>
          </p:nvPr>
        </p:nvSpPr>
        <p:spPr>
          <a:ln/>
        </p:spPr>
      </p:sp>
      <p:sp>
        <p:nvSpPr>
          <p:cNvPr id="198658" name="Notes Placeholder 2"/>
          <p:cNvSpPr>
            <a:spLocks noGrp="1"/>
          </p:cNvSpPr>
          <p:nvPr>
            <p:ph type="body" idx="1"/>
          </p:nvPr>
        </p:nvSpPr>
        <p:spPr>
          <a:noFill/>
          <a:ln/>
        </p:spPr>
        <p:txBody>
          <a:bodyPr/>
          <a:lstStyle/>
          <a:p>
            <a:endParaRPr lang="en-US" dirty="0" smtClean="0"/>
          </a:p>
        </p:txBody>
      </p:sp>
      <p:sp>
        <p:nvSpPr>
          <p:cNvPr id="198659"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98660"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98661"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98662"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Slide Image Placeholder 1"/>
          <p:cNvSpPr>
            <a:spLocks noGrp="1" noRot="1" noChangeAspect="1" noTextEdit="1"/>
          </p:cNvSpPr>
          <p:nvPr>
            <p:ph type="sldImg"/>
          </p:nvPr>
        </p:nvSpPr>
        <p:spPr>
          <a:ln/>
        </p:spPr>
      </p:sp>
      <p:sp>
        <p:nvSpPr>
          <p:cNvPr id="200706" name="Notes Placeholder 2"/>
          <p:cNvSpPr>
            <a:spLocks noGrp="1"/>
          </p:cNvSpPr>
          <p:nvPr>
            <p:ph type="body" idx="1"/>
          </p:nvPr>
        </p:nvSpPr>
        <p:spPr>
          <a:noFill/>
          <a:ln/>
        </p:spPr>
        <p:txBody>
          <a:bodyPr/>
          <a:lstStyle/>
          <a:p>
            <a:endParaRPr lang="en-US" dirty="0" smtClean="0"/>
          </a:p>
        </p:txBody>
      </p:sp>
      <p:sp>
        <p:nvSpPr>
          <p:cNvPr id="200707"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200708"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200709"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200710"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Slide Image Placeholder 1"/>
          <p:cNvSpPr>
            <a:spLocks noGrp="1" noRot="1" noChangeAspect="1" noTextEdit="1"/>
          </p:cNvSpPr>
          <p:nvPr>
            <p:ph type="sldImg"/>
          </p:nvPr>
        </p:nvSpPr>
        <p:spPr>
          <a:ln/>
        </p:spPr>
      </p:sp>
      <p:sp>
        <p:nvSpPr>
          <p:cNvPr id="202754" name="Notes Placeholder 2"/>
          <p:cNvSpPr>
            <a:spLocks noGrp="1"/>
          </p:cNvSpPr>
          <p:nvPr>
            <p:ph type="body" idx="1"/>
          </p:nvPr>
        </p:nvSpPr>
        <p:spPr>
          <a:noFill/>
          <a:ln/>
        </p:spPr>
        <p:txBody>
          <a:bodyPr/>
          <a:lstStyle/>
          <a:p>
            <a:endParaRPr lang="en-US" dirty="0" smtClean="0"/>
          </a:p>
        </p:txBody>
      </p:sp>
      <p:sp>
        <p:nvSpPr>
          <p:cNvPr id="202755"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202756"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202757"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202758"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Slide Image Placeholder 1"/>
          <p:cNvSpPr>
            <a:spLocks noGrp="1" noRot="1" noChangeAspect="1" noTextEdit="1"/>
          </p:cNvSpPr>
          <p:nvPr>
            <p:ph type="sldImg"/>
          </p:nvPr>
        </p:nvSpPr>
        <p:spPr>
          <a:ln/>
        </p:spPr>
      </p:sp>
      <p:sp>
        <p:nvSpPr>
          <p:cNvPr id="202754" name="Notes Placeholder 2"/>
          <p:cNvSpPr>
            <a:spLocks noGrp="1"/>
          </p:cNvSpPr>
          <p:nvPr>
            <p:ph type="body" idx="1"/>
          </p:nvPr>
        </p:nvSpPr>
        <p:spPr>
          <a:noFill/>
          <a:ln/>
        </p:spPr>
        <p:txBody>
          <a:bodyPr/>
          <a:lstStyle/>
          <a:p>
            <a:endParaRPr lang="en-US" dirty="0" smtClean="0"/>
          </a:p>
        </p:txBody>
      </p:sp>
      <p:sp>
        <p:nvSpPr>
          <p:cNvPr id="202755"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202756"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202757"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202758"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a:t>
            </a:r>
            <a:endParaRPr lang="en-US" sz="1200" dirty="0"/>
          </a:p>
        </p:txBody>
      </p:sp>
      <p:sp>
        <p:nvSpPr>
          <p:cNvPr id="5" name="Date Placeholder 4"/>
          <p:cNvSpPr>
            <a:spLocks noGrp="1"/>
          </p:cNvSpPr>
          <p:nvPr>
            <p:ph type="dt" idx="11"/>
          </p:nvPr>
        </p:nvSpPr>
        <p:spPr/>
        <p:txBody>
          <a:bodyPr/>
          <a:lstStyle/>
          <a:p>
            <a:pPr>
              <a:defRPr/>
            </a:pPr>
            <a:r>
              <a:rPr lang="en-US" smtClean="0"/>
              <a:t>07/16/96</a:t>
            </a:r>
            <a:endParaRPr lang="en-US" sz="1200" dirty="0"/>
          </a:p>
        </p:txBody>
      </p:sp>
      <p:sp>
        <p:nvSpPr>
          <p:cNvPr id="6" name="Footer Placeholder 5"/>
          <p:cNvSpPr>
            <a:spLocks noGrp="1"/>
          </p:cNvSpPr>
          <p:nvPr>
            <p:ph type="ftr" sz="quarter" idx="12"/>
          </p:nvPr>
        </p:nvSpPr>
        <p:spPr/>
        <p:txBody>
          <a:bodyPr/>
          <a:lstStyle/>
          <a:p>
            <a:pPr>
              <a:defRPr/>
            </a:pPr>
            <a:r>
              <a:rPr lang="en-US" smtClean="0"/>
              <a:t>*</a:t>
            </a:r>
            <a:endParaRPr lang="en-US" sz="1200" dirty="0"/>
          </a:p>
        </p:txBody>
      </p:sp>
      <p:sp>
        <p:nvSpPr>
          <p:cNvPr id="7" name="Slide Number Placeholder 6"/>
          <p:cNvSpPr>
            <a:spLocks noGrp="1"/>
          </p:cNvSpPr>
          <p:nvPr>
            <p:ph type="sldNum" sz="quarter" idx="13"/>
          </p:nvPr>
        </p:nvSpPr>
        <p:spPr/>
        <p:txBody>
          <a:bodyPr/>
          <a:lstStyle/>
          <a:p>
            <a:pPr>
              <a:defRPr/>
            </a:pPr>
            <a:r>
              <a:rPr lang="en-US" smtClean="0"/>
              <a:t>##</a:t>
            </a:r>
            <a:endParaRPr lang="en-US" sz="1200"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a:t>
            </a:r>
            <a:endParaRPr lang="en-US" sz="1200" dirty="0"/>
          </a:p>
        </p:txBody>
      </p:sp>
      <p:sp>
        <p:nvSpPr>
          <p:cNvPr id="5" name="Date Placeholder 4"/>
          <p:cNvSpPr>
            <a:spLocks noGrp="1"/>
          </p:cNvSpPr>
          <p:nvPr>
            <p:ph type="dt" idx="11"/>
          </p:nvPr>
        </p:nvSpPr>
        <p:spPr/>
        <p:txBody>
          <a:bodyPr/>
          <a:lstStyle/>
          <a:p>
            <a:pPr>
              <a:defRPr/>
            </a:pPr>
            <a:r>
              <a:rPr lang="en-US" smtClean="0"/>
              <a:t>07/16/96</a:t>
            </a:r>
            <a:endParaRPr lang="en-US" sz="1200" dirty="0"/>
          </a:p>
        </p:txBody>
      </p:sp>
      <p:sp>
        <p:nvSpPr>
          <p:cNvPr id="6" name="Footer Placeholder 5"/>
          <p:cNvSpPr>
            <a:spLocks noGrp="1"/>
          </p:cNvSpPr>
          <p:nvPr>
            <p:ph type="ftr" sz="quarter" idx="12"/>
          </p:nvPr>
        </p:nvSpPr>
        <p:spPr/>
        <p:txBody>
          <a:bodyPr/>
          <a:lstStyle/>
          <a:p>
            <a:pPr>
              <a:defRPr/>
            </a:pPr>
            <a:r>
              <a:rPr lang="en-US" smtClean="0"/>
              <a:t>*</a:t>
            </a:r>
            <a:endParaRPr lang="en-US" sz="1200" dirty="0"/>
          </a:p>
        </p:txBody>
      </p:sp>
      <p:sp>
        <p:nvSpPr>
          <p:cNvPr id="7" name="Slide Number Placeholder 6"/>
          <p:cNvSpPr>
            <a:spLocks noGrp="1"/>
          </p:cNvSpPr>
          <p:nvPr>
            <p:ph type="sldNum" sz="quarter" idx="13"/>
          </p:nvPr>
        </p:nvSpPr>
        <p:spPr/>
        <p:txBody>
          <a:bodyPr/>
          <a:lstStyle/>
          <a:p>
            <a:pPr>
              <a:defRPr/>
            </a:pPr>
            <a:r>
              <a:rPr lang="en-US" smtClean="0"/>
              <a:t>##</a:t>
            </a:r>
            <a:endParaRPr lang="en-US" sz="1200"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a:t>
            </a:r>
            <a:endParaRPr lang="en-US" sz="1200" dirty="0"/>
          </a:p>
        </p:txBody>
      </p:sp>
      <p:sp>
        <p:nvSpPr>
          <p:cNvPr id="5" name="Date Placeholder 4"/>
          <p:cNvSpPr>
            <a:spLocks noGrp="1"/>
          </p:cNvSpPr>
          <p:nvPr>
            <p:ph type="dt" idx="11"/>
          </p:nvPr>
        </p:nvSpPr>
        <p:spPr/>
        <p:txBody>
          <a:bodyPr/>
          <a:lstStyle/>
          <a:p>
            <a:pPr>
              <a:defRPr/>
            </a:pPr>
            <a:r>
              <a:rPr lang="en-US" smtClean="0"/>
              <a:t>07/16/96</a:t>
            </a:r>
            <a:endParaRPr lang="en-US" sz="1200" dirty="0"/>
          </a:p>
        </p:txBody>
      </p:sp>
      <p:sp>
        <p:nvSpPr>
          <p:cNvPr id="6" name="Footer Placeholder 5"/>
          <p:cNvSpPr>
            <a:spLocks noGrp="1"/>
          </p:cNvSpPr>
          <p:nvPr>
            <p:ph type="ftr" sz="quarter" idx="12"/>
          </p:nvPr>
        </p:nvSpPr>
        <p:spPr/>
        <p:txBody>
          <a:bodyPr/>
          <a:lstStyle/>
          <a:p>
            <a:pPr>
              <a:defRPr/>
            </a:pPr>
            <a:r>
              <a:rPr lang="en-US" smtClean="0"/>
              <a:t>*</a:t>
            </a:r>
            <a:endParaRPr lang="en-US" sz="1200" dirty="0"/>
          </a:p>
        </p:txBody>
      </p:sp>
      <p:sp>
        <p:nvSpPr>
          <p:cNvPr id="7" name="Slide Number Placeholder 6"/>
          <p:cNvSpPr>
            <a:spLocks noGrp="1"/>
          </p:cNvSpPr>
          <p:nvPr>
            <p:ph type="sldNum" sz="quarter" idx="13"/>
          </p:nvPr>
        </p:nvSpPr>
        <p:spPr/>
        <p:txBody>
          <a:bodyPr/>
          <a:lstStyle/>
          <a:p>
            <a:pPr>
              <a:defRPr/>
            </a:pPr>
            <a:r>
              <a:rPr lang="en-US" smtClean="0"/>
              <a:t>##</a:t>
            </a:r>
            <a:endParaRPr lang="en-US" sz="1200"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a:t>
            </a:r>
            <a:endParaRPr lang="en-US" sz="1200" dirty="0"/>
          </a:p>
        </p:txBody>
      </p:sp>
      <p:sp>
        <p:nvSpPr>
          <p:cNvPr id="5" name="Date Placeholder 4"/>
          <p:cNvSpPr>
            <a:spLocks noGrp="1"/>
          </p:cNvSpPr>
          <p:nvPr>
            <p:ph type="dt" idx="11"/>
          </p:nvPr>
        </p:nvSpPr>
        <p:spPr/>
        <p:txBody>
          <a:bodyPr/>
          <a:lstStyle/>
          <a:p>
            <a:pPr>
              <a:defRPr/>
            </a:pPr>
            <a:r>
              <a:rPr lang="en-US" smtClean="0"/>
              <a:t>07/16/96</a:t>
            </a:r>
            <a:endParaRPr lang="en-US" sz="1200" dirty="0"/>
          </a:p>
        </p:txBody>
      </p:sp>
      <p:sp>
        <p:nvSpPr>
          <p:cNvPr id="6" name="Footer Placeholder 5"/>
          <p:cNvSpPr>
            <a:spLocks noGrp="1"/>
          </p:cNvSpPr>
          <p:nvPr>
            <p:ph type="ftr" sz="quarter" idx="12"/>
          </p:nvPr>
        </p:nvSpPr>
        <p:spPr/>
        <p:txBody>
          <a:bodyPr/>
          <a:lstStyle/>
          <a:p>
            <a:pPr>
              <a:defRPr/>
            </a:pPr>
            <a:r>
              <a:rPr lang="en-US" smtClean="0"/>
              <a:t>*</a:t>
            </a:r>
            <a:endParaRPr lang="en-US" sz="1200" dirty="0"/>
          </a:p>
        </p:txBody>
      </p:sp>
      <p:sp>
        <p:nvSpPr>
          <p:cNvPr id="7" name="Slide Number Placeholder 6"/>
          <p:cNvSpPr>
            <a:spLocks noGrp="1"/>
          </p:cNvSpPr>
          <p:nvPr>
            <p:ph type="sldNum" sz="quarter" idx="13"/>
          </p:nvPr>
        </p:nvSpPr>
        <p:spPr/>
        <p:txBody>
          <a:bodyPr/>
          <a:lstStyle/>
          <a:p>
            <a:pPr>
              <a:defRPr/>
            </a:pPr>
            <a:r>
              <a:rPr lang="en-US" smtClean="0"/>
              <a:t>##</a:t>
            </a:r>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a:t>
            </a:r>
            <a:endParaRPr lang="en-US" sz="1200" dirty="0"/>
          </a:p>
        </p:txBody>
      </p:sp>
      <p:sp>
        <p:nvSpPr>
          <p:cNvPr id="5" name="Date Placeholder 4"/>
          <p:cNvSpPr>
            <a:spLocks noGrp="1"/>
          </p:cNvSpPr>
          <p:nvPr>
            <p:ph type="dt" idx="11"/>
          </p:nvPr>
        </p:nvSpPr>
        <p:spPr/>
        <p:txBody>
          <a:bodyPr/>
          <a:lstStyle/>
          <a:p>
            <a:pPr>
              <a:defRPr/>
            </a:pPr>
            <a:r>
              <a:rPr lang="en-US" smtClean="0"/>
              <a:t>07/16/96</a:t>
            </a:r>
            <a:endParaRPr lang="en-US" sz="1200" dirty="0"/>
          </a:p>
        </p:txBody>
      </p:sp>
      <p:sp>
        <p:nvSpPr>
          <p:cNvPr id="6" name="Footer Placeholder 5"/>
          <p:cNvSpPr>
            <a:spLocks noGrp="1"/>
          </p:cNvSpPr>
          <p:nvPr>
            <p:ph type="ftr" sz="quarter" idx="12"/>
          </p:nvPr>
        </p:nvSpPr>
        <p:spPr/>
        <p:txBody>
          <a:bodyPr/>
          <a:lstStyle/>
          <a:p>
            <a:pPr>
              <a:defRPr/>
            </a:pPr>
            <a:r>
              <a:rPr lang="en-US" smtClean="0"/>
              <a:t>*</a:t>
            </a:r>
            <a:endParaRPr lang="en-US" sz="1200" dirty="0"/>
          </a:p>
        </p:txBody>
      </p:sp>
      <p:sp>
        <p:nvSpPr>
          <p:cNvPr id="7" name="Slide Number Placeholder 6"/>
          <p:cNvSpPr>
            <a:spLocks noGrp="1"/>
          </p:cNvSpPr>
          <p:nvPr>
            <p:ph type="sldNum" sz="quarter" idx="13"/>
          </p:nvPr>
        </p:nvSpPr>
        <p:spPr/>
        <p:txBody>
          <a:bodyPr/>
          <a:lstStyle/>
          <a:p>
            <a:pPr>
              <a:defRPr/>
            </a:pPr>
            <a:r>
              <a:rPr lang="en-US" smtClean="0"/>
              <a:t>##</a:t>
            </a:r>
            <a:endParaRPr lang="en-US" sz="1200"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a:t>
            </a:r>
            <a:endParaRPr lang="en-US" sz="1200" dirty="0"/>
          </a:p>
        </p:txBody>
      </p:sp>
      <p:sp>
        <p:nvSpPr>
          <p:cNvPr id="5" name="Date Placeholder 4"/>
          <p:cNvSpPr>
            <a:spLocks noGrp="1"/>
          </p:cNvSpPr>
          <p:nvPr>
            <p:ph type="dt" idx="11"/>
          </p:nvPr>
        </p:nvSpPr>
        <p:spPr/>
        <p:txBody>
          <a:bodyPr/>
          <a:lstStyle/>
          <a:p>
            <a:pPr>
              <a:defRPr/>
            </a:pPr>
            <a:r>
              <a:rPr lang="en-US" smtClean="0"/>
              <a:t>07/16/96</a:t>
            </a:r>
            <a:endParaRPr lang="en-US" sz="1200" dirty="0"/>
          </a:p>
        </p:txBody>
      </p:sp>
      <p:sp>
        <p:nvSpPr>
          <p:cNvPr id="6" name="Footer Placeholder 5"/>
          <p:cNvSpPr>
            <a:spLocks noGrp="1"/>
          </p:cNvSpPr>
          <p:nvPr>
            <p:ph type="ftr" sz="quarter" idx="12"/>
          </p:nvPr>
        </p:nvSpPr>
        <p:spPr/>
        <p:txBody>
          <a:bodyPr/>
          <a:lstStyle/>
          <a:p>
            <a:pPr>
              <a:defRPr/>
            </a:pPr>
            <a:r>
              <a:rPr lang="en-US" smtClean="0"/>
              <a:t>*</a:t>
            </a:r>
            <a:endParaRPr lang="en-US" sz="1200" dirty="0"/>
          </a:p>
        </p:txBody>
      </p:sp>
      <p:sp>
        <p:nvSpPr>
          <p:cNvPr id="7" name="Slide Number Placeholder 6"/>
          <p:cNvSpPr>
            <a:spLocks noGrp="1"/>
          </p:cNvSpPr>
          <p:nvPr>
            <p:ph type="sldNum" sz="quarter" idx="13"/>
          </p:nvPr>
        </p:nvSpPr>
        <p:spPr/>
        <p:txBody>
          <a:bodyPr/>
          <a:lstStyle/>
          <a:p>
            <a:pPr>
              <a:defRPr/>
            </a:pPr>
            <a:r>
              <a:rPr lang="en-US" smtClean="0"/>
              <a:t>##</a:t>
            </a:r>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a:t>
            </a:r>
            <a:endParaRPr lang="en-US" sz="1200" dirty="0"/>
          </a:p>
        </p:txBody>
      </p:sp>
      <p:sp>
        <p:nvSpPr>
          <p:cNvPr id="5" name="Date Placeholder 4"/>
          <p:cNvSpPr>
            <a:spLocks noGrp="1"/>
          </p:cNvSpPr>
          <p:nvPr>
            <p:ph type="dt" idx="11"/>
          </p:nvPr>
        </p:nvSpPr>
        <p:spPr/>
        <p:txBody>
          <a:bodyPr/>
          <a:lstStyle/>
          <a:p>
            <a:pPr>
              <a:defRPr/>
            </a:pPr>
            <a:r>
              <a:rPr lang="en-US" smtClean="0"/>
              <a:t>07/16/96</a:t>
            </a:r>
            <a:endParaRPr lang="en-US" sz="1200" dirty="0"/>
          </a:p>
        </p:txBody>
      </p:sp>
      <p:sp>
        <p:nvSpPr>
          <p:cNvPr id="6" name="Footer Placeholder 5"/>
          <p:cNvSpPr>
            <a:spLocks noGrp="1"/>
          </p:cNvSpPr>
          <p:nvPr>
            <p:ph type="ftr" sz="quarter" idx="12"/>
          </p:nvPr>
        </p:nvSpPr>
        <p:spPr/>
        <p:txBody>
          <a:bodyPr/>
          <a:lstStyle/>
          <a:p>
            <a:pPr>
              <a:defRPr/>
            </a:pPr>
            <a:r>
              <a:rPr lang="en-US" smtClean="0"/>
              <a:t>*</a:t>
            </a:r>
            <a:endParaRPr lang="en-US" sz="1200" dirty="0"/>
          </a:p>
        </p:txBody>
      </p:sp>
      <p:sp>
        <p:nvSpPr>
          <p:cNvPr id="7" name="Slide Number Placeholder 6"/>
          <p:cNvSpPr>
            <a:spLocks noGrp="1"/>
          </p:cNvSpPr>
          <p:nvPr>
            <p:ph type="sldNum" sz="quarter" idx="13"/>
          </p:nvPr>
        </p:nvSpPr>
        <p:spPr/>
        <p:txBody>
          <a:bodyPr/>
          <a:lstStyle/>
          <a:p>
            <a:pPr>
              <a:defRPr/>
            </a:pPr>
            <a:r>
              <a:rPr lang="en-US" smtClean="0"/>
              <a:t>##</a:t>
            </a:r>
            <a:endParaRPr 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a:ln/>
        </p:spPr>
      </p:sp>
      <p:sp>
        <p:nvSpPr>
          <p:cNvPr id="108546" name="Notes Placeholder 2"/>
          <p:cNvSpPr>
            <a:spLocks noGrp="1"/>
          </p:cNvSpPr>
          <p:nvPr>
            <p:ph type="body" idx="1"/>
          </p:nvPr>
        </p:nvSpPr>
        <p:spPr>
          <a:noFill/>
          <a:ln/>
        </p:spPr>
        <p:txBody>
          <a:bodyPr/>
          <a:lstStyle/>
          <a:p>
            <a:endParaRPr lang="en-US" dirty="0" smtClean="0"/>
          </a:p>
        </p:txBody>
      </p:sp>
      <p:sp>
        <p:nvSpPr>
          <p:cNvPr id="108547"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08548"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08549"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08550"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a:ln/>
        </p:spPr>
      </p:sp>
      <p:sp>
        <p:nvSpPr>
          <p:cNvPr id="110594" name="Notes Placeholder 2"/>
          <p:cNvSpPr>
            <a:spLocks noGrp="1"/>
          </p:cNvSpPr>
          <p:nvPr>
            <p:ph type="body" idx="1"/>
          </p:nvPr>
        </p:nvSpPr>
        <p:spPr>
          <a:noFill/>
          <a:ln/>
        </p:spPr>
        <p:txBody>
          <a:bodyPr/>
          <a:lstStyle/>
          <a:p>
            <a:r>
              <a:rPr lang="en-US" dirty="0" smtClean="0"/>
              <a:t>This is Figure </a:t>
            </a:r>
            <a:r>
              <a:rPr lang="en-US" dirty="0" smtClean="0"/>
              <a:t>3.2</a:t>
            </a:r>
            <a:r>
              <a:rPr lang="en-US" dirty="0" smtClean="0"/>
              <a:t>.</a:t>
            </a:r>
          </a:p>
        </p:txBody>
      </p:sp>
      <p:sp>
        <p:nvSpPr>
          <p:cNvPr id="110595" name="Header Placeholder 3"/>
          <p:cNvSpPr>
            <a:spLocks noGrp="1"/>
          </p:cNvSpPr>
          <p:nvPr>
            <p:ph type="hdr" sz="quarter"/>
          </p:nvPr>
        </p:nvSpPr>
        <p:spPr>
          <a:noFill/>
        </p:spPr>
        <p:txBody>
          <a:bodyPr/>
          <a:lstStyle/>
          <a:p>
            <a:r>
              <a:rPr lang="en-US" dirty="0" smtClean="0">
                <a:cs typeface="Arial" charset="0"/>
              </a:rPr>
              <a:t>*</a:t>
            </a:r>
            <a:endParaRPr lang="en-US" sz="1200" dirty="0" smtClean="0">
              <a:cs typeface="Arial" charset="0"/>
            </a:endParaRPr>
          </a:p>
        </p:txBody>
      </p:sp>
      <p:sp>
        <p:nvSpPr>
          <p:cNvPr id="110596" name="Date Placeholder 4"/>
          <p:cNvSpPr>
            <a:spLocks noGrp="1"/>
          </p:cNvSpPr>
          <p:nvPr>
            <p:ph type="dt" sz="quarter" idx="1"/>
          </p:nvPr>
        </p:nvSpPr>
        <p:spPr>
          <a:noFill/>
        </p:spPr>
        <p:txBody>
          <a:bodyPr/>
          <a:lstStyle/>
          <a:p>
            <a:r>
              <a:rPr lang="en-US" dirty="0" smtClean="0">
                <a:cs typeface="Arial" charset="0"/>
              </a:rPr>
              <a:t>07/16/96</a:t>
            </a:r>
            <a:endParaRPr lang="en-US" sz="1200" dirty="0" smtClean="0">
              <a:cs typeface="Arial" charset="0"/>
            </a:endParaRPr>
          </a:p>
        </p:txBody>
      </p:sp>
      <p:sp>
        <p:nvSpPr>
          <p:cNvPr id="110597" name="Footer Placeholder 5"/>
          <p:cNvSpPr>
            <a:spLocks noGrp="1"/>
          </p:cNvSpPr>
          <p:nvPr>
            <p:ph type="ftr" sz="quarter" idx="4"/>
          </p:nvPr>
        </p:nvSpPr>
        <p:spPr>
          <a:noFill/>
        </p:spPr>
        <p:txBody>
          <a:bodyPr/>
          <a:lstStyle/>
          <a:p>
            <a:r>
              <a:rPr lang="en-US" dirty="0" smtClean="0">
                <a:cs typeface="Arial" charset="0"/>
              </a:rPr>
              <a:t>*</a:t>
            </a:r>
            <a:endParaRPr lang="en-US" sz="1200" dirty="0" smtClean="0">
              <a:cs typeface="Arial" charset="0"/>
            </a:endParaRPr>
          </a:p>
        </p:txBody>
      </p:sp>
      <p:sp>
        <p:nvSpPr>
          <p:cNvPr id="110598" name="Slide Number Placeholder 6"/>
          <p:cNvSpPr>
            <a:spLocks noGrp="1"/>
          </p:cNvSpPr>
          <p:nvPr>
            <p:ph type="sldNum" sz="quarter" idx="5"/>
          </p:nvPr>
        </p:nvSpPr>
        <p:spPr>
          <a:noFill/>
        </p:spPr>
        <p:txBody>
          <a:bodyPr/>
          <a:lstStyle/>
          <a:p>
            <a:r>
              <a:rPr lang="en-US" dirty="0" smtClean="0">
                <a:cs typeface="Arial" charset="0"/>
              </a:rPr>
              <a:t>##</a:t>
            </a:r>
            <a:endParaRPr lang="en-US" sz="1200" dirty="0"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eaLnBrk="0" hangingPunct="0">
                  <a:defRPr/>
                </a:pPr>
                <a:endParaRPr lang="en-US" dirty="0">
                  <a:cs typeface="+mn-cs"/>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eaLnBrk="0" hangingPunct="0">
                  <a:defRPr/>
                </a:pPr>
                <a:endParaRPr lang="en-US" dirty="0">
                  <a:cs typeface="+mn-cs"/>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eaLnBrk="0" hangingPunct="0">
                  <a:defRPr/>
                </a:pPr>
                <a:endParaRPr lang="en-US" dirty="0">
                  <a:cs typeface="+mn-cs"/>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eaLnBrk="0" hangingPunct="0">
                  <a:defRPr/>
                </a:pPr>
                <a:endParaRPr lang="en-US" dirty="0">
                  <a:cs typeface="+mn-cs"/>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eaLnBrk="0" hangingPunct="0">
                <a:defRPr/>
              </a:pPr>
              <a:endParaRPr lang="en-US" dirty="0">
                <a:cs typeface="+mn-cs"/>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eaLnBrk="0" hangingPunct="0">
                <a:defRPr/>
              </a:pPr>
              <a:endParaRPr lang="en-US" dirty="0">
                <a:cs typeface="+mn-cs"/>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eaLnBrk="0" hangingPunct="0">
                <a:defRPr/>
              </a:pPr>
              <a:endParaRPr lang="en-US" dirty="0">
                <a:cs typeface="+mn-cs"/>
              </a:endParaRPr>
            </a:p>
          </p:txBody>
        </p:sp>
      </p:grpSp>
      <p:sp>
        <p:nvSpPr>
          <p:cNvPr id="35852" name="Rectangle 12"/>
          <p:cNvSpPr>
            <a:spLocks noGrp="1" noChangeArrowheads="1"/>
          </p:cNvSpPr>
          <p:nvPr>
            <p:ph type="ctrTitle"/>
          </p:nvPr>
        </p:nvSpPr>
        <p:spPr>
          <a:xfrm>
            <a:off x="990600" y="1676400"/>
            <a:ext cx="7772400" cy="1462088"/>
          </a:xfrm>
        </p:spPr>
        <p:txBody>
          <a:bodyPr/>
          <a:lstStyle>
            <a:lvl1pPr>
              <a:defRPr/>
            </a:lvl1pPr>
          </a:lstStyle>
          <a:p>
            <a:r>
              <a:rPr lang="en-US" smtClean="0"/>
              <a:t>Click to edit Master title style</a:t>
            </a:r>
            <a:endParaRPr lang="en-US"/>
          </a:p>
        </p:txBody>
      </p:sp>
      <p:sp>
        <p:nvSpPr>
          <p:cNvPr id="3585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14" name="Rectangle 16"/>
          <p:cNvSpPr>
            <a:spLocks noGrp="1" noChangeArrowheads="1"/>
          </p:cNvSpPr>
          <p:nvPr>
            <p:ph type="sldNum" sz="quarter" idx="10"/>
          </p:nvPr>
        </p:nvSpPr>
        <p:spPr>
          <a:xfrm>
            <a:off x="6858000" y="6248400"/>
            <a:ext cx="1905000" cy="457200"/>
          </a:xfrm>
        </p:spPr>
        <p:txBody>
          <a:bodyPr/>
          <a:lstStyle>
            <a:lvl1pPr>
              <a:defRPr sz="1200" baseline="0">
                <a:solidFill>
                  <a:schemeClr val="bg2"/>
                </a:solidFill>
              </a:defRPr>
            </a:lvl1pPr>
          </a:lstStyle>
          <a:p>
            <a:pPr>
              <a:defRPr/>
            </a:pPr>
            <a:fld id="{B0B16012-BED4-48D9-A0C2-4E29CEA42D2B}" type="slidenum">
              <a:rPr lang="en-US"/>
              <a:pPr>
                <a:defRPr/>
              </a:pPr>
              <a:t>‹#›</a:t>
            </a:fld>
            <a:endParaRPr lang="en-US" dirty="0"/>
          </a:p>
        </p:txBody>
      </p:sp>
      <p:sp>
        <p:nvSpPr>
          <p:cNvPr id="15" name="Rectangle 12"/>
          <p:cNvSpPr>
            <a:spLocks noGrp="1" noChangeArrowheads="1"/>
          </p:cNvSpPr>
          <p:nvPr>
            <p:ph type="ftr" sz="quarter" idx="11"/>
          </p:nvPr>
        </p:nvSpPr>
        <p:spPr/>
        <p:txBody>
          <a:bodyPr/>
          <a:lstStyle>
            <a:lvl1pPr algn="l" eaLnBrk="1" hangingPunct="1">
              <a:defRPr sz="1200" baseline="0">
                <a:latin typeface="+mn-lt"/>
              </a:defRPr>
            </a:lvl1pPr>
          </a:lstStyle>
          <a:p>
            <a:pPr>
              <a:defRPr/>
            </a:pPr>
            <a:r>
              <a:rPr lang="en-US" dirty="0" smtClean="0"/>
              <a:t>Copyright © 2011 Pearson Education, Inc. Publishing as Prentice Hall</a:t>
            </a: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D54B4FD-57F5-4A45-A6A0-593CA51FEDD2}"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7B1E13A-283B-4808-81CE-3A2035F58D46}"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C2D30B3-E4AC-427F-BCFE-0335CF57FC97}"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A33C630D-0C30-419E-A7E1-243AD12A9975}" type="slidenum">
              <a:rPr lang="en-US"/>
              <a:pPr>
                <a:defRPr/>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EC0EBCC-5F8D-4E75-A45E-5977087F7343}" type="slidenum">
              <a:rPr lang="en-US"/>
              <a:pPr>
                <a:defRPr/>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9502148-382E-4A7F-A85C-6E1F5170BC05}" type="slidenum">
              <a:rPr lang="en-US"/>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9F8764C-AD77-4DEA-A9FF-85589BFF9048}" type="slidenum">
              <a:rPr lang="en-US"/>
              <a:pPr>
                <a:defRPr/>
              </a:pPr>
              <a:t>‹#›</a:t>
            </a:fld>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01808D2-9A8A-490D-A1BB-53A5B7372971}" type="slidenum">
              <a:rPr lang="en-US"/>
              <a:pPr>
                <a:defRPr/>
              </a:pPr>
              <a:t>‹#›</a:t>
            </a:fld>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A78CCD8-A45D-49C6-91C1-103074DC6713}" type="slidenum">
              <a:rPr lang="en-US"/>
              <a:pPr>
                <a:defRPr/>
              </a:pPr>
              <a:t>‹#›</a:t>
            </a:fld>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3861EFB-5372-4925-AED2-0C7186353F35}"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Copyright © 2011 Pearson Education, Inc. Publishing as Prentice Hall</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A33C7E10-A32E-4F59-81F1-8B8677C36943}"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5F6F05B-2127-4867-ACA1-9E982EA73DB9}" type="slidenum">
              <a:rPr lang="en-US"/>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A4A389F-95C4-41EE-9910-8580B5BB7C30}" type="slidenum">
              <a:rPr lang="en-US"/>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0AAD88B-B4B0-42E5-84AC-575A7BFA5A80}" type="slidenum">
              <a:rPr lang="en-US"/>
              <a:pPr>
                <a:defRPr/>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AEE8A15-C388-4A22-9860-82681AB640F2}" type="slidenum">
              <a:rPr lang="en-US"/>
              <a:pPr>
                <a:defRPr/>
              </a:pPr>
              <a:t>‹#›</a:t>
            </a:fld>
            <a:endParaRPr lang="en-US"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AAE7324-FD55-4B7B-A246-F5885309261E}" type="slidenum">
              <a:rPr lang="en-US"/>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088AA61-DFE4-4DCD-8285-1422D2D42987}" type="slidenum">
              <a:rPr lang="en-US"/>
              <a:pPr>
                <a:defRPr/>
              </a:pPr>
              <a:t>‹#›</a:t>
            </a:fld>
            <a:endParaRPr lang="en-US" dirty="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3DF1060-BA4C-442C-8596-A2F9B6328536}" type="slidenum">
              <a:rPr lang="en-US"/>
              <a:pPr>
                <a:defRPr/>
              </a:pPr>
              <a:t>‹#›</a:t>
            </a:fld>
            <a:endParaRPr lang="en-US"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4BBD389-B6C9-4B24-A695-F46D9440C7A3}" type="slidenum">
              <a:rPr lang="en-US"/>
              <a:pPr>
                <a:defRPr/>
              </a:pPr>
              <a:t>‹#›</a:t>
            </a:fld>
            <a:endParaRPr lang="en-US"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9D35001-1F05-4D47-A17C-7517126DBBAD}" type="slidenum">
              <a:rPr lang="en-US"/>
              <a:pPr>
                <a:defRPr/>
              </a:pPr>
              <a:t>‹#›</a:t>
            </a:fld>
            <a:endParaRPr lang="en-US" dirty="0"/>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5D39D73-D497-444B-B509-1F84526424D5}"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Footer Placeholder 4"/>
          <p:cNvSpPr>
            <a:spLocks noGrp="1"/>
          </p:cNvSpPr>
          <p:nvPr>
            <p:ph type="ftr" sz="quarter" idx="10"/>
          </p:nvPr>
        </p:nvSpPr>
        <p:spPr>
          <a:xfrm>
            <a:off x="685800" y="6243638"/>
            <a:ext cx="5867400" cy="457200"/>
          </a:xfrm>
        </p:spPr>
        <p:txBody>
          <a:bodyPr/>
          <a:lstStyle>
            <a:lvl1pPr>
              <a:defRPr/>
            </a:lvl1pPr>
          </a:lstStyle>
          <a:p>
            <a:pPr>
              <a:defRPr/>
            </a:pPr>
            <a:r>
              <a:rPr lang="en-US" dirty="0" smtClean="0"/>
              <a:t>Copyright © 2011 Pearson Education, Inc. Publishing as Prentice Hall</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D42DD212-5B32-4890-9C22-5F3113915B0A}" type="slidenum">
              <a:rPr lang="en-US"/>
              <a:pPr>
                <a:defRPr/>
              </a:pPr>
              <a:t>‹#›</a:t>
            </a:fld>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20BD0A5-F5AB-4DE4-89E3-C3AFBF454465}" type="slidenum">
              <a:rPr lang="en-US"/>
              <a:pPr>
                <a:defRPr/>
              </a:pPr>
              <a:t>‹#›</a:t>
            </a:fld>
            <a:endParaRPr lang="en-US"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EB2FD1C-94FF-4AD8-9388-309D226A6EC4}" type="slidenum">
              <a:rPr lang="en-US"/>
              <a:pPr>
                <a:defRPr/>
              </a:pPr>
              <a:t>‹#›</a:t>
            </a:fld>
            <a:endParaRPr lang="en-US" dirty="0"/>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227F939-0A7F-49F7-9353-31EF62F2289C}" type="slidenum">
              <a:rPr lang="en-US"/>
              <a:pPr>
                <a:defRPr/>
              </a:pPr>
              <a:t>‹#›</a:t>
            </a:fld>
            <a:endParaRPr lang="en-US" dirty="0"/>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64BE901-689A-4958-BE63-05540FAC9D1E}" type="slidenum">
              <a:rPr lang="en-US"/>
              <a:pPr>
                <a:defRPr/>
              </a:pPr>
              <a:t>‹#›</a:t>
            </a:fld>
            <a:endParaRPr lang="en-US" dirty="0"/>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D7B32FF-FB24-4A1F-9058-1CD383FEB687}" type="slidenum">
              <a:rPr lang="en-US"/>
              <a:pPr>
                <a:defRPr/>
              </a:pPr>
              <a:t>‹#›</a:t>
            </a:fld>
            <a:endParaRPr lang="en-US"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9D1482F-06E5-45B0-AFD7-691151E9461B}" type="slidenum">
              <a:rPr lang="en-US"/>
              <a:pPr>
                <a:defRPr/>
              </a:pPr>
              <a:t>‹#›</a:t>
            </a:fld>
            <a:endParaRPr lang="en-US" dirty="0"/>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EC8074F-C6CE-4BF8-93F3-62D59008D4C4}" type="slidenum">
              <a:rPr lang="en-US"/>
              <a:pPr>
                <a:defRPr/>
              </a:pPr>
              <a:t>‹#›</a:t>
            </a:fld>
            <a:endParaRPr lang="en-US" dirty="0"/>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DE8044A-6CFF-4FA8-9898-178A25CED37A}" type="slidenum">
              <a:rPr lang="en-US"/>
              <a:pPr>
                <a:defRPr/>
              </a:pPr>
              <a:t>‹#›</a:t>
            </a:fld>
            <a:endParaRPr lang="en-US" dirty="0"/>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DF4F0A4-EBA8-448C-93CA-C86E0167D52D}" type="slidenum">
              <a:rPr lang="en-US"/>
              <a:pPr>
                <a:defRPr/>
              </a:pPr>
              <a:t>‹#›</a:t>
            </a:fld>
            <a:endParaRPr lang="en-US" dirty="0"/>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049C897-2A11-44F4-B65E-6B0078C8B900}"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Copyright © 2011 Pearson Education, Inc. Publishing as Prentice Hall</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45454D63-C279-42A2-8EE7-8A2E999FE512}" type="slidenum">
              <a:rPr lang="en-US"/>
              <a:pPr>
                <a:defRPr/>
              </a:pPr>
              <a:t>‹#›</a:t>
            </a:fld>
            <a:endParaRPr lang="en-US"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3AD851-4484-4371-8BBD-A22FB7319E55}" type="slidenum">
              <a:rPr lang="en-US"/>
              <a:pPr>
                <a:defRPr/>
              </a:pPr>
              <a:t>‹#›</a:t>
            </a:fld>
            <a:endParaRPr lang="en-US" dirty="0"/>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5806283-0024-4570-A8EC-A4699C255DCF}" type="slidenum">
              <a:rPr lang="en-US"/>
              <a:pPr>
                <a:defRPr/>
              </a:pPr>
              <a:t>‹#›</a:t>
            </a:fld>
            <a:endParaRPr lang="en-US" dirty="0"/>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E2CAFC4-2B4A-4D0D-8516-AADFBA0EA342}" type="slidenum">
              <a:rPr lang="en-US"/>
              <a:pPr>
                <a:defRPr/>
              </a:pPr>
              <a:t>‹#›</a:t>
            </a:fld>
            <a:endParaRPr lang="en-US" dirty="0"/>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3F1BC3C-1AB1-4DCB-8F26-69264C00D90D}" type="slidenum">
              <a:rPr lang="en-US"/>
              <a:pPr>
                <a:defRPr/>
              </a:pPr>
              <a:t>‹#›</a:t>
            </a:fld>
            <a:endParaRPr lang="en-US" dirty="0"/>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1A97198-8A81-4D67-9B0F-CE9D2301075F}" type="slidenum">
              <a:rPr lang="en-US"/>
              <a:pPr>
                <a:defRPr/>
              </a:pPr>
              <a:t>‹#›</a:t>
            </a:fld>
            <a:endParaRPr lang="en-US" dirty="0"/>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B32D74-6B50-42F5-9868-CDDE467A26CC}" type="slidenum">
              <a:rPr lang="en-US"/>
              <a:pPr>
                <a:defRPr/>
              </a:pPr>
              <a:t>‹#›</a:t>
            </a:fld>
            <a:endParaRPr lang="en-US" dirty="0"/>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934B009-326A-42C1-BC81-E9D4F780B61C}" type="slidenum">
              <a:rPr lang="en-US"/>
              <a:pPr>
                <a:defRPr/>
              </a:pPr>
              <a:t>‹#›</a:t>
            </a:fld>
            <a:endParaRPr lang="en-US" dirty="0"/>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920DDCB-BE8C-4232-B203-673ED9C86AC4}" type="slidenum">
              <a:rPr lang="en-US"/>
              <a:pPr>
                <a:defRPr/>
              </a:pPr>
              <a:t>‹#›</a:t>
            </a:fld>
            <a:endParaRPr lang="en-US" dirty="0"/>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A0EB6D2-1E4F-4AEF-8056-707A47EF5950}" type="slidenum">
              <a:rPr lang="en-US"/>
              <a:pPr>
                <a:defRPr/>
              </a:pPr>
              <a:t>‹#›</a:t>
            </a:fld>
            <a:endParaRPr lang="en-US" dirty="0"/>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A8B5E54-B96F-439C-BB8C-6082A5043EE6}"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ftr" sz="quarter" idx="10"/>
          </p:nvPr>
        </p:nvSpPr>
        <p:spPr>
          <a:ln/>
        </p:spPr>
        <p:txBody>
          <a:bodyPr/>
          <a:lstStyle>
            <a:lvl1pPr>
              <a:defRPr/>
            </a:lvl1pPr>
          </a:lstStyle>
          <a:p>
            <a:pPr>
              <a:defRPr/>
            </a:pPr>
            <a:r>
              <a:rPr lang="en-US" dirty="0" smtClean="0"/>
              <a:t>Copyright © 2011 Pearson Education, Inc. Publishing as Prentice Hall</a:t>
            </a:r>
            <a:endParaRPr lang="en-US" dirty="0"/>
          </a:p>
        </p:txBody>
      </p:sp>
      <p:sp>
        <p:nvSpPr>
          <p:cNvPr id="4" name="Rectangle 13"/>
          <p:cNvSpPr>
            <a:spLocks noGrp="1" noChangeArrowheads="1"/>
          </p:cNvSpPr>
          <p:nvPr>
            <p:ph type="sldNum" sz="quarter" idx="11"/>
          </p:nvPr>
        </p:nvSpPr>
        <p:spPr>
          <a:ln/>
        </p:spPr>
        <p:txBody>
          <a:bodyPr/>
          <a:lstStyle>
            <a:lvl1pPr>
              <a:defRPr/>
            </a:lvl1pPr>
          </a:lstStyle>
          <a:p>
            <a:pPr>
              <a:defRPr/>
            </a:pPr>
            <a:fld id="{09612B0A-72EE-4327-8C5C-55264D24F322}" type="slidenum">
              <a:rPr lang="en-US"/>
              <a:pPr>
                <a:defRPr/>
              </a:pPr>
              <a:t>‹#›</a:t>
            </a:fld>
            <a:endParaRPr lang="en-US" dirty="0"/>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6483874-DF40-4B1E-94A3-129E77CEE67A}" type="slidenum">
              <a:rPr lang="en-US"/>
              <a:pPr>
                <a:defRPr/>
              </a:pPr>
              <a:t>‹#›</a:t>
            </a:fld>
            <a:endParaRPr lang="en-US" dirty="0"/>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35DB975-B1C3-4FF1-8EC9-691CFF11AF2F}" type="slidenum">
              <a:rPr lang="en-US"/>
              <a:pPr>
                <a:defRPr/>
              </a:pPr>
              <a:t>‹#›</a:t>
            </a:fld>
            <a:endParaRPr lang="en-US" dirty="0"/>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C1391CE-85F9-4BEB-8DB2-D779CA65F1DA}" type="slidenum">
              <a:rPr lang="en-US"/>
              <a:pPr>
                <a:defRPr/>
              </a:pPr>
              <a:t>‹#›</a:t>
            </a:fld>
            <a:endParaRPr lang="en-US" dirty="0"/>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AAF018E-56DA-4433-BEDA-4F0E0DB1948B}" type="slidenum">
              <a:rPr lang="en-US"/>
              <a:pPr>
                <a:defRPr/>
              </a:pPr>
              <a:t>‹#›</a:t>
            </a:fld>
            <a:endParaRPr lang="en-US" dirty="0"/>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98F38F8-531A-41FD-BC7E-C2C958BA7FFE}" type="slidenum">
              <a:rPr lang="en-US"/>
              <a:pPr>
                <a:defRPr/>
              </a:pPr>
              <a:t>‹#›</a:t>
            </a:fld>
            <a:endParaRPr lang="en-US" dirty="0"/>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03A4976-B7EA-4354-A646-9EB86B61DFB2}" type="slidenum">
              <a:rPr lang="en-US"/>
              <a:pPr>
                <a:defRPr/>
              </a:pPr>
              <a:t>‹#›</a:t>
            </a:fld>
            <a:endParaRPr lang="en-US" dirty="0"/>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ED8FF7F-140D-422A-B3DB-8EEC11E97030}" type="slidenum">
              <a:rPr lang="en-US"/>
              <a:pPr>
                <a:defRPr/>
              </a:pPr>
              <a:t>‹#›</a:t>
            </a:fld>
            <a:endParaRPr lang="en-US" dirty="0"/>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33A2C08-C003-43D0-A658-34456885E511}" type="slidenum">
              <a:rPr lang="en-US"/>
              <a:pPr>
                <a:defRPr/>
              </a:pPr>
              <a:t>‹#›</a:t>
            </a:fld>
            <a:endParaRPr lang="en-US" dirty="0"/>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0620E09-9B80-4E62-A7C0-E21601424991}" type="slidenum">
              <a:rPr lang="en-US"/>
              <a:pPr>
                <a:defRPr/>
              </a:pPr>
              <a:t>‹#›</a:t>
            </a:fld>
            <a:endParaRPr lang="en-US" dirty="0"/>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F04B7CA-B7D7-4215-8B28-322360C96439}"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Copyright © 2011 Pearson Education, Inc. Publishing as Prentice Hall</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54524953-C097-4DBE-BE06-1D26DF0A9602}" type="slidenum">
              <a:rPr lang="en-US"/>
              <a:pPr>
                <a:defRPr/>
              </a:pPr>
              <a:t>‹#›</a:t>
            </a:fld>
            <a:endParaRPr lang="en-US" dirty="0"/>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E680850-C326-4A5C-B157-8C1E974702CB}" type="slidenum">
              <a:rPr lang="en-US"/>
              <a:pPr>
                <a:defRPr/>
              </a:pPr>
              <a:t>‹#›</a:t>
            </a:fld>
            <a:endParaRPr lang="en-US" dirty="0"/>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0398580-A9F3-4699-BE83-343D9955C4C9}" type="slidenum">
              <a:rPr lang="en-US"/>
              <a:pPr>
                <a:defRPr/>
              </a:pPr>
              <a:t>‹#›</a:t>
            </a:fld>
            <a:endParaRPr lang="en-US" dirty="0"/>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5C432A5-DCAE-467A-B380-23EE2AF128E3}" type="slidenum">
              <a:rPr lang="en-US"/>
              <a:pPr>
                <a:defRPr/>
              </a:pPr>
              <a:t>‹#›</a:t>
            </a:fld>
            <a:endParaRPr lang="en-US" dirty="0"/>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D9D3923-0887-4808-809D-BC83CC4DE2E5}" type="slidenum">
              <a:rPr lang="en-US"/>
              <a:pPr>
                <a:defRPr/>
              </a:pPr>
              <a:t>‹#›</a:t>
            </a:fld>
            <a:endParaRPr lang="en-US" dirty="0"/>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3C9FE51-3E00-4BCC-B140-483C4FA43E96}" type="slidenum">
              <a:rPr lang="en-US"/>
              <a:pPr>
                <a:defRPr/>
              </a:pPr>
              <a:t>‹#›</a:t>
            </a:fld>
            <a:endParaRPr lang="en-US" dirty="0"/>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8DB7401-3029-4363-9C1C-6FCC4A06E46D}" type="slidenum">
              <a:rPr lang="en-US"/>
              <a:pPr>
                <a:defRPr/>
              </a:pPr>
              <a:t>‹#›</a:t>
            </a:fld>
            <a:endParaRPr lang="en-US" dirty="0"/>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D6909D6-EA0E-44A0-94E9-2AE1511D43AD}" type="slidenum">
              <a:rPr lang="en-US"/>
              <a:pPr>
                <a:defRPr/>
              </a:pPr>
              <a:t>‹#›</a:t>
            </a:fld>
            <a:endParaRPr lang="en-US" dirty="0"/>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C009A56-F976-4829-8FEF-1D38F32EB59C}" type="slidenum">
              <a:rPr lang="en-US"/>
              <a:pPr>
                <a:defRPr/>
              </a:pPr>
              <a:t>‹#›</a:t>
            </a:fld>
            <a:endParaRPr lang="en-US" dirty="0"/>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A70DAF47-18B4-4CAD-B338-597F04124919}" type="slidenum">
              <a:rPr lang="en-US"/>
              <a:pPr>
                <a:defRPr/>
              </a:pPr>
              <a:t>‹#›</a:t>
            </a:fld>
            <a:endParaRPr lang="en-US" dirty="0"/>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89EF108-4125-4B54-BDDA-06B6ECB51181}"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Copyright © 2011 Pearson Education, Inc. Publishing as Prentice Hall</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40B84C1B-F69D-4796-890D-D367D5B14B7F}" type="slidenum">
              <a:rPr lang="en-US"/>
              <a:pPr>
                <a:defRPr/>
              </a:pPr>
              <a:t>‹#›</a:t>
            </a:fld>
            <a:endParaRPr lang="en-US" dirty="0"/>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1700E07-35A7-43C5-9F6A-CC2EC631406C}" type="slidenum">
              <a:rPr lang="en-US"/>
              <a:pPr>
                <a:defRPr/>
              </a:pPr>
              <a:t>‹#›</a:t>
            </a:fld>
            <a:endParaRPr lang="en-US" dirty="0"/>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D5E9A2F-4FC1-404C-96E2-EBC6D7A0248E}" type="slidenum">
              <a:rPr lang="en-US"/>
              <a:pPr>
                <a:defRPr/>
              </a:pPr>
              <a:t>‹#›</a:t>
            </a:fld>
            <a:endParaRPr lang="en-US" dirty="0"/>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3CEA8FE-6422-4EFA-91F4-6ADF0729AA8C}" type="slidenum">
              <a:rPr lang="en-US"/>
              <a:pPr>
                <a:defRPr/>
              </a:pPr>
              <a:t>‹#›</a:t>
            </a:fld>
            <a:endParaRPr lang="en-US" dirty="0"/>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6E33956-4EDC-408A-A39F-79B0C355FAF9}" type="slidenum">
              <a:rPr lang="en-US"/>
              <a:pPr>
                <a:defRPr/>
              </a:pPr>
              <a:t>‹#›</a:t>
            </a:fld>
            <a:endParaRPr lang="en-US" dirty="0"/>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50975D4-1219-47B8-90E7-1E74056FC6CD}" type="slidenum">
              <a:rPr lang="en-US"/>
              <a:pPr>
                <a:defRPr/>
              </a:pPr>
              <a:t>‹#›</a:t>
            </a:fld>
            <a:endParaRPr lang="en-US" dirty="0"/>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9296E1-1B88-4582-A5ED-AF3B078D3FF0}" type="slidenum">
              <a:rPr lang="en-US"/>
              <a:pPr>
                <a:defRPr/>
              </a:pPr>
              <a:t>‹#›</a:t>
            </a:fld>
            <a:endParaRPr lang="en-US" dirty="0"/>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3B794C5-63B6-4288-A9A7-12BF304485F7}" type="slidenum">
              <a:rPr lang="en-US"/>
              <a:pPr>
                <a:defRPr/>
              </a:pPr>
              <a:t>‹#›</a:t>
            </a:fld>
            <a:endParaRPr lang="en-US" dirty="0"/>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0A65B84-FEBE-4C06-9E3C-BE700D5E7D09}" type="slidenum">
              <a:rPr lang="en-US"/>
              <a:pPr>
                <a:defRPr/>
              </a:pPr>
              <a:t>‹#›</a:t>
            </a:fld>
            <a:endParaRPr lang="en-US" dirty="0"/>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5C5912B-FCAF-4F54-B814-A358CE342B0E}" type="slidenum">
              <a:rPr lang="en-US"/>
              <a:pPr>
                <a:defRPr/>
              </a:pPr>
              <a:t>‹#›</a:t>
            </a:fld>
            <a:endParaRPr lang="en-US" dirty="0"/>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F66670D-C1F4-4654-A78C-A0DB63F9A87A}"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8FD2A90-3C11-43BB-B03D-5E1E7C89FFC8}" type="slidenum">
              <a:rPr lang="en-US"/>
              <a:pPr>
                <a:defRPr/>
              </a:pPr>
              <a:t>‹#›</a:t>
            </a:fld>
            <a:endParaRPr lang="en-US" dirty="0"/>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02CD9F3-9A8D-424C-B0D2-DA5CF310ED4F}" type="slidenum">
              <a:rPr lang="en-US"/>
              <a:pPr>
                <a:defRPr/>
              </a:pPr>
              <a:t>‹#›</a:t>
            </a:fld>
            <a:endParaRPr lang="en-US" dirty="0"/>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A83F32F-993D-4379-95FA-DFE0BAE52B64}" type="slidenum">
              <a:rPr lang="en-US"/>
              <a:pPr>
                <a:defRPr/>
              </a:pPr>
              <a:t>‹#›</a:t>
            </a:fld>
            <a:endParaRPr lang="en-US" dirty="0"/>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E0F9742-AD73-4D7B-8D6E-B57A9D128EC0}" type="slidenum">
              <a:rPr lang="en-US"/>
              <a:pPr>
                <a:defRPr/>
              </a:pPr>
              <a:t>‹#›</a:t>
            </a:fld>
            <a:endParaRPr lang="en-US" dirty="0"/>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4FC9797-22CF-4605-90F5-53ED9C3ED1D6}" type="slidenum">
              <a:rPr lang="en-US"/>
              <a:pPr>
                <a:defRPr/>
              </a:pPr>
              <a:t>‹#›</a:t>
            </a:fld>
            <a:endParaRPr lang="en-US" dirty="0"/>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AE1F125-7961-4904-83EF-A74434951B19}"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3830CF4-4C77-493A-AFD7-C579E1C37D13}"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7.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8.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en-US" sz="2400" dirty="0">
              <a:latin typeface="Tahoma" pitchFamily="34" charset="0"/>
              <a:cs typeface="+mn-cs"/>
            </a:endParaRPr>
          </a:p>
        </p:txBody>
      </p:sp>
      <p:sp>
        <p:nvSpPr>
          <p:cNvPr id="3481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en-US" sz="2400" dirty="0">
              <a:latin typeface="Tahoma" pitchFamily="34" charset="0"/>
              <a:cs typeface="+mn-cs"/>
            </a:endParaRPr>
          </a:p>
        </p:txBody>
      </p:sp>
      <p:sp>
        <p:nvSpPr>
          <p:cNvPr id="34820"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en-US" sz="2400" dirty="0">
              <a:latin typeface="Tahoma" pitchFamily="34" charset="0"/>
              <a:cs typeface="+mn-cs"/>
            </a:endParaRPr>
          </a:p>
        </p:txBody>
      </p:sp>
      <p:sp>
        <p:nvSpPr>
          <p:cNvPr id="3482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en-US" sz="2400" dirty="0">
              <a:latin typeface="Tahoma" pitchFamily="34" charset="0"/>
              <a:cs typeface="+mn-cs"/>
            </a:endParaRPr>
          </a:p>
        </p:txBody>
      </p:sp>
      <p:sp>
        <p:nvSpPr>
          <p:cNvPr id="3482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en-US" sz="2400" dirty="0">
              <a:latin typeface="Tahoma" pitchFamily="34" charset="0"/>
              <a:cs typeface="+mn-cs"/>
            </a:endParaRPr>
          </a:p>
        </p:txBody>
      </p:sp>
      <p:sp>
        <p:nvSpPr>
          <p:cNvPr id="34823"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en-US" sz="2400" dirty="0">
              <a:latin typeface="Tahoma" pitchFamily="34" charset="0"/>
              <a:cs typeface="+mn-cs"/>
            </a:endParaRPr>
          </a:p>
        </p:txBody>
      </p:sp>
      <p:sp>
        <p:nvSpPr>
          <p:cNvPr id="3482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n-US" sz="2400" dirty="0">
              <a:latin typeface="Tahoma" pitchFamily="34" charset="0"/>
              <a:cs typeface="+mn-cs"/>
            </a:endParaRPr>
          </a:p>
        </p:txBody>
      </p:sp>
      <p:sp>
        <p:nvSpPr>
          <p:cNvPr id="103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4828" name="Rectangle 12"/>
          <p:cNvSpPr>
            <a:spLocks noGrp="1" noChangeArrowheads="1"/>
          </p:cNvSpPr>
          <p:nvPr>
            <p:ph type="ftr" sz="quarter" idx="3"/>
          </p:nvPr>
        </p:nvSpPr>
        <p:spPr bwMode="auto">
          <a:xfrm>
            <a:off x="1219200" y="6243638"/>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aseline="0">
                <a:latin typeface="+mn-lt"/>
                <a:cs typeface="+mn-cs"/>
              </a:defRPr>
            </a:lvl1pPr>
          </a:lstStyle>
          <a:p>
            <a:pPr>
              <a:defRPr/>
            </a:pPr>
            <a:r>
              <a:rPr lang="en-US" dirty="0" smtClean="0"/>
              <a:t>Copyright © 2011 Pearson Education, Inc. Publishing as Prentice Hall</a:t>
            </a:r>
            <a:endParaRPr lang="en-US" dirty="0"/>
          </a:p>
        </p:txBody>
      </p:sp>
      <p:sp>
        <p:nvSpPr>
          <p:cNvPr id="3482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aseline="0">
                <a:latin typeface="+mn-lt"/>
                <a:cs typeface="+mn-cs"/>
              </a:defRPr>
            </a:lvl1pPr>
          </a:lstStyle>
          <a:p>
            <a:pPr>
              <a:defRPr/>
            </a:pPr>
            <a:fld id="{6BDE495F-546D-404B-B912-6A2E0BCE7FD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1" r:id="rId1"/>
    <p:sldLayoutId id="2147483749" r:id="rId2"/>
    <p:sldLayoutId id="2147483832" r:id="rId3"/>
    <p:sldLayoutId id="2147483750" r:id="rId4"/>
    <p:sldLayoutId id="2147483751" r:id="rId5"/>
    <p:sldLayoutId id="2147483752" r:id="rId6"/>
    <p:sldLayoutId id="2147483753" r:id="rId7"/>
    <p:sldLayoutId id="2147483833" r:id="rId8"/>
  </p:sldLayoutIdLst>
  <p:transition/>
  <p:hf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rgbClr val="00004D"/>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4D"/>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rgbClr val="00004D"/>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AF6D122D-404C-4292-88E1-3B968A9AD89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53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2BDB5774-CC56-43B2-AA84-EF163F6F2B5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48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48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DA07FE0C-6794-42B7-8A2E-F970F7B1601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710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710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B0170F2C-CE1A-4C6E-81DC-B5E48121E30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93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93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088D69C2-9261-4F52-9CC9-09B78C648EA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68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68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1D166200-8CD6-42B3-9871-6E7CA659A7F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39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39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36B5A46C-3C63-40ED-BFF0-1BEFBA40E69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cid:3287383400_2177562"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pPr algn="ctr"/>
            <a:r>
              <a:rPr lang="en-US" dirty="0" smtClean="0"/>
              <a:t>Computers Are Your Future</a:t>
            </a:r>
            <a:br>
              <a:rPr lang="en-US" dirty="0" smtClean="0"/>
            </a:br>
            <a:r>
              <a:rPr lang="en-US" sz="3200" dirty="0" smtClean="0"/>
              <a:t>Eleventh Edition</a:t>
            </a:r>
          </a:p>
        </p:txBody>
      </p:sp>
      <p:sp>
        <p:nvSpPr>
          <p:cNvPr id="98306" name="Content Placeholder 2"/>
          <p:cNvSpPr>
            <a:spLocks noGrp="1"/>
          </p:cNvSpPr>
          <p:nvPr>
            <p:ph idx="1"/>
          </p:nvPr>
        </p:nvSpPr>
        <p:spPr>
          <a:xfrm>
            <a:off x="1182688" y="1905000"/>
            <a:ext cx="7772400" cy="4114800"/>
          </a:xfrm>
        </p:spPr>
        <p:txBody>
          <a:bodyPr/>
          <a:lstStyle/>
          <a:p>
            <a:pPr algn="ctr">
              <a:buFont typeface="Wingdings" pitchFamily="2" charset="2"/>
              <a:buNone/>
            </a:pPr>
            <a:r>
              <a:rPr lang="en-US" dirty="0" smtClean="0"/>
              <a:t>Chapter 3: Input/Output &amp; Storage</a:t>
            </a:r>
          </a:p>
          <a:p>
            <a:pPr>
              <a:buFont typeface="Wingdings" pitchFamily="2" charset="2"/>
              <a:buNone/>
            </a:pPr>
            <a:endParaRPr lang="en-US" dirty="0" smtClean="0"/>
          </a:p>
          <a:p>
            <a:pPr>
              <a:buFont typeface="Wingdings" pitchFamily="2" charset="2"/>
              <a:buNone/>
            </a:pPr>
            <a:endParaRPr lang="en-US" dirty="0" smtClean="0"/>
          </a:p>
          <a:p>
            <a:pPr>
              <a:buFont typeface="Wingdings" pitchFamily="2" charset="2"/>
              <a:buNone/>
            </a:pPr>
            <a:endParaRPr lang="en-US" dirty="0" smtClean="0"/>
          </a:p>
          <a:p>
            <a:pPr>
              <a:buFont typeface="Wingdings" pitchFamily="2" charset="2"/>
              <a:buNone/>
            </a:pPr>
            <a:endParaRPr lang="en-US" dirty="0" smtClean="0"/>
          </a:p>
          <a:p>
            <a:pPr>
              <a:buFont typeface="Wingdings" pitchFamily="2" charset="2"/>
              <a:buNone/>
            </a:pPr>
            <a:endParaRPr lang="en-US" dirty="0" smtClean="0"/>
          </a:p>
          <a:p>
            <a:pPr>
              <a:buFont typeface="Wingdings" pitchFamily="2" charset="2"/>
              <a:buNone/>
            </a:pPr>
            <a:endParaRPr lang="en-US" dirty="0" smtClean="0"/>
          </a:p>
          <a:p>
            <a:pPr>
              <a:buFont typeface="Wingdings" pitchFamily="2" charset="2"/>
              <a:buNone/>
            </a:pPr>
            <a:endParaRPr lang="en-US" dirty="0" smtClean="0"/>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FF4B0FC5-C44E-46D1-8211-BDDFA675AAD2}" type="slidenum">
              <a:rPr lang="en-US" smtClean="0"/>
              <a:pPr>
                <a:defRPr/>
              </a:pPr>
              <a:t>1</a:t>
            </a:fld>
            <a:endParaRPr lang="en-US" dirty="0"/>
          </a:p>
        </p:txBody>
      </p:sp>
      <p:pic>
        <p:nvPicPr>
          <p:cNvPr id="7" name="Picture 6"/>
          <p:cNvPicPr>
            <a:picLocks noChangeAspect="1" noChangeArrowheads="1"/>
          </p:cNvPicPr>
          <p:nvPr/>
        </p:nvPicPr>
        <p:blipFill>
          <a:blip r:embed="rId3" cstate="print"/>
          <a:srcRect/>
          <a:stretch>
            <a:fillRect/>
          </a:stretch>
        </p:blipFill>
        <p:spPr bwMode="auto">
          <a:xfrm>
            <a:off x="3431227" y="2514600"/>
            <a:ext cx="3121973" cy="383381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p:txBody>
          <a:bodyPr/>
          <a:lstStyle/>
          <a:p>
            <a:pPr eaLnBrk="1" hangingPunct="1"/>
            <a:r>
              <a:rPr lang="en-US" dirty="0" smtClean="0">
                <a:solidFill>
                  <a:srgbClr val="002060"/>
                </a:solidFill>
              </a:rPr>
              <a:t>Input Devices: </a:t>
            </a:r>
            <a:br>
              <a:rPr lang="en-US" dirty="0" smtClean="0">
                <a:solidFill>
                  <a:srgbClr val="002060"/>
                </a:solidFill>
              </a:rPr>
            </a:br>
            <a:r>
              <a:rPr lang="en-US" dirty="0" smtClean="0">
                <a:solidFill>
                  <a:srgbClr val="002060"/>
                </a:solidFill>
              </a:rPr>
              <a:t>Giving Commands</a:t>
            </a:r>
          </a:p>
        </p:txBody>
      </p:sp>
      <p:sp>
        <p:nvSpPr>
          <p:cNvPr id="113666" name="Content Placeholder 7"/>
          <p:cNvSpPr>
            <a:spLocks noGrp="1"/>
          </p:cNvSpPr>
          <p:nvPr>
            <p:ph idx="1"/>
          </p:nvPr>
        </p:nvSpPr>
        <p:spPr>
          <a:xfrm>
            <a:off x="646113" y="1981200"/>
            <a:ext cx="8040687" cy="4114800"/>
          </a:xfrm>
        </p:spPr>
        <p:txBody>
          <a:bodyPr/>
          <a:lstStyle/>
          <a:p>
            <a:r>
              <a:rPr lang="en-US" dirty="0" smtClean="0"/>
              <a:t>A </a:t>
            </a:r>
            <a:r>
              <a:rPr lang="en-US" b="1" dirty="0" smtClean="0"/>
              <a:t>key matrix</a:t>
            </a:r>
            <a:r>
              <a:rPr lang="en-US" dirty="0" smtClean="0"/>
              <a:t> is a grid of circuits located under the keys.</a:t>
            </a:r>
          </a:p>
          <a:p>
            <a:r>
              <a:rPr lang="en-US" dirty="0" smtClean="0"/>
              <a:t>A </a:t>
            </a:r>
            <a:r>
              <a:rPr lang="en-US" b="1" dirty="0" smtClean="0"/>
              <a:t>character map</a:t>
            </a:r>
            <a:r>
              <a:rPr lang="en-US" dirty="0" smtClean="0"/>
              <a:t> is a chart that tells the processor what key has been pressed.</a:t>
            </a:r>
          </a:p>
          <a:p>
            <a:r>
              <a:rPr lang="en-US" dirty="0" smtClean="0"/>
              <a:t>When a key is pressed, the correct character appears at the </a:t>
            </a:r>
            <a:r>
              <a:rPr lang="en-US" b="1" dirty="0" smtClean="0"/>
              <a:t>insertion point</a:t>
            </a:r>
            <a:r>
              <a:rPr lang="en-US" dirty="0" smtClean="0"/>
              <a:t>—a blinking vertical line, underscore, or highlighted box.</a:t>
            </a:r>
            <a:endParaRPr lang="en-US" b="1" dirty="0" smtClean="0"/>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37C82EA3-9B8F-4664-ACF1-1AFAFB7B197D}" type="slidenum">
              <a:rPr lang="en-US" smtClean="0"/>
              <a:pPr>
                <a:defRPr/>
              </a:pPr>
              <a:t>10</a:t>
            </a:fld>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p:txBody>
          <a:bodyPr/>
          <a:lstStyle/>
          <a:p>
            <a:pPr eaLnBrk="1" hangingPunct="1"/>
            <a:r>
              <a:rPr lang="en-US" dirty="0" smtClean="0">
                <a:solidFill>
                  <a:srgbClr val="002060"/>
                </a:solidFill>
              </a:rPr>
              <a:t>Input Devices: </a:t>
            </a:r>
            <a:br>
              <a:rPr lang="en-US" dirty="0" smtClean="0">
                <a:solidFill>
                  <a:srgbClr val="002060"/>
                </a:solidFill>
              </a:rPr>
            </a:br>
            <a:r>
              <a:rPr lang="en-US" dirty="0" smtClean="0">
                <a:solidFill>
                  <a:srgbClr val="002060"/>
                </a:solidFill>
              </a:rPr>
              <a:t>Giving Commands</a:t>
            </a:r>
          </a:p>
        </p:txBody>
      </p:sp>
      <p:sp>
        <p:nvSpPr>
          <p:cNvPr id="113666" name="Content Placeholder 7"/>
          <p:cNvSpPr>
            <a:spLocks noGrp="1"/>
          </p:cNvSpPr>
          <p:nvPr>
            <p:ph idx="1"/>
          </p:nvPr>
        </p:nvSpPr>
        <p:spPr>
          <a:xfrm>
            <a:off x="646113" y="1981200"/>
            <a:ext cx="8040687" cy="4114800"/>
          </a:xfrm>
        </p:spPr>
        <p:txBody>
          <a:bodyPr/>
          <a:lstStyle/>
          <a:p>
            <a:r>
              <a:rPr lang="en-US" dirty="0" smtClean="0"/>
              <a:t>Keyboards communicate with the computer through connectors such as:</a:t>
            </a:r>
          </a:p>
          <a:p>
            <a:pPr lvl="1"/>
            <a:r>
              <a:rPr lang="en-US" dirty="0" smtClean="0"/>
              <a:t>A Universal Serial Bus (USB) connector</a:t>
            </a:r>
          </a:p>
          <a:p>
            <a:pPr lvl="1"/>
            <a:r>
              <a:rPr lang="en-US" dirty="0" smtClean="0"/>
              <a:t>A PS/2 cable</a:t>
            </a:r>
          </a:p>
          <a:p>
            <a:pPr lvl="1"/>
            <a:r>
              <a:rPr lang="en-US" dirty="0" smtClean="0"/>
              <a:t>Infrared </a:t>
            </a:r>
          </a:p>
          <a:p>
            <a:pPr lvl="1"/>
            <a:r>
              <a:rPr lang="en-US" dirty="0" smtClean="0"/>
              <a:t>Radio frequency</a:t>
            </a:r>
          </a:p>
          <a:p>
            <a:pPr lvl="1"/>
            <a:r>
              <a:rPr lang="en-US" dirty="0" smtClean="0"/>
              <a:t>Bluetooth</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37C82EA3-9B8F-4664-ACF1-1AFAFB7B197D}" type="slidenum">
              <a:rPr lang="en-US" smtClean="0"/>
              <a:pPr>
                <a:defRPr/>
              </a:pPr>
              <a:t>11</a:t>
            </a:fld>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p:txBody>
          <a:bodyPr/>
          <a:lstStyle/>
          <a:p>
            <a:pPr eaLnBrk="1" hangingPunct="1"/>
            <a:r>
              <a:rPr lang="en-US" dirty="0" smtClean="0">
                <a:solidFill>
                  <a:srgbClr val="002060"/>
                </a:solidFill>
              </a:rPr>
              <a:t>Input Devices: </a:t>
            </a:r>
            <a:br>
              <a:rPr lang="en-US" dirty="0" smtClean="0">
                <a:solidFill>
                  <a:srgbClr val="002060"/>
                </a:solidFill>
              </a:rPr>
            </a:br>
            <a:r>
              <a:rPr lang="en-US" dirty="0" smtClean="0">
                <a:solidFill>
                  <a:srgbClr val="002060"/>
                </a:solidFill>
              </a:rPr>
              <a:t>Giving Commands</a:t>
            </a:r>
          </a:p>
        </p:txBody>
      </p:sp>
      <p:sp>
        <p:nvSpPr>
          <p:cNvPr id="113666" name="Content Placeholder 7"/>
          <p:cNvSpPr>
            <a:spLocks noGrp="1"/>
          </p:cNvSpPr>
          <p:nvPr>
            <p:ph idx="1"/>
          </p:nvPr>
        </p:nvSpPr>
        <p:spPr>
          <a:xfrm>
            <a:off x="646113" y="1981200"/>
            <a:ext cx="8040687" cy="4114800"/>
          </a:xfrm>
        </p:spPr>
        <p:txBody>
          <a:bodyPr/>
          <a:lstStyle/>
          <a:p>
            <a:pPr>
              <a:spcBef>
                <a:spcPct val="0"/>
              </a:spcBef>
            </a:pPr>
            <a:r>
              <a:rPr lang="en-US" dirty="0" smtClean="0"/>
              <a:t>Special keys on a keyboard include:</a:t>
            </a:r>
          </a:p>
          <a:p>
            <a:pPr lvl="1">
              <a:spcBef>
                <a:spcPct val="0"/>
              </a:spcBef>
            </a:pPr>
            <a:r>
              <a:rPr lang="en-US" b="1" dirty="0" smtClean="0"/>
              <a:t>Toggle keys</a:t>
            </a:r>
            <a:r>
              <a:rPr lang="en-US" dirty="0" smtClean="0"/>
              <a:t>: Either on or off</a:t>
            </a:r>
          </a:p>
          <a:p>
            <a:pPr lvl="1">
              <a:spcBef>
                <a:spcPct val="0"/>
              </a:spcBef>
            </a:pPr>
            <a:r>
              <a:rPr lang="en-US" b="1" dirty="0" smtClean="0"/>
              <a:t>Function keys</a:t>
            </a:r>
            <a:r>
              <a:rPr lang="en-US" dirty="0" smtClean="0"/>
              <a:t>:</a:t>
            </a:r>
            <a:r>
              <a:rPr lang="en-US" b="1" dirty="0" smtClean="0"/>
              <a:t> </a:t>
            </a:r>
            <a:r>
              <a:rPr lang="en-US" dirty="0" smtClean="0"/>
              <a:t>Perform specific actions depending on the program</a:t>
            </a:r>
          </a:p>
          <a:p>
            <a:pPr lvl="1">
              <a:spcBef>
                <a:spcPct val="0"/>
              </a:spcBef>
            </a:pPr>
            <a:r>
              <a:rPr lang="en-US" b="1" dirty="0" smtClean="0"/>
              <a:t>Modifier keys: </a:t>
            </a:r>
            <a:r>
              <a:rPr lang="en-US" dirty="0" smtClean="0"/>
              <a:t>Used for keyboard shortcuts, which result in speedy access to computer commands</a:t>
            </a:r>
            <a:endParaRPr lang="en-US"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37C82EA3-9B8F-4664-ACF1-1AFAFB7B197D}" type="slidenum">
              <a:rPr lang="en-US" smtClean="0"/>
              <a:pPr>
                <a:defRPr/>
              </a:pPr>
              <a:t>12</a:t>
            </a:fld>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p:txBody>
          <a:bodyPr/>
          <a:lstStyle/>
          <a:p>
            <a:pPr eaLnBrk="1" hangingPunct="1"/>
            <a:r>
              <a:rPr lang="en-US" dirty="0" smtClean="0">
                <a:solidFill>
                  <a:srgbClr val="002060"/>
                </a:solidFill>
              </a:rPr>
              <a:t>Input Devices: </a:t>
            </a:r>
            <a:br>
              <a:rPr lang="en-US" dirty="0" smtClean="0">
                <a:solidFill>
                  <a:srgbClr val="002060"/>
                </a:solidFill>
              </a:rPr>
            </a:br>
            <a:r>
              <a:rPr lang="en-US" dirty="0" smtClean="0">
                <a:solidFill>
                  <a:srgbClr val="002060"/>
                </a:solidFill>
              </a:rPr>
              <a:t>Giving Commands</a:t>
            </a:r>
          </a:p>
        </p:txBody>
      </p:sp>
      <p:sp>
        <p:nvSpPr>
          <p:cNvPr id="113666" name="Content Placeholder 7"/>
          <p:cNvSpPr>
            <a:spLocks noGrp="1"/>
          </p:cNvSpPr>
          <p:nvPr>
            <p:ph idx="1"/>
          </p:nvPr>
        </p:nvSpPr>
        <p:spPr>
          <a:xfrm>
            <a:off x="646113" y="1981200"/>
            <a:ext cx="8040687" cy="4114800"/>
          </a:xfrm>
        </p:spPr>
        <p:txBody>
          <a:bodyPr/>
          <a:lstStyle/>
          <a:p>
            <a:pPr>
              <a:spcBef>
                <a:spcPct val="0"/>
              </a:spcBef>
            </a:pPr>
            <a:r>
              <a:rPr lang="en-US" dirty="0" smtClean="0"/>
              <a:t>Alternate keyboards</a:t>
            </a:r>
          </a:p>
          <a:p>
            <a:pPr lvl="1">
              <a:spcBef>
                <a:spcPct val="0"/>
              </a:spcBef>
            </a:pPr>
            <a:r>
              <a:rPr lang="en-US" dirty="0" smtClean="0"/>
              <a:t>A </a:t>
            </a:r>
            <a:r>
              <a:rPr lang="en-US" b="1" dirty="0" smtClean="0"/>
              <a:t>virtual keyboard</a:t>
            </a:r>
            <a:r>
              <a:rPr lang="en-US" dirty="0" smtClean="0"/>
              <a:t> appears on a touch-sensitive screen and accepts input with a stylus or finger.</a:t>
            </a:r>
          </a:p>
          <a:p>
            <a:pPr lvl="1">
              <a:spcBef>
                <a:spcPct val="0"/>
              </a:spcBef>
            </a:pPr>
            <a:r>
              <a:rPr lang="en-US" dirty="0" smtClean="0"/>
              <a:t>A </a:t>
            </a:r>
            <a:r>
              <a:rPr lang="en-US" b="1" dirty="0" smtClean="0"/>
              <a:t>virtual laser keyboard</a:t>
            </a:r>
            <a:r>
              <a:rPr lang="en-US" dirty="0" smtClean="0"/>
              <a:t>, used with devices such as </a:t>
            </a:r>
            <a:r>
              <a:rPr lang="en-US" dirty="0" err="1" smtClean="0"/>
              <a:t>smartphones</a:t>
            </a:r>
            <a:r>
              <a:rPr lang="en-US" dirty="0" smtClean="0"/>
              <a:t>, provides an alternate way to do e-mail, word processing, and spreadsheets.</a:t>
            </a:r>
          </a:p>
          <a:p>
            <a:pPr lvl="1">
              <a:spcBef>
                <a:spcPct val="0"/>
              </a:spcBef>
              <a:buNone/>
            </a:pPr>
            <a:endParaRPr lang="en-US" dirty="0" smtClean="0"/>
          </a:p>
          <a:p>
            <a:pPr lvl="1">
              <a:spcBef>
                <a:spcPct val="0"/>
              </a:spcBef>
            </a:pPr>
            <a:endParaRPr lang="en-US"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37C82EA3-9B8F-4664-ACF1-1AFAFB7B197D}" type="slidenum">
              <a:rPr lang="en-US" smtClean="0"/>
              <a:pPr>
                <a:defRPr/>
              </a:pPr>
              <a:t>13</a:t>
            </a:fld>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p:txBody>
          <a:bodyPr/>
          <a:lstStyle/>
          <a:p>
            <a:pPr eaLnBrk="1" hangingPunct="1"/>
            <a:r>
              <a:rPr lang="en-US" dirty="0" smtClean="0">
                <a:solidFill>
                  <a:srgbClr val="002060"/>
                </a:solidFill>
              </a:rPr>
              <a:t>Input Devices: </a:t>
            </a:r>
            <a:br>
              <a:rPr lang="en-US" dirty="0" smtClean="0">
                <a:solidFill>
                  <a:srgbClr val="002060"/>
                </a:solidFill>
              </a:rPr>
            </a:br>
            <a:r>
              <a:rPr lang="en-US" dirty="0" smtClean="0">
                <a:solidFill>
                  <a:srgbClr val="002060"/>
                </a:solidFill>
              </a:rPr>
              <a:t>Giving Commands</a:t>
            </a:r>
          </a:p>
        </p:txBody>
      </p:sp>
      <p:sp>
        <p:nvSpPr>
          <p:cNvPr id="113666" name="Content Placeholder 7"/>
          <p:cNvSpPr>
            <a:spLocks noGrp="1"/>
          </p:cNvSpPr>
          <p:nvPr>
            <p:ph sz="half" idx="1"/>
          </p:nvPr>
        </p:nvSpPr>
        <p:spPr>
          <a:xfrm>
            <a:off x="609600" y="1981200"/>
            <a:ext cx="8458200" cy="2743200"/>
          </a:xfrm>
        </p:spPr>
        <p:txBody>
          <a:bodyPr/>
          <a:lstStyle/>
          <a:p>
            <a:pPr>
              <a:spcBef>
                <a:spcPct val="0"/>
              </a:spcBef>
            </a:pPr>
            <a:r>
              <a:rPr lang="en-US" sz="3200" dirty="0" smtClean="0"/>
              <a:t>Alternate keyboards</a:t>
            </a:r>
          </a:p>
          <a:p>
            <a:pPr lvl="1">
              <a:spcBef>
                <a:spcPct val="0"/>
              </a:spcBef>
            </a:pPr>
            <a:r>
              <a:rPr lang="en-US" sz="2800" b="1" dirty="0" smtClean="0"/>
              <a:t>Flexible </a:t>
            </a:r>
            <a:r>
              <a:rPr lang="en-US" sz="2800" b="1" dirty="0" smtClean="0"/>
              <a:t>keyboards</a:t>
            </a:r>
            <a:r>
              <a:rPr lang="en-US" sz="2800" dirty="0" smtClean="0"/>
              <a:t> are full-sized, lightweight portable devices.</a:t>
            </a:r>
          </a:p>
          <a:p>
            <a:pPr lvl="1">
              <a:spcBef>
                <a:spcPct val="0"/>
              </a:spcBef>
            </a:pPr>
            <a:r>
              <a:rPr lang="en-US" sz="2800" dirty="0" smtClean="0"/>
              <a:t>Wireless keyboards for </a:t>
            </a:r>
            <a:r>
              <a:rPr lang="en-US" sz="2800" b="1" dirty="0" smtClean="0"/>
              <a:t>media center PCs</a:t>
            </a:r>
            <a:r>
              <a:rPr lang="en-US" sz="2800" dirty="0" smtClean="0"/>
              <a:t> allow users to control media components.</a:t>
            </a:r>
          </a:p>
          <a:p>
            <a:pPr>
              <a:spcBef>
                <a:spcPct val="0"/>
              </a:spcBef>
            </a:pPr>
            <a:endParaRPr lang="en-US" dirty="0" smtClean="0"/>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37C82EA3-9B8F-4664-ACF1-1AFAFB7B197D}" type="slidenum">
              <a:rPr lang="en-US" smtClean="0"/>
              <a:pPr>
                <a:defRPr/>
              </a:pPr>
              <a:t>14</a:t>
            </a:fld>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2549525" y="4267200"/>
            <a:ext cx="4003675" cy="209780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p:txBody>
          <a:bodyPr/>
          <a:lstStyle/>
          <a:p>
            <a:pPr eaLnBrk="1" hangingPunct="1"/>
            <a:r>
              <a:rPr lang="en-US" dirty="0" smtClean="0"/>
              <a:t>Input Devices: </a:t>
            </a:r>
            <a:br>
              <a:rPr lang="en-US" dirty="0" smtClean="0"/>
            </a:br>
            <a:r>
              <a:rPr lang="en-US" dirty="0" smtClean="0"/>
              <a:t>Giving Commands</a:t>
            </a:r>
          </a:p>
        </p:txBody>
      </p:sp>
      <p:sp>
        <p:nvSpPr>
          <p:cNvPr id="119810" name="Content Placeholder 6"/>
          <p:cNvSpPr>
            <a:spLocks noGrp="1"/>
          </p:cNvSpPr>
          <p:nvPr>
            <p:ph sz="half" idx="1"/>
          </p:nvPr>
        </p:nvSpPr>
        <p:spPr>
          <a:xfrm>
            <a:off x="762000" y="1828800"/>
            <a:ext cx="4191000" cy="4419600"/>
          </a:xfrm>
        </p:spPr>
        <p:txBody>
          <a:bodyPr/>
          <a:lstStyle/>
          <a:p>
            <a:r>
              <a:rPr lang="en-US" dirty="0" smtClean="0"/>
              <a:t>A </a:t>
            </a:r>
            <a:r>
              <a:rPr lang="en-US" b="1" dirty="0" smtClean="0"/>
              <a:t>pointing device </a:t>
            </a:r>
            <a:r>
              <a:rPr lang="en-US" dirty="0" smtClean="0"/>
              <a:t>controls an on-screen pointer’s movements.</a:t>
            </a:r>
          </a:p>
          <a:p>
            <a:r>
              <a:rPr lang="en-US" dirty="0" smtClean="0"/>
              <a:t>A </a:t>
            </a:r>
            <a:r>
              <a:rPr lang="en-US" b="1" dirty="0" smtClean="0"/>
              <a:t>pointer</a:t>
            </a:r>
            <a:r>
              <a:rPr lang="en-US" dirty="0" smtClean="0"/>
              <a:t> is an on-screen symbol that signifies the command, input, or possible response.</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3C0E9C4A-6E25-40CE-BFC9-40FD59C94736}" type="slidenum">
              <a:rPr lang="en-US" smtClean="0"/>
              <a:pPr>
                <a:defRPr/>
              </a:pPr>
              <a:t>15</a:t>
            </a:fld>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5105400" y="1828800"/>
            <a:ext cx="2667000" cy="458912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p:txBody>
          <a:bodyPr/>
          <a:lstStyle/>
          <a:p>
            <a:pPr eaLnBrk="1" hangingPunct="1"/>
            <a:r>
              <a:rPr lang="en-US" dirty="0" smtClean="0"/>
              <a:t>Input Devices: </a:t>
            </a:r>
            <a:br>
              <a:rPr lang="en-US" dirty="0" smtClean="0"/>
            </a:br>
            <a:r>
              <a:rPr lang="en-US" dirty="0" smtClean="0"/>
              <a:t>Giving Commands</a:t>
            </a:r>
          </a:p>
        </p:txBody>
      </p:sp>
      <p:sp>
        <p:nvSpPr>
          <p:cNvPr id="121858" name="Content Placeholder 10"/>
          <p:cNvSpPr>
            <a:spLocks noGrp="1"/>
          </p:cNvSpPr>
          <p:nvPr>
            <p:ph sz="half" idx="2"/>
          </p:nvPr>
        </p:nvSpPr>
        <p:spPr>
          <a:xfrm>
            <a:off x="457200" y="2017713"/>
            <a:ext cx="3773488" cy="4114800"/>
          </a:xfrm>
        </p:spPr>
        <p:txBody>
          <a:bodyPr/>
          <a:lstStyle/>
          <a:p>
            <a:r>
              <a:rPr lang="en-US" sz="2400" dirty="0" smtClean="0"/>
              <a:t>The </a:t>
            </a:r>
            <a:r>
              <a:rPr lang="en-US" sz="2400" b="1" dirty="0" smtClean="0"/>
              <a:t>mouse</a:t>
            </a:r>
            <a:r>
              <a:rPr lang="en-US" sz="2400" dirty="0" smtClean="0"/>
              <a:t> is the most popular pointing device. </a:t>
            </a:r>
          </a:p>
          <a:p>
            <a:r>
              <a:rPr lang="en-US" sz="2400" dirty="0" smtClean="0"/>
              <a:t>A </a:t>
            </a:r>
            <a:r>
              <a:rPr lang="en-US" sz="2400" b="1" dirty="0" smtClean="0"/>
              <a:t>wheel mouse</a:t>
            </a:r>
            <a:r>
              <a:rPr lang="en-US" sz="2400" dirty="0" smtClean="0"/>
              <a:t> has a wheel for easy vertical scrolling on documents and Web pages.</a:t>
            </a:r>
          </a:p>
          <a:p>
            <a:endParaRPr lang="en-US" dirty="0" smtClean="0"/>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CE9F3EAF-097A-4BAC-ADE9-F0D3EEDAEEFC}" type="slidenum">
              <a:rPr lang="en-US" smtClean="0"/>
              <a:pPr>
                <a:defRPr/>
              </a:pPr>
              <a:t>16</a:t>
            </a:fld>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4038600" y="2636837"/>
            <a:ext cx="4704159" cy="315436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p:txBody>
          <a:bodyPr/>
          <a:lstStyle/>
          <a:p>
            <a:pPr eaLnBrk="1" hangingPunct="1"/>
            <a:r>
              <a:rPr lang="en-US" dirty="0" smtClean="0"/>
              <a:t>Input Devices: </a:t>
            </a:r>
            <a:br>
              <a:rPr lang="en-US" dirty="0" smtClean="0"/>
            </a:br>
            <a:r>
              <a:rPr lang="en-US" dirty="0" smtClean="0"/>
              <a:t>Giving Commands</a:t>
            </a:r>
          </a:p>
        </p:txBody>
      </p:sp>
      <p:sp>
        <p:nvSpPr>
          <p:cNvPr id="123906" name="Content Placeholder 6"/>
          <p:cNvSpPr>
            <a:spLocks noGrp="1"/>
          </p:cNvSpPr>
          <p:nvPr>
            <p:ph idx="1"/>
          </p:nvPr>
        </p:nvSpPr>
        <p:spPr>
          <a:xfrm>
            <a:off x="1066800" y="2133600"/>
            <a:ext cx="7772400" cy="4114800"/>
          </a:xfrm>
        </p:spPr>
        <p:txBody>
          <a:bodyPr/>
          <a:lstStyle/>
          <a:p>
            <a:pPr>
              <a:spcBef>
                <a:spcPct val="0"/>
              </a:spcBef>
            </a:pPr>
            <a:r>
              <a:rPr lang="en-US" dirty="0" smtClean="0"/>
              <a:t>Mouse alternatives</a:t>
            </a:r>
          </a:p>
          <a:p>
            <a:pPr lvl="1">
              <a:spcBef>
                <a:spcPct val="0"/>
              </a:spcBef>
            </a:pPr>
            <a:r>
              <a:rPr lang="en-US" sz="2800" dirty="0" smtClean="0"/>
              <a:t>Trackball</a:t>
            </a:r>
          </a:p>
          <a:p>
            <a:pPr lvl="1">
              <a:spcBef>
                <a:spcPct val="0"/>
              </a:spcBef>
            </a:pPr>
            <a:r>
              <a:rPr lang="en-US" sz="2800" dirty="0" smtClean="0"/>
              <a:t>Pointing stick</a:t>
            </a:r>
          </a:p>
          <a:p>
            <a:pPr lvl="1">
              <a:spcBef>
                <a:spcPct val="0"/>
              </a:spcBef>
            </a:pPr>
            <a:r>
              <a:rPr lang="en-US" sz="2800" dirty="0" smtClean="0"/>
              <a:t>Touchpad</a:t>
            </a:r>
          </a:p>
          <a:p>
            <a:pPr lvl="1">
              <a:spcBef>
                <a:spcPct val="0"/>
              </a:spcBef>
            </a:pPr>
            <a:r>
              <a:rPr lang="en-US" sz="2800" dirty="0" smtClean="0"/>
              <a:t>Joystick</a:t>
            </a:r>
          </a:p>
          <a:p>
            <a:pPr lvl="1">
              <a:spcBef>
                <a:spcPct val="0"/>
              </a:spcBef>
            </a:pPr>
            <a:r>
              <a:rPr lang="en-US" dirty="0" smtClean="0"/>
              <a:t>Touch screen</a:t>
            </a:r>
          </a:p>
          <a:p>
            <a:pPr lvl="1">
              <a:spcBef>
                <a:spcPct val="0"/>
              </a:spcBef>
            </a:pPr>
            <a:r>
              <a:rPr lang="en-US" dirty="0" smtClean="0"/>
              <a:t>Stylus</a:t>
            </a:r>
          </a:p>
          <a:p>
            <a:pPr lvl="1"/>
            <a:endParaRPr lang="en-US"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77F391A0-05CA-415E-AA6A-A49FC9B670EF}" type="slidenum">
              <a:rPr lang="en-US" smtClean="0"/>
              <a:pPr>
                <a:defRPr/>
              </a:pPr>
              <a:t>17</a:t>
            </a:fld>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p:txBody>
          <a:bodyPr/>
          <a:lstStyle/>
          <a:p>
            <a:pPr eaLnBrk="1" hangingPunct="1"/>
            <a:r>
              <a:rPr lang="en-US" dirty="0" smtClean="0"/>
              <a:t>Input Devices: </a:t>
            </a:r>
            <a:br>
              <a:rPr lang="en-US" dirty="0" smtClean="0"/>
            </a:br>
            <a:r>
              <a:rPr lang="en-US" dirty="0" smtClean="0"/>
              <a:t>Giving Commands</a:t>
            </a:r>
          </a:p>
        </p:txBody>
      </p:sp>
      <p:sp>
        <p:nvSpPr>
          <p:cNvPr id="125954" name="Content Placeholder 6"/>
          <p:cNvSpPr>
            <a:spLocks noGrp="1"/>
          </p:cNvSpPr>
          <p:nvPr>
            <p:ph idx="1"/>
          </p:nvPr>
        </p:nvSpPr>
        <p:spPr>
          <a:xfrm>
            <a:off x="762000" y="1981200"/>
            <a:ext cx="7772400" cy="4114800"/>
          </a:xfrm>
        </p:spPr>
        <p:txBody>
          <a:bodyPr/>
          <a:lstStyle/>
          <a:p>
            <a:pPr>
              <a:spcBef>
                <a:spcPct val="0"/>
              </a:spcBef>
            </a:pPr>
            <a:r>
              <a:rPr lang="en-US" dirty="0" smtClean="0"/>
              <a:t>Alternative specialized input devices include:</a:t>
            </a:r>
          </a:p>
          <a:p>
            <a:pPr lvl="1">
              <a:spcBef>
                <a:spcPct val="0"/>
              </a:spcBef>
            </a:pPr>
            <a:r>
              <a:rPr lang="en-US" dirty="0" smtClean="0"/>
              <a:t>Microphones for voice or speech recognition</a:t>
            </a:r>
          </a:p>
          <a:p>
            <a:pPr lvl="1">
              <a:spcBef>
                <a:spcPct val="0"/>
              </a:spcBef>
            </a:pPr>
            <a:r>
              <a:rPr lang="en-US" dirty="0" smtClean="0"/>
              <a:t>Scanner for optical character </a:t>
            </a:r>
            <a:br>
              <a:rPr lang="en-US" dirty="0" smtClean="0"/>
            </a:br>
            <a:r>
              <a:rPr lang="en-US" dirty="0" smtClean="0"/>
              <a:t>recognition (OCR)</a:t>
            </a:r>
          </a:p>
          <a:p>
            <a:pPr lvl="1">
              <a:spcBef>
                <a:spcPct val="0"/>
              </a:spcBef>
            </a:pPr>
            <a:r>
              <a:rPr lang="en-US" dirty="0" smtClean="0"/>
              <a:t>Bar code reader</a:t>
            </a:r>
          </a:p>
          <a:p>
            <a:pPr lvl="1">
              <a:spcBef>
                <a:spcPct val="0"/>
              </a:spcBef>
            </a:pPr>
            <a:r>
              <a:rPr lang="en-US" dirty="0" smtClean="0"/>
              <a:t>Optical mark reader (OMR)</a:t>
            </a:r>
          </a:p>
          <a:p>
            <a:pPr lvl="1">
              <a:spcBef>
                <a:spcPct val="0"/>
              </a:spcBef>
            </a:pPr>
            <a:endParaRPr lang="en-US" dirty="0" smtClean="0"/>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1FE94E21-0390-4FCE-9D14-66B4D07C1F55}" type="slidenum">
              <a:rPr lang="en-US" smtClean="0"/>
              <a:pPr>
                <a:defRPr/>
              </a:pPr>
              <a:t>18</a:t>
            </a:fld>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p:txBody>
          <a:bodyPr/>
          <a:lstStyle/>
          <a:p>
            <a:pPr eaLnBrk="1" hangingPunct="1"/>
            <a:r>
              <a:rPr lang="en-US" dirty="0" smtClean="0"/>
              <a:t>Output Devices: </a:t>
            </a:r>
            <a:br>
              <a:rPr lang="en-US" dirty="0" smtClean="0"/>
            </a:br>
            <a:r>
              <a:rPr lang="en-US" dirty="0" smtClean="0"/>
              <a:t>Engaging Our Senses</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120E35DF-DDAF-4E64-AF0A-565EFB745D2B}" type="slidenum">
              <a:rPr lang="en-US" smtClean="0"/>
              <a:pPr>
                <a:defRPr/>
              </a:pPr>
              <a:t>19</a:t>
            </a:fld>
            <a:endParaRPr lang="en-US" dirty="0"/>
          </a:p>
        </p:txBody>
      </p:sp>
      <p:sp>
        <p:nvSpPr>
          <p:cNvPr id="128004" name="Content Placeholder 8"/>
          <p:cNvSpPr>
            <a:spLocks noGrp="1"/>
          </p:cNvSpPr>
          <p:nvPr>
            <p:ph sz="half" idx="2"/>
          </p:nvPr>
        </p:nvSpPr>
        <p:spPr>
          <a:xfrm>
            <a:off x="762000" y="1981200"/>
            <a:ext cx="8382000" cy="4114800"/>
          </a:xfrm>
        </p:spPr>
        <p:txBody>
          <a:bodyPr/>
          <a:lstStyle/>
          <a:p>
            <a:pPr>
              <a:spcBef>
                <a:spcPct val="0"/>
              </a:spcBef>
            </a:pPr>
            <a:r>
              <a:rPr lang="en-US" b="1" dirty="0" smtClean="0"/>
              <a:t>Output devices</a:t>
            </a:r>
            <a:r>
              <a:rPr lang="en-US" dirty="0" smtClean="0"/>
              <a:t> enable users to see, hear, or feel the end result of processing operations.</a:t>
            </a:r>
          </a:p>
          <a:p>
            <a:pPr>
              <a:spcBef>
                <a:spcPct val="0"/>
              </a:spcBef>
            </a:pPr>
            <a:r>
              <a:rPr lang="en-US" dirty="0" smtClean="0"/>
              <a:t>The two most popular output devices are monitors and printers.</a:t>
            </a:r>
          </a:p>
          <a:p>
            <a:endParaRPr lang="en-US" dirty="0" smtClean="0"/>
          </a:p>
        </p:txBody>
      </p:sp>
      <p:pic>
        <p:nvPicPr>
          <p:cNvPr id="6149" name="Picture 5"/>
          <p:cNvPicPr>
            <a:picLocks noChangeAspect="1" noChangeArrowheads="1"/>
          </p:cNvPicPr>
          <p:nvPr/>
        </p:nvPicPr>
        <p:blipFill>
          <a:blip r:embed="rId3" cstate="print"/>
          <a:srcRect/>
          <a:stretch>
            <a:fillRect/>
          </a:stretch>
        </p:blipFill>
        <p:spPr bwMode="auto">
          <a:xfrm>
            <a:off x="1361446" y="3783012"/>
            <a:ext cx="6258554" cy="254158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6"/>
          <p:cNvSpPr txBox="1">
            <a:spLocks noGrp="1" noChangeArrowheads="1"/>
          </p:cNvSpPr>
          <p:nvPr/>
        </p:nvSpPr>
        <p:spPr bwMode="auto">
          <a:xfrm>
            <a:off x="6553200" y="6245225"/>
            <a:ext cx="2133600" cy="476250"/>
          </a:xfrm>
          <a:prstGeom prst="rect">
            <a:avLst/>
          </a:prstGeom>
          <a:noFill/>
          <a:ln>
            <a:miter lim="800000"/>
            <a:headEnd/>
            <a:tailEnd/>
          </a:ln>
        </p:spPr>
        <p:txBody>
          <a:bodyPr anchor="b"/>
          <a:lstStyle/>
          <a:p>
            <a:pPr algn="r" eaLnBrk="0" hangingPunct="0">
              <a:defRPr/>
            </a:pPr>
            <a:fld id="{A2D2FE64-21F3-4E07-B5D6-D20A0D32B2C1}" type="slidenum">
              <a:rPr lang="en-US" sz="1400">
                <a:solidFill>
                  <a:srgbClr val="000000"/>
                </a:solidFill>
                <a:effectLst>
                  <a:outerShdw blurRad="38100" dist="38100" dir="2700000" algn="tl">
                    <a:srgbClr val="FFFFFF"/>
                  </a:outerShdw>
                </a:effectLst>
              </a:rPr>
              <a:pPr algn="r" eaLnBrk="0" hangingPunct="0">
                <a:defRPr/>
              </a:pPr>
              <a:t>2</a:t>
            </a:fld>
            <a:endParaRPr lang="en-US" sz="1400" dirty="0">
              <a:solidFill>
                <a:srgbClr val="000000"/>
              </a:solidFill>
              <a:effectLst>
                <a:outerShdw blurRad="38100" dist="38100" dir="2700000" algn="tl">
                  <a:srgbClr val="FFFFFF"/>
                </a:outerShdw>
              </a:effectLst>
            </a:endParaRPr>
          </a:p>
        </p:txBody>
      </p:sp>
      <p:sp>
        <p:nvSpPr>
          <p:cNvPr id="99330" name="Rectangle 3"/>
          <p:cNvSpPr>
            <a:spLocks noChangeArrowheads="1"/>
          </p:cNvSpPr>
          <p:nvPr/>
        </p:nvSpPr>
        <p:spPr bwMode="auto">
          <a:xfrm>
            <a:off x="-3725863" y="2297113"/>
            <a:ext cx="9144001" cy="0"/>
          </a:xfrm>
          <a:prstGeom prst="rect">
            <a:avLst/>
          </a:prstGeom>
          <a:noFill/>
          <a:ln w="25400">
            <a:noFill/>
            <a:miter lim="800000"/>
            <a:headEnd/>
            <a:tailEnd/>
          </a:ln>
        </p:spPr>
        <p:txBody>
          <a:bodyPr wrap="none" anchor="ctr">
            <a:spAutoFit/>
          </a:bodyPr>
          <a:lstStyle/>
          <a:p>
            <a:pPr eaLnBrk="0" hangingPunct="0"/>
            <a:endParaRPr lang="en-US" dirty="0"/>
          </a:p>
        </p:txBody>
      </p:sp>
      <p:pic>
        <p:nvPicPr>
          <p:cNvPr id="99331" name="Picture 4" descr="cid:3287383400_2177562"/>
          <p:cNvPicPr>
            <a:picLocks noChangeAspect="1" noChangeArrowheads="1"/>
          </p:cNvPicPr>
          <p:nvPr/>
        </p:nvPicPr>
        <p:blipFill>
          <a:blip r:embed="rId3" r:link="rId4" cstate="print"/>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99332" name="Rectangle 5"/>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eaLnBrk="0" hangingPunct="0"/>
            <a:r>
              <a:rPr lang="en-US" sz="1600" dirty="0">
                <a:solidFill>
                  <a:srgbClr val="000000"/>
                </a:solidFill>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eaLnBrk="0" hangingPunct="0">
              <a:defRPr/>
            </a:pPr>
            <a:r>
              <a:rPr lang="en-US" dirty="0">
                <a:solidFill>
                  <a:srgbClr val="000000"/>
                </a:solidFill>
                <a:effectLst>
                  <a:outerShdw blurRad="38100" dist="38100" dir="2700000" algn="tl">
                    <a:srgbClr val="C0C0C0"/>
                  </a:outerShdw>
                </a:effectLst>
                <a:latin typeface="Tahoma" pitchFamily="34" charset="0"/>
                <a:cs typeface="Arial" pitchFamily="34" charset="0"/>
              </a:rPr>
              <a:t>Copyright © </a:t>
            </a:r>
            <a:r>
              <a:rPr lang="en-US" dirty="0" smtClean="0">
                <a:solidFill>
                  <a:srgbClr val="000000"/>
                </a:solidFill>
                <a:effectLst>
                  <a:outerShdw blurRad="38100" dist="38100" dir="2700000" algn="tl">
                    <a:srgbClr val="C0C0C0"/>
                  </a:outerShdw>
                </a:effectLst>
                <a:latin typeface="Tahoma" pitchFamily="34" charset="0"/>
                <a:cs typeface="Arial" pitchFamily="34" charset="0"/>
              </a:rPr>
              <a:t>2011 </a:t>
            </a:r>
            <a:r>
              <a:rPr lang="en-US" dirty="0">
                <a:solidFill>
                  <a:srgbClr val="000000"/>
                </a:solidFill>
                <a:effectLst>
                  <a:outerShdw blurRad="38100" dist="38100" dir="2700000" algn="tl">
                    <a:srgbClr val="C0C0C0"/>
                  </a:outerShdw>
                </a:effectLst>
                <a:latin typeface="Tahoma" pitchFamily="34" charset="0"/>
                <a:cs typeface="Arial" pitchFamily="34" charset="0"/>
              </a:rPr>
              <a:t>Pearson Education, Inc.  </a:t>
            </a:r>
          </a:p>
          <a:p>
            <a:pPr algn="ctr" eaLnBrk="0" hangingPunct="0">
              <a:defRPr/>
            </a:pPr>
            <a:r>
              <a:rPr lang="en-US" dirty="0">
                <a:solidFill>
                  <a:srgbClr val="000000"/>
                </a:solidFill>
                <a:effectLst>
                  <a:outerShdw blurRad="38100" dist="38100" dir="2700000" algn="tl">
                    <a:srgbClr val="C0C0C0"/>
                  </a:outerShdw>
                </a:effectLst>
                <a:latin typeface="Tahoma" pitchFamily="34" charset="0"/>
                <a:cs typeface="Arial" pitchFamily="34" charset="0"/>
              </a:rPr>
              <a:t>Publishing as Prentice Hall</a:t>
            </a:r>
            <a:endParaRPr lang="en-US" dirty="0">
              <a:solidFill>
                <a:srgbClr val="000000"/>
              </a:solidFill>
              <a:effectLst>
                <a:outerShdw blurRad="38100" dist="38100" dir="2700000" algn="tl">
                  <a:srgbClr val="C0C0C0"/>
                </a:outerShdw>
              </a:effectLst>
              <a:cs typeface="Arial"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p:txBody>
          <a:bodyPr/>
          <a:lstStyle/>
          <a:p>
            <a:pPr eaLnBrk="1" hangingPunct="1"/>
            <a:r>
              <a:rPr lang="en-US" dirty="0" smtClean="0"/>
              <a:t>Output Devices: </a:t>
            </a:r>
            <a:br>
              <a:rPr lang="en-US" dirty="0" smtClean="0"/>
            </a:br>
            <a:r>
              <a:rPr lang="en-US" dirty="0" smtClean="0"/>
              <a:t>Engaging Our Senses</a:t>
            </a:r>
          </a:p>
        </p:txBody>
      </p:sp>
      <p:sp>
        <p:nvSpPr>
          <p:cNvPr id="130050" name="Content Placeholder 7"/>
          <p:cNvSpPr>
            <a:spLocks noGrp="1"/>
          </p:cNvSpPr>
          <p:nvPr>
            <p:ph idx="1"/>
          </p:nvPr>
        </p:nvSpPr>
        <p:spPr>
          <a:xfrm>
            <a:off x="762000" y="1981200"/>
            <a:ext cx="7772400" cy="4114800"/>
          </a:xfrm>
        </p:spPr>
        <p:txBody>
          <a:bodyPr/>
          <a:lstStyle/>
          <a:p>
            <a:r>
              <a:rPr lang="en-US" b="1" dirty="0" smtClean="0"/>
              <a:t>Monitors</a:t>
            </a:r>
            <a:r>
              <a:rPr lang="en-US" dirty="0" smtClean="0"/>
              <a:t> display a temporary copy (</a:t>
            </a:r>
            <a:r>
              <a:rPr lang="en-US" b="1" dirty="0" smtClean="0"/>
              <a:t>soft copy</a:t>
            </a:r>
            <a:r>
              <a:rPr lang="en-US" dirty="0" smtClean="0"/>
              <a:t>) of processed data.</a:t>
            </a:r>
          </a:p>
          <a:p>
            <a:r>
              <a:rPr lang="en-US" dirty="0" smtClean="0"/>
              <a:t>Types of monitors include:</a:t>
            </a:r>
          </a:p>
          <a:p>
            <a:pPr lvl="1"/>
            <a:r>
              <a:rPr lang="en-US" b="1" dirty="0" smtClean="0"/>
              <a:t>Cathode-ray tube (CRT) </a:t>
            </a:r>
            <a:r>
              <a:rPr lang="en-US" dirty="0" smtClean="0"/>
              <a:t>monitors</a:t>
            </a:r>
          </a:p>
          <a:p>
            <a:pPr lvl="1"/>
            <a:r>
              <a:rPr lang="en-US" b="1" dirty="0" smtClean="0"/>
              <a:t>Liquid crystal display (LCD) </a:t>
            </a:r>
            <a:r>
              <a:rPr lang="en-US" dirty="0" smtClean="0"/>
              <a:t>monitors</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3A58EE7E-F897-4B81-B2B8-1C022A956492}" type="slidenum">
              <a:rPr lang="en-US" smtClean="0"/>
              <a:pPr>
                <a:defRPr/>
              </a:pPr>
              <a:t>20</a:t>
            </a:fld>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p:nvPr>
        </p:nvSpPr>
        <p:spPr/>
        <p:txBody>
          <a:bodyPr/>
          <a:lstStyle/>
          <a:p>
            <a:pPr eaLnBrk="1" hangingPunct="1"/>
            <a:r>
              <a:rPr lang="en-US" dirty="0" smtClean="0"/>
              <a:t>Output Devices: </a:t>
            </a:r>
            <a:br>
              <a:rPr lang="en-US" dirty="0" smtClean="0"/>
            </a:br>
            <a:r>
              <a:rPr lang="en-US" dirty="0" smtClean="0"/>
              <a:t>Engaging Our Senses</a:t>
            </a:r>
          </a:p>
        </p:txBody>
      </p:sp>
      <p:sp>
        <p:nvSpPr>
          <p:cNvPr id="134146" name="Content Placeholder 5"/>
          <p:cNvSpPr>
            <a:spLocks noGrp="1"/>
          </p:cNvSpPr>
          <p:nvPr>
            <p:ph idx="1"/>
          </p:nvPr>
        </p:nvSpPr>
        <p:spPr>
          <a:xfrm>
            <a:off x="762000" y="1905000"/>
            <a:ext cx="7772400" cy="4114800"/>
          </a:xfrm>
        </p:spPr>
        <p:txBody>
          <a:bodyPr/>
          <a:lstStyle/>
          <a:p>
            <a:r>
              <a:rPr lang="en-US" dirty="0" smtClean="0"/>
              <a:t>LCD</a:t>
            </a:r>
            <a:r>
              <a:rPr lang="en-US" b="1" dirty="0" smtClean="0"/>
              <a:t> </a:t>
            </a:r>
            <a:r>
              <a:rPr lang="en-US" dirty="0" smtClean="0"/>
              <a:t>monitors,</a:t>
            </a:r>
            <a:r>
              <a:rPr lang="en-US" b="1" dirty="0" smtClean="0"/>
              <a:t> </a:t>
            </a:r>
            <a:r>
              <a:rPr lang="en-US" dirty="0" smtClean="0"/>
              <a:t>called </a:t>
            </a:r>
            <a:r>
              <a:rPr lang="en-US" b="1" dirty="0" smtClean="0"/>
              <a:t>flat-panel </a:t>
            </a:r>
            <a:r>
              <a:rPr lang="en-US" dirty="0" smtClean="0"/>
              <a:t>displays:</a:t>
            </a:r>
          </a:p>
          <a:p>
            <a:pPr lvl="1"/>
            <a:r>
              <a:rPr lang="en-US" dirty="0" smtClean="0"/>
              <a:t>Have a thin profile</a:t>
            </a:r>
          </a:p>
          <a:p>
            <a:pPr lvl="1"/>
            <a:r>
              <a:rPr lang="en-US" dirty="0" smtClean="0"/>
              <a:t>Are used with newer desktops and notebooks </a:t>
            </a:r>
          </a:p>
          <a:p>
            <a:pPr lvl="1"/>
            <a:r>
              <a:rPr lang="en-US" dirty="0" smtClean="0"/>
              <a:t>Are rapidly replacing CRT monitors</a:t>
            </a:r>
          </a:p>
          <a:p>
            <a:pPr lvl="1"/>
            <a:r>
              <a:rPr lang="en-US" dirty="0" smtClean="0"/>
              <a:t>May accommodate high-definition video</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05AEE315-3952-4A6C-AD67-4B9AEC80F89E}" type="slidenum">
              <a:rPr lang="en-US" smtClean="0"/>
              <a:pPr>
                <a:defRPr/>
              </a:pPr>
              <a:t>21</a:t>
            </a:fld>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p:txBody>
          <a:bodyPr/>
          <a:lstStyle/>
          <a:p>
            <a:pPr eaLnBrk="1" hangingPunct="1"/>
            <a:r>
              <a:rPr lang="en-US" dirty="0" smtClean="0"/>
              <a:t>Output Devices: </a:t>
            </a:r>
            <a:br>
              <a:rPr lang="en-US" dirty="0" smtClean="0"/>
            </a:br>
            <a:r>
              <a:rPr lang="en-US" dirty="0" smtClean="0"/>
              <a:t>Engaging Our Senses</a:t>
            </a:r>
          </a:p>
        </p:txBody>
      </p:sp>
      <p:sp>
        <p:nvSpPr>
          <p:cNvPr id="136194" name="Content Placeholder 5"/>
          <p:cNvSpPr>
            <a:spLocks noGrp="1"/>
          </p:cNvSpPr>
          <p:nvPr>
            <p:ph idx="1"/>
          </p:nvPr>
        </p:nvSpPr>
        <p:spPr>
          <a:xfrm>
            <a:off x="762000" y="1981200"/>
            <a:ext cx="7772400" cy="4114800"/>
          </a:xfrm>
        </p:spPr>
        <p:txBody>
          <a:bodyPr/>
          <a:lstStyle/>
          <a:p>
            <a:r>
              <a:rPr lang="en-US" b="1" dirty="0" smtClean="0"/>
              <a:t>Active-matrix monitors</a:t>
            </a:r>
          </a:p>
          <a:p>
            <a:pPr lvl="1"/>
            <a:r>
              <a:rPr lang="en-US" dirty="0" smtClean="0"/>
              <a:t>Also known as </a:t>
            </a:r>
            <a:r>
              <a:rPr lang="en-US" b="1" dirty="0" smtClean="0"/>
              <a:t>thin-film transistor (TFT)</a:t>
            </a:r>
            <a:r>
              <a:rPr lang="en-US" dirty="0" smtClean="0"/>
              <a:t> technology </a:t>
            </a:r>
          </a:p>
          <a:p>
            <a:pPr lvl="1"/>
            <a:r>
              <a:rPr lang="en-US" dirty="0" smtClean="0"/>
              <a:t>Used for better on-screen color quality</a:t>
            </a:r>
          </a:p>
          <a:p>
            <a:r>
              <a:rPr lang="en-US" b="1" dirty="0" smtClean="0"/>
              <a:t>Field-emission </a:t>
            </a:r>
            <a:r>
              <a:rPr lang="en-US" dirty="0" smtClean="0"/>
              <a:t>displays are more rugged </a:t>
            </a:r>
            <a:r>
              <a:rPr lang="en-US" sz="3200" dirty="0" smtClean="0"/>
              <a:t>and not commonly used.</a:t>
            </a:r>
          </a:p>
          <a:p>
            <a:pPr lvl="1"/>
            <a:endParaRPr lang="en-US"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59034327-547F-41B8-A281-821E7D168D7F}" type="slidenum">
              <a:rPr lang="en-US" smtClean="0"/>
              <a:pPr>
                <a:defRPr/>
              </a:pPr>
              <a:t>22</a:t>
            </a:fld>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nvPr>
        </p:nvSpPr>
        <p:spPr/>
        <p:txBody>
          <a:bodyPr/>
          <a:lstStyle/>
          <a:p>
            <a:pPr eaLnBrk="1" hangingPunct="1"/>
            <a:r>
              <a:rPr lang="en-US" dirty="0" smtClean="0"/>
              <a:t>Output Devices: </a:t>
            </a:r>
            <a:br>
              <a:rPr lang="en-US" dirty="0" smtClean="0"/>
            </a:br>
            <a:r>
              <a:rPr lang="en-US" dirty="0" smtClean="0"/>
              <a:t>Engaging Our Senses</a:t>
            </a:r>
          </a:p>
        </p:txBody>
      </p:sp>
      <p:sp>
        <p:nvSpPr>
          <p:cNvPr id="138242" name="Content Placeholder 5"/>
          <p:cNvSpPr>
            <a:spLocks noGrp="1"/>
          </p:cNvSpPr>
          <p:nvPr>
            <p:ph idx="1"/>
          </p:nvPr>
        </p:nvSpPr>
        <p:spPr>
          <a:xfrm>
            <a:off x="762000" y="1981200"/>
            <a:ext cx="8077200" cy="4114800"/>
          </a:xfrm>
        </p:spPr>
        <p:txBody>
          <a:bodyPr/>
          <a:lstStyle/>
          <a:p>
            <a:r>
              <a:rPr lang="en-US" dirty="0" smtClean="0"/>
              <a:t>A monitor’s size is its diagonal measurement.</a:t>
            </a:r>
          </a:p>
          <a:p>
            <a:r>
              <a:rPr lang="en-US" dirty="0" smtClean="0"/>
              <a:t>Monitor size is straightforward for LCDs but more complex for CRTs.</a:t>
            </a:r>
          </a:p>
          <a:p>
            <a:pPr lvl="1"/>
            <a:r>
              <a:rPr lang="en-US" b="1" dirty="0" smtClean="0"/>
              <a:t>Quoted size </a:t>
            </a:r>
            <a:r>
              <a:rPr lang="en-US" dirty="0" smtClean="0"/>
              <a:t>is the size of the screen.</a:t>
            </a:r>
          </a:p>
          <a:p>
            <a:pPr lvl="1"/>
            <a:r>
              <a:rPr lang="en-US" b="1" dirty="0" smtClean="0"/>
              <a:t>Viewable area </a:t>
            </a:r>
            <a:r>
              <a:rPr lang="en-US" dirty="0" smtClean="0"/>
              <a:t>is the area unobstructed by the housing.</a:t>
            </a:r>
          </a:p>
          <a:p>
            <a:pPr lvl="1"/>
            <a:r>
              <a:rPr lang="en-US" dirty="0" smtClean="0"/>
              <a:t>Both must be disclosed by the manufacturer.</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4CE7393D-8947-41CE-9BEF-767062B15821}" type="slidenum">
              <a:rPr lang="en-US" smtClean="0"/>
              <a:pPr>
                <a:defRPr/>
              </a:pPr>
              <a:t>23</a:t>
            </a:fld>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nvPr>
        </p:nvSpPr>
        <p:spPr/>
        <p:txBody>
          <a:bodyPr/>
          <a:lstStyle/>
          <a:p>
            <a:pPr eaLnBrk="1" hangingPunct="1"/>
            <a:r>
              <a:rPr lang="en-US" dirty="0" smtClean="0"/>
              <a:t>Output Devices: </a:t>
            </a:r>
            <a:br>
              <a:rPr lang="en-US" dirty="0" smtClean="0"/>
            </a:br>
            <a:r>
              <a:rPr lang="en-US" dirty="0" smtClean="0"/>
              <a:t>Engaging Our Senses</a:t>
            </a:r>
          </a:p>
        </p:txBody>
      </p:sp>
      <p:sp>
        <p:nvSpPr>
          <p:cNvPr id="140290" name="Content Placeholder 5"/>
          <p:cNvSpPr>
            <a:spLocks noGrp="1"/>
          </p:cNvSpPr>
          <p:nvPr>
            <p:ph idx="1"/>
          </p:nvPr>
        </p:nvSpPr>
        <p:spPr>
          <a:xfrm>
            <a:off x="685800" y="1981200"/>
            <a:ext cx="8153400" cy="4114800"/>
          </a:xfrm>
        </p:spPr>
        <p:txBody>
          <a:bodyPr/>
          <a:lstStyle/>
          <a:p>
            <a:r>
              <a:rPr lang="en-US" b="1" dirty="0" smtClean="0"/>
              <a:t>Resolution </a:t>
            </a:r>
            <a:r>
              <a:rPr lang="en-US" dirty="0" smtClean="0"/>
              <a:t>refers to the sharpness of an image. The number of pixels (picture elements) controls the resolution.</a:t>
            </a:r>
          </a:p>
          <a:p>
            <a:endParaRPr lang="en-US" dirty="0" smtClean="0"/>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D12DC976-2D78-4D16-9997-CBDC5A7F5849}" type="slidenum">
              <a:rPr lang="en-US" smtClean="0"/>
              <a:pPr>
                <a:defRPr/>
              </a:pPr>
              <a:t>24</a:t>
            </a:fld>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title"/>
          </p:nvPr>
        </p:nvSpPr>
        <p:spPr/>
        <p:txBody>
          <a:bodyPr/>
          <a:lstStyle/>
          <a:p>
            <a:pPr eaLnBrk="1" hangingPunct="1"/>
            <a:r>
              <a:rPr lang="en-US" dirty="0" smtClean="0"/>
              <a:t>Output Devices: </a:t>
            </a:r>
            <a:br>
              <a:rPr lang="en-US" dirty="0" smtClean="0"/>
            </a:br>
            <a:r>
              <a:rPr lang="en-US" dirty="0" smtClean="0"/>
              <a:t>Engaging Our Senses</a:t>
            </a:r>
          </a:p>
        </p:txBody>
      </p:sp>
      <p:sp>
        <p:nvSpPr>
          <p:cNvPr id="142338" name="Content Placeholder 6"/>
          <p:cNvSpPr>
            <a:spLocks noGrp="1"/>
          </p:cNvSpPr>
          <p:nvPr>
            <p:ph idx="1"/>
          </p:nvPr>
        </p:nvSpPr>
        <p:spPr>
          <a:xfrm>
            <a:off x="762000" y="1981200"/>
            <a:ext cx="7772400" cy="4114800"/>
          </a:xfrm>
        </p:spPr>
        <p:txBody>
          <a:bodyPr/>
          <a:lstStyle/>
          <a:p>
            <a:r>
              <a:rPr lang="en-US" b="1" dirty="0" smtClean="0"/>
              <a:t>High-definition television (HDTV)</a:t>
            </a:r>
            <a:r>
              <a:rPr lang="en-US" dirty="0" smtClean="0"/>
              <a:t>, a type of high-quality television, can be connected to personal computers. </a:t>
            </a:r>
          </a:p>
          <a:p>
            <a:pPr lvl="1"/>
            <a:r>
              <a:rPr lang="en-US" dirty="0" smtClean="0"/>
              <a:t>Requires a video card to supply the required DVI or HDMI port on the computer and a corresponding output on the TV</a:t>
            </a:r>
          </a:p>
          <a:p>
            <a:pPr lvl="1"/>
            <a:r>
              <a:rPr lang="en-US" dirty="0" smtClean="0"/>
              <a:t>Provides very high resolution: 1920 x 1080</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21C4205B-CEC9-4F58-8EF7-EDDB8F2CB0C5}" type="slidenum">
              <a:rPr lang="en-US" smtClean="0"/>
              <a:pPr>
                <a:defRPr/>
              </a:pPr>
              <a:t>25</a:t>
            </a:fld>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1"/>
          <p:cNvSpPr>
            <a:spLocks noGrp="1"/>
          </p:cNvSpPr>
          <p:nvPr>
            <p:ph type="title"/>
          </p:nvPr>
        </p:nvSpPr>
        <p:spPr/>
        <p:txBody>
          <a:bodyPr/>
          <a:lstStyle/>
          <a:p>
            <a:pPr eaLnBrk="1" hangingPunct="1"/>
            <a:r>
              <a:rPr lang="en-US" dirty="0" smtClean="0"/>
              <a:t>Output Devices: </a:t>
            </a:r>
            <a:br>
              <a:rPr lang="en-US" dirty="0" smtClean="0"/>
            </a:br>
            <a:r>
              <a:rPr lang="en-US" dirty="0" smtClean="0"/>
              <a:t>Engaging Our Senses</a:t>
            </a:r>
          </a:p>
        </p:txBody>
      </p:sp>
      <p:sp>
        <p:nvSpPr>
          <p:cNvPr id="144386" name="Content Placeholder 6"/>
          <p:cNvSpPr>
            <a:spLocks noGrp="1"/>
          </p:cNvSpPr>
          <p:nvPr>
            <p:ph idx="1"/>
          </p:nvPr>
        </p:nvSpPr>
        <p:spPr>
          <a:xfrm>
            <a:off x="762000" y="1981200"/>
            <a:ext cx="7772400" cy="4230688"/>
          </a:xfrm>
        </p:spPr>
        <p:txBody>
          <a:bodyPr/>
          <a:lstStyle/>
          <a:p>
            <a:pPr>
              <a:spcBef>
                <a:spcPct val="0"/>
              </a:spcBef>
            </a:pPr>
            <a:r>
              <a:rPr lang="en-US" b="1" dirty="0" smtClean="0"/>
              <a:t>Printers</a:t>
            </a:r>
            <a:r>
              <a:rPr lang="en-US" dirty="0" smtClean="0"/>
              <a:t> supply a </a:t>
            </a:r>
            <a:r>
              <a:rPr lang="en-US" b="1" dirty="0" smtClean="0"/>
              <a:t>hard copy</a:t>
            </a:r>
            <a:r>
              <a:rPr lang="en-US" dirty="0" smtClean="0"/>
              <a:t> of output displayed on a computer’s monitor.</a:t>
            </a:r>
          </a:p>
          <a:p>
            <a:pPr>
              <a:spcBef>
                <a:spcPct val="0"/>
              </a:spcBef>
            </a:pPr>
            <a:r>
              <a:rPr lang="en-US" dirty="0" smtClean="0"/>
              <a:t>Types of printers include:</a:t>
            </a:r>
          </a:p>
          <a:p>
            <a:pPr lvl="1">
              <a:spcBef>
                <a:spcPct val="0"/>
              </a:spcBef>
            </a:pPr>
            <a:r>
              <a:rPr lang="en-US" dirty="0" smtClean="0"/>
              <a:t>Inkjet printers</a:t>
            </a:r>
          </a:p>
          <a:p>
            <a:pPr lvl="1">
              <a:spcBef>
                <a:spcPct val="0"/>
              </a:spcBef>
            </a:pPr>
            <a:r>
              <a:rPr lang="en-US" dirty="0" smtClean="0"/>
              <a:t>Laser printers</a:t>
            </a:r>
          </a:p>
          <a:p>
            <a:pPr lvl="1">
              <a:spcBef>
                <a:spcPct val="0"/>
              </a:spcBef>
            </a:pPr>
            <a:r>
              <a:rPr lang="en-US" dirty="0" smtClean="0"/>
              <a:t>Dot-matrix printers</a:t>
            </a:r>
          </a:p>
          <a:p>
            <a:pPr lvl="1">
              <a:spcBef>
                <a:spcPct val="0"/>
              </a:spcBef>
            </a:pPr>
            <a:r>
              <a:rPr lang="en-US" dirty="0" smtClean="0"/>
              <a:t>Thermal-transfer printers</a:t>
            </a:r>
          </a:p>
          <a:p>
            <a:pPr lvl="1">
              <a:spcBef>
                <a:spcPct val="0"/>
              </a:spcBef>
            </a:pPr>
            <a:r>
              <a:rPr lang="en-US" dirty="0" smtClean="0"/>
              <a:t>Photo printers</a:t>
            </a:r>
          </a:p>
          <a:p>
            <a:pPr lvl="1">
              <a:spcBef>
                <a:spcPct val="0"/>
              </a:spcBef>
            </a:pPr>
            <a:r>
              <a:rPr lang="en-US" dirty="0" smtClean="0"/>
              <a:t>Plotters</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F851FF5F-622D-4CAF-9DC5-980AE6865D1C}" type="slidenum">
              <a:rPr lang="en-US" smtClean="0"/>
              <a:pPr>
                <a:defRPr/>
              </a:pPr>
              <a:t>26</a:t>
            </a:fld>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1"/>
          <p:cNvSpPr>
            <a:spLocks noGrp="1"/>
          </p:cNvSpPr>
          <p:nvPr>
            <p:ph type="title"/>
          </p:nvPr>
        </p:nvSpPr>
        <p:spPr/>
        <p:txBody>
          <a:bodyPr/>
          <a:lstStyle/>
          <a:p>
            <a:pPr eaLnBrk="1" hangingPunct="1"/>
            <a:r>
              <a:rPr lang="en-US" dirty="0" smtClean="0"/>
              <a:t>Output Devices: </a:t>
            </a:r>
            <a:br>
              <a:rPr lang="en-US" dirty="0" smtClean="0"/>
            </a:br>
            <a:r>
              <a:rPr lang="en-US" dirty="0" smtClean="0"/>
              <a:t>Engaging Our Senses</a:t>
            </a:r>
          </a:p>
        </p:txBody>
      </p:sp>
      <p:sp>
        <p:nvSpPr>
          <p:cNvPr id="146434" name="Content Placeholder 6"/>
          <p:cNvSpPr>
            <a:spLocks noGrp="1"/>
          </p:cNvSpPr>
          <p:nvPr>
            <p:ph idx="1"/>
          </p:nvPr>
        </p:nvSpPr>
        <p:spPr>
          <a:xfrm>
            <a:off x="722313" y="1981200"/>
            <a:ext cx="8040687" cy="4230688"/>
          </a:xfrm>
        </p:spPr>
        <p:txBody>
          <a:bodyPr/>
          <a:lstStyle/>
          <a:p>
            <a:pPr>
              <a:spcBef>
                <a:spcPct val="0"/>
              </a:spcBef>
            </a:pPr>
            <a:r>
              <a:rPr lang="en-US" b="1" dirty="0" smtClean="0"/>
              <a:t>Inkjet printers (nonimpact printers) </a:t>
            </a:r>
            <a:r>
              <a:rPr lang="en-US" dirty="0" smtClean="0"/>
              <a:t>are popular with home users and provide excellent images made up of small dots.</a:t>
            </a:r>
          </a:p>
          <a:p>
            <a:pPr marL="742950" lvl="2" indent="-342900">
              <a:spcBef>
                <a:spcPct val="0"/>
              </a:spcBef>
              <a:buSzPct val="60000"/>
            </a:pPr>
            <a:r>
              <a:rPr lang="en-US" sz="3000" dirty="0" smtClean="0"/>
              <a:t>Advantages</a:t>
            </a:r>
          </a:p>
          <a:p>
            <a:pPr lvl="2">
              <a:spcBef>
                <a:spcPct val="0"/>
              </a:spcBef>
            </a:pPr>
            <a:r>
              <a:rPr lang="en-US" sz="2600" dirty="0" smtClean="0"/>
              <a:t>Are inexpensive</a:t>
            </a:r>
          </a:p>
          <a:p>
            <a:pPr lvl="2">
              <a:spcBef>
                <a:spcPct val="0"/>
              </a:spcBef>
            </a:pPr>
            <a:r>
              <a:rPr lang="en-US" sz="2600" dirty="0" smtClean="0"/>
              <a:t>Generate professional color output</a:t>
            </a:r>
          </a:p>
          <a:p>
            <a:pPr marL="742950" lvl="2" indent="-342900">
              <a:spcBef>
                <a:spcPct val="0"/>
              </a:spcBef>
              <a:buSzPct val="60000"/>
            </a:pPr>
            <a:r>
              <a:rPr lang="en-US" sz="3000" dirty="0" smtClean="0"/>
              <a:t>Disadvantage</a:t>
            </a:r>
            <a:endParaRPr lang="en-US" sz="3000" b="1" dirty="0" smtClean="0"/>
          </a:p>
          <a:p>
            <a:pPr lvl="2">
              <a:spcBef>
                <a:spcPct val="0"/>
              </a:spcBef>
            </a:pPr>
            <a:r>
              <a:rPr lang="en-US" sz="2600" dirty="0" smtClean="0"/>
              <a:t>Are relatively slow</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A525B7FA-136C-4EED-A4A7-3CE61497DBC2}" type="slidenum">
              <a:rPr lang="en-US" smtClean="0"/>
              <a:pPr>
                <a:defRPr/>
              </a:pPr>
              <a:t>27</a:t>
            </a:fld>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itle 1"/>
          <p:cNvSpPr>
            <a:spLocks noGrp="1"/>
          </p:cNvSpPr>
          <p:nvPr>
            <p:ph type="title"/>
          </p:nvPr>
        </p:nvSpPr>
        <p:spPr/>
        <p:txBody>
          <a:bodyPr/>
          <a:lstStyle/>
          <a:p>
            <a:pPr eaLnBrk="1" hangingPunct="1"/>
            <a:r>
              <a:rPr lang="en-US" dirty="0" smtClean="0"/>
              <a:t>Output Devices: </a:t>
            </a:r>
            <a:br>
              <a:rPr lang="en-US" dirty="0" smtClean="0"/>
            </a:br>
            <a:r>
              <a:rPr lang="en-US" dirty="0" smtClean="0"/>
              <a:t>Engaging Our Senses</a:t>
            </a:r>
          </a:p>
        </p:txBody>
      </p:sp>
      <p:sp>
        <p:nvSpPr>
          <p:cNvPr id="148482" name="Content Placeholder 6"/>
          <p:cNvSpPr>
            <a:spLocks noGrp="1"/>
          </p:cNvSpPr>
          <p:nvPr>
            <p:ph idx="1"/>
          </p:nvPr>
        </p:nvSpPr>
        <p:spPr>
          <a:xfrm>
            <a:off x="722313" y="1981200"/>
            <a:ext cx="7812087" cy="4230688"/>
          </a:xfrm>
        </p:spPr>
        <p:txBody>
          <a:bodyPr/>
          <a:lstStyle/>
          <a:p>
            <a:pPr>
              <a:spcBef>
                <a:spcPct val="0"/>
              </a:spcBef>
            </a:pPr>
            <a:r>
              <a:rPr lang="en-US" sz="3000" b="1" dirty="0" smtClean="0"/>
              <a:t>Laser printers (nonimpact printers) </a:t>
            </a:r>
            <a:r>
              <a:rPr lang="en-US" sz="3000" dirty="0" smtClean="0"/>
              <a:t>use electrostatic reproductive technology to produce high-quality output.</a:t>
            </a:r>
          </a:p>
          <a:p>
            <a:pPr lvl="1">
              <a:spcBef>
                <a:spcPct val="0"/>
              </a:spcBef>
            </a:pPr>
            <a:r>
              <a:rPr lang="en-US" dirty="0" smtClean="0"/>
              <a:t>Advantages</a:t>
            </a:r>
          </a:p>
          <a:p>
            <a:pPr lvl="2">
              <a:spcBef>
                <a:spcPct val="0"/>
              </a:spcBef>
            </a:pPr>
            <a:r>
              <a:rPr lang="en-US" dirty="0" smtClean="0"/>
              <a:t>Print faster than inkjet printers</a:t>
            </a:r>
          </a:p>
          <a:p>
            <a:pPr lvl="2">
              <a:spcBef>
                <a:spcPct val="0"/>
              </a:spcBef>
            </a:pPr>
            <a:r>
              <a:rPr lang="en-US" dirty="0" smtClean="0"/>
              <a:t>Black-and-white printing costs less per page than inkjet printing</a:t>
            </a:r>
          </a:p>
          <a:p>
            <a:pPr lvl="1">
              <a:spcBef>
                <a:spcPct val="0"/>
              </a:spcBef>
            </a:pPr>
            <a:r>
              <a:rPr lang="en-US" dirty="0" smtClean="0"/>
              <a:t>Disadvantage</a:t>
            </a:r>
          </a:p>
          <a:p>
            <a:pPr lvl="2">
              <a:spcBef>
                <a:spcPct val="0"/>
              </a:spcBef>
            </a:pPr>
            <a:r>
              <a:rPr lang="en-US" dirty="0" smtClean="0"/>
              <a:t>Color laser printers are still more expensive</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E80DE2B5-CDF4-468A-8E7C-6DA724E54953}" type="slidenum">
              <a:rPr lang="en-US" smtClean="0"/>
              <a:pPr>
                <a:defRPr/>
              </a:pPr>
              <a:t>28</a:t>
            </a:fld>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p:cNvSpPr>
            <a:spLocks noGrp="1"/>
          </p:cNvSpPr>
          <p:nvPr>
            <p:ph type="title"/>
          </p:nvPr>
        </p:nvSpPr>
        <p:spPr/>
        <p:txBody>
          <a:bodyPr/>
          <a:lstStyle/>
          <a:p>
            <a:pPr eaLnBrk="1" hangingPunct="1"/>
            <a:r>
              <a:rPr lang="en-US" dirty="0" smtClean="0"/>
              <a:t>Output Devices: </a:t>
            </a:r>
            <a:br>
              <a:rPr lang="en-US" dirty="0" smtClean="0"/>
            </a:br>
            <a:r>
              <a:rPr lang="en-US" dirty="0" smtClean="0"/>
              <a:t>Engaging Our Senses</a:t>
            </a:r>
          </a:p>
        </p:txBody>
      </p:sp>
      <p:sp>
        <p:nvSpPr>
          <p:cNvPr id="150530" name="Content Placeholder 6"/>
          <p:cNvSpPr>
            <a:spLocks noGrp="1"/>
          </p:cNvSpPr>
          <p:nvPr>
            <p:ph idx="1"/>
          </p:nvPr>
        </p:nvSpPr>
        <p:spPr>
          <a:xfrm>
            <a:off x="722313" y="1981200"/>
            <a:ext cx="8421687" cy="4230688"/>
          </a:xfrm>
        </p:spPr>
        <p:txBody>
          <a:bodyPr/>
          <a:lstStyle/>
          <a:p>
            <a:pPr>
              <a:spcBef>
                <a:spcPct val="0"/>
              </a:spcBef>
            </a:pPr>
            <a:r>
              <a:rPr lang="en-US" b="1" dirty="0" smtClean="0"/>
              <a:t>Dot-matrix printers (impact printers) </a:t>
            </a:r>
          </a:p>
          <a:p>
            <a:pPr lvl="1">
              <a:spcBef>
                <a:spcPct val="0"/>
              </a:spcBef>
            </a:pPr>
            <a:r>
              <a:rPr lang="en-US" dirty="0" smtClean="0"/>
              <a:t>Older, less popular printers </a:t>
            </a:r>
          </a:p>
          <a:p>
            <a:pPr lvl="1">
              <a:spcBef>
                <a:spcPct val="0"/>
              </a:spcBef>
            </a:pPr>
            <a:r>
              <a:rPr lang="en-US" dirty="0" smtClean="0"/>
              <a:t>Used mostly for printing multipart forms and backup copies</a:t>
            </a:r>
          </a:p>
          <a:p>
            <a:pPr lvl="1">
              <a:spcBef>
                <a:spcPct val="0"/>
              </a:spcBef>
            </a:pPr>
            <a:r>
              <a:rPr lang="en-US" dirty="0" smtClean="0"/>
              <a:t>Advantage </a:t>
            </a:r>
          </a:p>
          <a:p>
            <a:pPr lvl="2">
              <a:spcBef>
                <a:spcPct val="0"/>
              </a:spcBef>
            </a:pPr>
            <a:r>
              <a:rPr lang="en-US" dirty="0" smtClean="0"/>
              <a:t>Able to print 3,000 lines per minute</a:t>
            </a:r>
          </a:p>
          <a:p>
            <a:pPr lvl="1">
              <a:spcBef>
                <a:spcPct val="0"/>
              </a:spcBef>
            </a:pPr>
            <a:r>
              <a:rPr lang="en-US" dirty="0" smtClean="0"/>
              <a:t>Disadvantages</a:t>
            </a:r>
            <a:endParaRPr lang="en-US" b="1" dirty="0" smtClean="0"/>
          </a:p>
          <a:p>
            <a:pPr lvl="2">
              <a:spcBef>
                <a:spcPct val="0"/>
              </a:spcBef>
            </a:pPr>
            <a:r>
              <a:rPr lang="en-US" dirty="0" smtClean="0"/>
              <a:t>Poor print quality</a:t>
            </a:r>
          </a:p>
          <a:p>
            <a:pPr lvl="2">
              <a:spcBef>
                <a:spcPct val="0"/>
              </a:spcBef>
            </a:pPr>
            <a:r>
              <a:rPr lang="en-US" dirty="0" smtClean="0"/>
              <a:t>Noisy</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0AB8C0C2-B796-4DF6-B144-431242E6D65F}" type="slidenum">
              <a:rPr lang="en-US" smtClean="0"/>
              <a:pPr>
                <a:defRPr/>
              </a:pPr>
              <a:t>29</a:t>
            </a:fld>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xfrm>
            <a:off x="1150938" y="442913"/>
            <a:ext cx="7793037" cy="1081087"/>
          </a:xfrm>
        </p:spPr>
        <p:txBody>
          <a:bodyPr/>
          <a:lstStyle/>
          <a:p>
            <a:pPr eaLnBrk="1" hangingPunct="1"/>
            <a:r>
              <a:rPr lang="en-US" dirty="0" smtClean="0"/>
              <a:t>Input/Output &amp; Storage</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D89C0B8B-D448-455C-91E3-F26BDFC4C7A2}" type="slidenum">
              <a:rPr lang="en-US" smtClean="0"/>
              <a:pPr>
                <a:defRPr/>
              </a:pPr>
              <a:t>3</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524000" y="2133600"/>
            <a:ext cx="6019800" cy="4021259"/>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le 1"/>
          <p:cNvSpPr>
            <a:spLocks noGrp="1"/>
          </p:cNvSpPr>
          <p:nvPr>
            <p:ph type="title"/>
          </p:nvPr>
        </p:nvSpPr>
        <p:spPr/>
        <p:txBody>
          <a:bodyPr/>
          <a:lstStyle/>
          <a:p>
            <a:pPr eaLnBrk="1" hangingPunct="1"/>
            <a:r>
              <a:rPr lang="en-US" dirty="0" smtClean="0"/>
              <a:t>Output Devices: </a:t>
            </a:r>
            <a:br>
              <a:rPr lang="en-US" dirty="0" smtClean="0"/>
            </a:br>
            <a:r>
              <a:rPr lang="en-US" dirty="0" smtClean="0"/>
              <a:t>Engaging Our Senses</a:t>
            </a:r>
          </a:p>
        </p:txBody>
      </p:sp>
      <p:sp>
        <p:nvSpPr>
          <p:cNvPr id="152578" name="Content Placeholder 6"/>
          <p:cNvSpPr>
            <a:spLocks noGrp="1"/>
          </p:cNvSpPr>
          <p:nvPr>
            <p:ph idx="1"/>
          </p:nvPr>
        </p:nvSpPr>
        <p:spPr>
          <a:xfrm>
            <a:off x="722313" y="1981200"/>
            <a:ext cx="7964487" cy="4230688"/>
          </a:xfrm>
        </p:spPr>
        <p:txBody>
          <a:bodyPr/>
          <a:lstStyle/>
          <a:p>
            <a:pPr>
              <a:spcBef>
                <a:spcPct val="0"/>
              </a:spcBef>
            </a:pPr>
            <a:r>
              <a:rPr lang="en-US" b="1" dirty="0" smtClean="0"/>
              <a:t>Thermal-transfer printers</a:t>
            </a:r>
            <a:endParaRPr lang="en-US" dirty="0" smtClean="0"/>
          </a:p>
          <a:p>
            <a:pPr lvl="1">
              <a:spcBef>
                <a:spcPct val="0"/>
              </a:spcBef>
            </a:pPr>
            <a:r>
              <a:rPr lang="en-US" dirty="0" smtClean="0"/>
              <a:t>Thermal-wax or direct thermal</a:t>
            </a:r>
          </a:p>
          <a:p>
            <a:pPr lvl="1">
              <a:spcBef>
                <a:spcPct val="0"/>
              </a:spcBef>
            </a:pPr>
            <a:r>
              <a:rPr lang="en-US" dirty="0" smtClean="0"/>
              <a:t>Use a heat process</a:t>
            </a:r>
          </a:p>
          <a:p>
            <a:pPr lvl="1">
              <a:spcBef>
                <a:spcPct val="0"/>
              </a:spcBef>
            </a:pPr>
            <a:r>
              <a:rPr lang="en-US" dirty="0" smtClean="0"/>
              <a:t>Advantages</a:t>
            </a:r>
            <a:endParaRPr lang="en-US" b="1" dirty="0" smtClean="0"/>
          </a:p>
          <a:p>
            <a:pPr lvl="2">
              <a:spcBef>
                <a:spcPct val="0"/>
              </a:spcBef>
            </a:pPr>
            <a:r>
              <a:rPr lang="en-US" dirty="0" smtClean="0"/>
              <a:t>High-quality images from the high-quality thermal-wax printers</a:t>
            </a:r>
          </a:p>
          <a:p>
            <a:pPr lvl="2">
              <a:spcBef>
                <a:spcPct val="0"/>
              </a:spcBef>
            </a:pPr>
            <a:r>
              <a:rPr lang="en-US" dirty="0" smtClean="0"/>
              <a:t>Popular for mobile printing</a:t>
            </a:r>
          </a:p>
          <a:p>
            <a:pPr lvl="1">
              <a:spcBef>
                <a:spcPct val="0"/>
              </a:spcBef>
            </a:pPr>
            <a:r>
              <a:rPr lang="en-US" dirty="0" smtClean="0"/>
              <a:t>Disadvantage</a:t>
            </a:r>
            <a:endParaRPr lang="en-US" b="1" dirty="0" smtClean="0"/>
          </a:p>
          <a:p>
            <a:pPr lvl="2">
              <a:spcBef>
                <a:spcPct val="0"/>
              </a:spcBef>
            </a:pPr>
            <a:r>
              <a:rPr lang="en-US" dirty="0" smtClean="0"/>
              <a:t>The high-quality thermal printers are expensive.</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453BE420-917F-41B4-9134-FBA75ED83DBC}" type="slidenum">
              <a:rPr lang="en-US" smtClean="0"/>
              <a:pPr>
                <a:defRPr/>
              </a:pPr>
              <a:t>30</a:t>
            </a:fld>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p:cNvSpPr>
            <a:spLocks noGrp="1"/>
          </p:cNvSpPr>
          <p:nvPr>
            <p:ph type="title"/>
          </p:nvPr>
        </p:nvSpPr>
        <p:spPr/>
        <p:txBody>
          <a:bodyPr/>
          <a:lstStyle/>
          <a:p>
            <a:pPr eaLnBrk="1" hangingPunct="1"/>
            <a:r>
              <a:rPr lang="en-US" dirty="0" smtClean="0"/>
              <a:t>Output Devices: </a:t>
            </a:r>
            <a:br>
              <a:rPr lang="en-US" dirty="0" smtClean="0"/>
            </a:br>
            <a:r>
              <a:rPr lang="en-US" dirty="0" smtClean="0"/>
              <a:t>Engaging Our Senses</a:t>
            </a:r>
          </a:p>
        </p:txBody>
      </p:sp>
      <p:sp>
        <p:nvSpPr>
          <p:cNvPr id="154626" name="Content Placeholder 6"/>
          <p:cNvSpPr>
            <a:spLocks noGrp="1"/>
          </p:cNvSpPr>
          <p:nvPr>
            <p:ph idx="1"/>
          </p:nvPr>
        </p:nvSpPr>
        <p:spPr>
          <a:xfrm>
            <a:off x="722313" y="1981200"/>
            <a:ext cx="8421687" cy="4230688"/>
          </a:xfrm>
        </p:spPr>
        <p:txBody>
          <a:bodyPr/>
          <a:lstStyle/>
          <a:p>
            <a:pPr>
              <a:spcBef>
                <a:spcPct val="0"/>
              </a:spcBef>
            </a:pPr>
            <a:r>
              <a:rPr lang="en-US" b="1" dirty="0" smtClean="0"/>
              <a:t>Photo printers</a:t>
            </a:r>
            <a:r>
              <a:rPr lang="en-US" dirty="0" smtClean="0"/>
              <a:t> </a:t>
            </a:r>
          </a:p>
          <a:p>
            <a:pPr lvl="1">
              <a:spcBef>
                <a:spcPct val="0"/>
              </a:spcBef>
            </a:pPr>
            <a:r>
              <a:rPr lang="en-US" dirty="0" smtClean="0"/>
              <a:t>Used to produce quality pictures</a:t>
            </a:r>
          </a:p>
          <a:p>
            <a:pPr lvl="1">
              <a:spcBef>
                <a:spcPct val="0"/>
              </a:spcBef>
            </a:pPr>
            <a:r>
              <a:rPr lang="en-US" dirty="0" smtClean="0"/>
              <a:t>Often are inkjet printers</a:t>
            </a:r>
          </a:p>
          <a:p>
            <a:pPr lvl="1">
              <a:spcBef>
                <a:spcPct val="0"/>
              </a:spcBef>
            </a:pPr>
            <a:r>
              <a:rPr lang="en-US" dirty="0" smtClean="0"/>
              <a:t>Can print directly from a digital camera or memory card</a:t>
            </a:r>
          </a:p>
          <a:p>
            <a:pPr>
              <a:spcBef>
                <a:spcPct val="0"/>
              </a:spcBef>
            </a:pPr>
            <a:r>
              <a:rPr lang="en-US" b="1" dirty="0" smtClean="0"/>
              <a:t>Plotters </a:t>
            </a:r>
          </a:p>
          <a:p>
            <a:pPr lvl="1">
              <a:spcBef>
                <a:spcPct val="0"/>
              </a:spcBef>
            </a:pPr>
            <a:r>
              <a:rPr lang="en-US" dirty="0" smtClean="0"/>
              <a:t>Produce images through moving pens</a:t>
            </a:r>
          </a:p>
          <a:p>
            <a:pPr lvl="1">
              <a:spcBef>
                <a:spcPct val="0"/>
              </a:spcBef>
            </a:pPr>
            <a:r>
              <a:rPr lang="en-US" dirty="0" smtClean="0"/>
              <a:t>Used for map-making</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517E7F15-8AD3-4A4C-B090-0AAA706439F0}" type="slidenum">
              <a:rPr lang="en-US" smtClean="0"/>
              <a:pPr>
                <a:defRPr/>
              </a:pPr>
              <a:t>31</a:t>
            </a:fld>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p:txBody>
          <a:bodyPr/>
          <a:lstStyle/>
          <a:p>
            <a:pPr eaLnBrk="1" hangingPunct="1"/>
            <a:r>
              <a:rPr lang="en-US" dirty="0" smtClean="0"/>
              <a:t>Output Devices: </a:t>
            </a:r>
            <a:br>
              <a:rPr lang="en-US" dirty="0" smtClean="0"/>
            </a:br>
            <a:r>
              <a:rPr lang="en-US" dirty="0" smtClean="0"/>
              <a:t>Engaging Our Senses</a:t>
            </a:r>
          </a:p>
        </p:txBody>
      </p:sp>
      <p:sp>
        <p:nvSpPr>
          <p:cNvPr id="156674" name="Content Placeholder 6"/>
          <p:cNvSpPr>
            <a:spLocks noGrp="1"/>
          </p:cNvSpPr>
          <p:nvPr>
            <p:ph sz="half" idx="1"/>
          </p:nvPr>
        </p:nvSpPr>
        <p:spPr>
          <a:xfrm>
            <a:off x="685800" y="2017713"/>
            <a:ext cx="3581400" cy="4114800"/>
          </a:xfrm>
        </p:spPr>
        <p:txBody>
          <a:bodyPr/>
          <a:lstStyle/>
          <a:p>
            <a:pPr>
              <a:spcBef>
                <a:spcPct val="0"/>
              </a:spcBef>
            </a:pPr>
            <a:r>
              <a:rPr lang="en-US" dirty="0" smtClean="0"/>
              <a:t>Other output devices include:</a:t>
            </a:r>
          </a:p>
          <a:p>
            <a:pPr lvl="1">
              <a:spcBef>
                <a:spcPct val="0"/>
              </a:spcBef>
            </a:pPr>
            <a:r>
              <a:rPr lang="en-US" dirty="0" smtClean="0"/>
              <a:t>Speakers</a:t>
            </a:r>
          </a:p>
          <a:p>
            <a:pPr lvl="1">
              <a:spcBef>
                <a:spcPct val="0"/>
              </a:spcBef>
            </a:pPr>
            <a:r>
              <a:rPr lang="en-US" dirty="0" smtClean="0"/>
              <a:t>LCD projectors</a:t>
            </a:r>
          </a:p>
          <a:p>
            <a:pPr lvl="1">
              <a:spcBef>
                <a:spcPct val="0"/>
              </a:spcBef>
            </a:pPr>
            <a:r>
              <a:rPr lang="en-US" dirty="0" smtClean="0"/>
              <a:t>DLP (digital light-processing) projectors</a:t>
            </a:r>
          </a:p>
          <a:p>
            <a:pPr lvl="1">
              <a:spcBef>
                <a:spcPct val="0"/>
              </a:spcBef>
            </a:pPr>
            <a:r>
              <a:rPr lang="en-US" dirty="0" smtClean="0"/>
              <a:t>Multifunction devices</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BC2BE219-C8D1-4549-B6E1-D1D1693028B3}" type="slidenum">
              <a:rPr lang="en-US" smtClean="0"/>
              <a:pPr>
                <a:defRPr/>
              </a:pPr>
              <a:t>32</a:t>
            </a:fld>
            <a:endParaRPr lang="en-US" dirty="0"/>
          </a:p>
        </p:txBody>
      </p:sp>
      <p:pic>
        <p:nvPicPr>
          <p:cNvPr id="7170" name="Picture 2"/>
          <p:cNvPicPr>
            <a:picLocks noChangeAspect="1" noChangeArrowheads="1"/>
          </p:cNvPicPr>
          <p:nvPr/>
        </p:nvPicPr>
        <p:blipFill>
          <a:blip r:embed="rId3" cstate="print"/>
          <a:srcRect/>
          <a:stretch>
            <a:fillRect/>
          </a:stretch>
        </p:blipFill>
        <p:spPr bwMode="auto">
          <a:xfrm>
            <a:off x="4114800" y="1905000"/>
            <a:ext cx="3114479" cy="1752600"/>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cstate="print"/>
          <a:srcRect/>
          <a:stretch>
            <a:fillRect/>
          </a:stretch>
        </p:blipFill>
        <p:spPr bwMode="auto">
          <a:xfrm>
            <a:off x="3657600" y="4724400"/>
            <a:ext cx="2649014" cy="16891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5" cstate="print"/>
          <a:srcRect/>
          <a:stretch>
            <a:fillRect/>
          </a:stretch>
        </p:blipFill>
        <p:spPr bwMode="auto">
          <a:xfrm>
            <a:off x="6172200" y="3428638"/>
            <a:ext cx="2743200" cy="167676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le 1"/>
          <p:cNvSpPr>
            <a:spLocks noGrp="1"/>
          </p:cNvSpPr>
          <p:nvPr>
            <p:ph type="title"/>
          </p:nvPr>
        </p:nvSpPr>
        <p:spPr/>
        <p:txBody>
          <a:bodyPr/>
          <a:lstStyle/>
          <a:p>
            <a:pPr eaLnBrk="1" hangingPunct="1"/>
            <a:r>
              <a:rPr lang="en-US" dirty="0" smtClean="0"/>
              <a:t>Storage: Holding Data for Future Use</a:t>
            </a:r>
          </a:p>
        </p:txBody>
      </p:sp>
      <p:sp>
        <p:nvSpPr>
          <p:cNvPr id="158722" name="Content Placeholder 6"/>
          <p:cNvSpPr>
            <a:spLocks noGrp="1"/>
          </p:cNvSpPr>
          <p:nvPr>
            <p:ph idx="1"/>
          </p:nvPr>
        </p:nvSpPr>
        <p:spPr>
          <a:xfrm>
            <a:off x="762000" y="1981200"/>
            <a:ext cx="7772400" cy="3846513"/>
          </a:xfrm>
        </p:spPr>
        <p:txBody>
          <a:bodyPr/>
          <a:lstStyle/>
          <a:p>
            <a:pPr>
              <a:spcBef>
                <a:spcPts val="25"/>
              </a:spcBef>
            </a:pPr>
            <a:r>
              <a:rPr lang="en-US" b="1" dirty="0" smtClean="0"/>
              <a:t>Storage</a:t>
            </a:r>
            <a:r>
              <a:rPr lang="en-US" dirty="0" smtClean="0"/>
              <a:t> is the process of saving software and data.</a:t>
            </a:r>
          </a:p>
          <a:p>
            <a:pPr>
              <a:spcBef>
                <a:spcPts val="25"/>
              </a:spcBef>
            </a:pPr>
            <a:r>
              <a:rPr lang="en-US" dirty="0" smtClean="0"/>
              <a:t>Storage</a:t>
            </a:r>
            <a:r>
              <a:rPr lang="en-US" b="1" dirty="0" smtClean="0"/>
              <a:t> </a:t>
            </a:r>
            <a:r>
              <a:rPr lang="en-US" dirty="0" smtClean="0"/>
              <a:t>is also called </a:t>
            </a:r>
            <a:r>
              <a:rPr lang="en-US" b="1" dirty="0" smtClean="0"/>
              <a:t>mass storage,</a:t>
            </a:r>
            <a:r>
              <a:rPr lang="en-US" b="1" dirty="0" smtClean="0">
                <a:solidFill>
                  <a:srgbClr val="FF0000"/>
                </a:solidFill>
              </a:rPr>
              <a:t> </a:t>
            </a:r>
            <a:r>
              <a:rPr lang="en-US" b="1" dirty="0" smtClean="0"/>
              <a:t>auxiliary storage</a:t>
            </a:r>
            <a:r>
              <a:rPr lang="en-US" dirty="0" smtClean="0"/>
              <a:t>, or </a:t>
            </a:r>
            <a:r>
              <a:rPr lang="en-US" b="1" dirty="0" smtClean="0"/>
              <a:t>secondary storage</a:t>
            </a:r>
            <a:r>
              <a:rPr lang="en-US" dirty="0" smtClean="0"/>
              <a:t>.</a:t>
            </a:r>
          </a:p>
          <a:p>
            <a:pPr lvl="1">
              <a:spcBef>
                <a:spcPct val="0"/>
              </a:spcBef>
              <a:buFont typeface="Wingdings" pitchFamily="2" charset="2"/>
              <a:buNone/>
            </a:pPr>
            <a:endParaRPr lang="en-US" b="1" dirty="0" smtClean="0"/>
          </a:p>
          <a:p>
            <a:pPr>
              <a:spcBef>
                <a:spcPct val="0"/>
              </a:spcBef>
            </a:pPr>
            <a:endParaRPr lang="en-US" b="1" dirty="0" smtClean="0"/>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DE7CB81B-1620-481D-80C0-08D3A1C07888}" type="slidenum">
              <a:rPr lang="en-US" smtClean="0"/>
              <a:pPr>
                <a:defRPr/>
              </a:pPr>
              <a:t>33</a:t>
            </a:fld>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le 1"/>
          <p:cNvSpPr>
            <a:spLocks noGrp="1"/>
          </p:cNvSpPr>
          <p:nvPr>
            <p:ph type="title"/>
          </p:nvPr>
        </p:nvSpPr>
        <p:spPr/>
        <p:txBody>
          <a:bodyPr/>
          <a:lstStyle/>
          <a:p>
            <a:pPr eaLnBrk="1" hangingPunct="1"/>
            <a:r>
              <a:rPr lang="en-US" dirty="0" smtClean="0"/>
              <a:t>Storage: Holding Data for Future Use</a:t>
            </a:r>
          </a:p>
        </p:txBody>
      </p:sp>
      <p:sp>
        <p:nvSpPr>
          <p:cNvPr id="160770" name="Content Placeholder 6"/>
          <p:cNvSpPr>
            <a:spLocks noGrp="1"/>
          </p:cNvSpPr>
          <p:nvPr>
            <p:ph idx="1"/>
          </p:nvPr>
        </p:nvSpPr>
        <p:spPr>
          <a:xfrm>
            <a:off x="762000" y="1981200"/>
            <a:ext cx="7772400" cy="3922713"/>
          </a:xfrm>
        </p:spPr>
        <p:txBody>
          <a:bodyPr/>
          <a:lstStyle/>
          <a:p>
            <a:pPr>
              <a:spcBef>
                <a:spcPct val="0"/>
              </a:spcBef>
            </a:pPr>
            <a:r>
              <a:rPr lang="en-US" dirty="0" smtClean="0"/>
              <a:t>Storage is dependent on two parts:</a:t>
            </a:r>
          </a:p>
          <a:p>
            <a:pPr lvl="1">
              <a:spcBef>
                <a:spcPct val="0"/>
              </a:spcBef>
            </a:pPr>
            <a:r>
              <a:rPr lang="en-US" b="1" dirty="0" smtClean="0"/>
              <a:t>Recording media </a:t>
            </a:r>
            <a:r>
              <a:rPr lang="en-US" dirty="0" smtClean="0"/>
              <a:t>to hold the data</a:t>
            </a:r>
          </a:p>
          <a:p>
            <a:pPr lvl="2">
              <a:spcBef>
                <a:spcPct val="0"/>
              </a:spcBef>
            </a:pPr>
            <a:r>
              <a:rPr lang="en-US" dirty="0" smtClean="0"/>
              <a:t>Hard disks</a:t>
            </a:r>
          </a:p>
          <a:p>
            <a:pPr lvl="2">
              <a:spcBef>
                <a:spcPct val="0"/>
              </a:spcBef>
            </a:pPr>
            <a:r>
              <a:rPr lang="en-US" dirty="0" smtClean="0"/>
              <a:t>Floppy disks </a:t>
            </a:r>
          </a:p>
          <a:p>
            <a:pPr lvl="2">
              <a:spcBef>
                <a:spcPct val="0"/>
              </a:spcBef>
            </a:pPr>
            <a:r>
              <a:rPr lang="en-US" dirty="0" smtClean="0"/>
              <a:t>Flash memory</a:t>
            </a:r>
          </a:p>
          <a:p>
            <a:pPr lvl="2">
              <a:spcBef>
                <a:spcPct val="0"/>
              </a:spcBef>
            </a:pPr>
            <a:r>
              <a:rPr lang="en-US" dirty="0" smtClean="0"/>
              <a:t>CDs and DVDs</a:t>
            </a:r>
          </a:p>
          <a:p>
            <a:pPr lvl="1">
              <a:spcBef>
                <a:spcPct val="0"/>
              </a:spcBef>
            </a:pPr>
            <a:r>
              <a:rPr lang="en-US" dirty="0" smtClean="0"/>
              <a:t>A </a:t>
            </a:r>
            <a:r>
              <a:rPr lang="en-US" b="1" dirty="0" smtClean="0"/>
              <a:t>storage device</a:t>
            </a:r>
            <a:r>
              <a:rPr lang="en-US" dirty="0" smtClean="0"/>
              <a:t>, which is hardware that contains the tools to place the data on the recording media</a:t>
            </a:r>
            <a:endParaRPr lang="en-US" b="1" dirty="0" smtClean="0"/>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7E84CC76-972C-4290-A740-18B59BA407D6}" type="slidenum">
              <a:rPr lang="en-US" smtClean="0"/>
              <a:pPr>
                <a:defRPr/>
              </a:pPr>
              <a:t>34</a:t>
            </a:fld>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itle 1"/>
          <p:cNvSpPr>
            <a:spLocks noGrp="1"/>
          </p:cNvSpPr>
          <p:nvPr>
            <p:ph type="title"/>
          </p:nvPr>
        </p:nvSpPr>
        <p:spPr/>
        <p:txBody>
          <a:bodyPr/>
          <a:lstStyle/>
          <a:p>
            <a:pPr eaLnBrk="1" hangingPunct="1"/>
            <a:r>
              <a:rPr lang="en-US" dirty="0" smtClean="0"/>
              <a:t>Storage: Holding Data for Future Use</a:t>
            </a:r>
          </a:p>
        </p:txBody>
      </p:sp>
      <p:sp>
        <p:nvSpPr>
          <p:cNvPr id="162818" name="Content Placeholder 6"/>
          <p:cNvSpPr>
            <a:spLocks noGrp="1"/>
          </p:cNvSpPr>
          <p:nvPr>
            <p:ph idx="1"/>
          </p:nvPr>
        </p:nvSpPr>
        <p:spPr>
          <a:xfrm>
            <a:off x="762000" y="1981200"/>
            <a:ext cx="7772400" cy="3922713"/>
          </a:xfrm>
        </p:spPr>
        <p:txBody>
          <a:bodyPr/>
          <a:lstStyle/>
          <a:p>
            <a:pPr>
              <a:spcBef>
                <a:spcPct val="0"/>
              </a:spcBef>
            </a:pPr>
            <a:r>
              <a:rPr lang="en-US" dirty="0" smtClean="0"/>
              <a:t>Memory (RAM) versus storage</a:t>
            </a:r>
          </a:p>
          <a:p>
            <a:pPr lvl="1">
              <a:spcBef>
                <a:spcPct val="0"/>
              </a:spcBef>
            </a:pPr>
            <a:r>
              <a:rPr lang="en-US" dirty="0" smtClean="0"/>
              <a:t>Storage devices retain data even if the computer’s power is turned off, whereas data stored in memory will be lost.</a:t>
            </a:r>
          </a:p>
          <a:p>
            <a:pPr lvl="1">
              <a:spcBef>
                <a:spcPct val="0"/>
              </a:spcBef>
            </a:pPr>
            <a:r>
              <a:rPr lang="en-US" dirty="0" smtClean="0"/>
              <a:t>Storage devices are less expensive than memory.</a:t>
            </a:r>
            <a:endParaRPr lang="en-US" b="1" dirty="0" smtClean="0"/>
          </a:p>
          <a:p>
            <a:pPr>
              <a:spcBef>
                <a:spcPct val="0"/>
              </a:spcBef>
            </a:pPr>
            <a:endParaRPr lang="en-US" b="1" dirty="0" smtClean="0"/>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B40DAC45-7EF1-47C9-9D4C-810A2A1C223C}" type="slidenum">
              <a:rPr lang="en-US" smtClean="0"/>
              <a:pPr>
                <a:defRPr/>
              </a:pPr>
              <a:t>35</a:t>
            </a:fld>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itle 1"/>
          <p:cNvSpPr>
            <a:spLocks noGrp="1"/>
          </p:cNvSpPr>
          <p:nvPr>
            <p:ph type="title"/>
          </p:nvPr>
        </p:nvSpPr>
        <p:spPr/>
        <p:txBody>
          <a:bodyPr/>
          <a:lstStyle/>
          <a:p>
            <a:pPr eaLnBrk="1" hangingPunct="1"/>
            <a:r>
              <a:rPr lang="en-US" dirty="0" smtClean="0"/>
              <a:t>Storage: Holding Data for Future Use</a:t>
            </a:r>
          </a:p>
        </p:txBody>
      </p:sp>
      <p:sp>
        <p:nvSpPr>
          <p:cNvPr id="164866" name="Content Placeholder 6"/>
          <p:cNvSpPr>
            <a:spLocks noGrp="1"/>
          </p:cNvSpPr>
          <p:nvPr>
            <p:ph idx="1"/>
          </p:nvPr>
        </p:nvSpPr>
        <p:spPr>
          <a:xfrm>
            <a:off x="762000" y="2020887"/>
            <a:ext cx="8497887" cy="4227513"/>
          </a:xfrm>
        </p:spPr>
        <p:txBody>
          <a:bodyPr/>
          <a:lstStyle/>
          <a:p>
            <a:pPr>
              <a:spcBef>
                <a:spcPct val="0"/>
              </a:spcBef>
            </a:pPr>
            <a:r>
              <a:rPr lang="en-US" dirty="0" smtClean="0"/>
              <a:t>Memory (RAM) versus storage</a:t>
            </a:r>
          </a:p>
          <a:p>
            <a:pPr lvl="1">
              <a:spcBef>
                <a:spcPct val="0"/>
              </a:spcBef>
            </a:pPr>
            <a:r>
              <a:rPr lang="en-US" dirty="0" smtClean="0"/>
              <a:t>Storage devices are required during the computer system’s start-up operations.</a:t>
            </a:r>
          </a:p>
          <a:p>
            <a:pPr lvl="1">
              <a:spcBef>
                <a:spcPct val="0"/>
              </a:spcBef>
            </a:pPr>
            <a:r>
              <a:rPr lang="en-US" dirty="0" smtClean="0"/>
              <a:t>Storage devices are also used as an output device for saving data.</a:t>
            </a:r>
          </a:p>
          <a:p>
            <a:pPr>
              <a:spcBef>
                <a:spcPct val="0"/>
              </a:spcBef>
              <a:buFont typeface="Wingdings" pitchFamily="2" charset="2"/>
              <a:buNone/>
            </a:pPr>
            <a:endParaRPr lang="en-US" dirty="0" smtClean="0"/>
          </a:p>
          <a:p>
            <a:pPr lvl="1">
              <a:spcBef>
                <a:spcPct val="0"/>
              </a:spcBef>
              <a:buFont typeface="Wingdings" pitchFamily="2" charset="2"/>
              <a:buNone/>
            </a:pPr>
            <a:endParaRPr lang="en-US" b="1" dirty="0" smtClean="0"/>
          </a:p>
          <a:p>
            <a:pPr>
              <a:spcBef>
                <a:spcPct val="0"/>
              </a:spcBef>
            </a:pPr>
            <a:endParaRPr lang="en-US" b="1" dirty="0" smtClean="0"/>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026FC3F1-78B1-4073-B88B-236EC78B13DE}" type="slidenum">
              <a:rPr lang="en-US" smtClean="0"/>
              <a:pPr>
                <a:defRPr/>
              </a:pPr>
              <a:t>36</a:t>
            </a:fld>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itle 1"/>
          <p:cNvSpPr>
            <a:spLocks noGrp="1"/>
          </p:cNvSpPr>
          <p:nvPr>
            <p:ph type="title"/>
          </p:nvPr>
        </p:nvSpPr>
        <p:spPr/>
        <p:txBody>
          <a:bodyPr/>
          <a:lstStyle/>
          <a:p>
            <a:pPr eaLnBrk="1" hangingPunct="1"/>
            <a:r>
              <a:rPr lang="en-US" dirty="0" smtClean="0"/>
              <a:t>Storage: Holding Data for Future Use</a:t>
            </a:r>
          </a:p>
        </p:txBody>
      </p:sp>
      <p:sp>
        <p:nvSpPr>
          <p:cNvPr id="166914" name="Content Placeholder 10"/>
          <p:cNvSpPr>
            <a:spLocks noGrp="1"/>
          </p:cNvSpPr>
          <p:nvPr>
            <p:ph idx="1"/>
          </p:nvPr>
        </p:nvSpPr>
        <p:spPr>
          <a:xfrm>
            <a:off x="762000" y="1981200"/>
            <a:ext cx="7772400" cy="4114800"/>
          </a:xfrm>
        </p:spPr>
        <p:txBody>
          <a:bodyPr/>
          <a:lstStyle/>
          <a:p>
            <a:r>
              <a:rPr lang="en-US" dirty="0" smtClean="0"/>
              <a:t>A </a:t>
            </a:r>
            <a:r>
              <a:rPr lang="en-US" b="1" dirty="0" smtClean="0"/>
              <a:t>hard disk drive (hard disk)</a:t>
            </a:r>
            <a:r>
              <a:rPr lang="en-US" dirty="0" smtClean="0"/>
              <a:t> is:</a:t>
            </a:r>
          </a:p>
          <a:p>
            <a:pPr lvl="1"/>
            <a:r>
              <a:rPr lang="en-US" dirty="0" smtClean="0"/>
              <a:t>The most important storage device</a:t>
            </a:r>
          </a:p>
          <a:p>
            <a:pPr lvl="1"/>
            <a:r>
              <a:rPr lang="en-US" dirty="0" smtClean="0"/>
              <a:t>A high-capacity, high-speed device</a:t>
            </a:r>
          </a:p>
          <a:p>
            <a:pPr lvl="1"/>
            <a:r>
              <a:rPr lang="en-US" dirty="0" smtClean="0"/>
              <a:t>Considered </a:t>
            </a:r>
            <a:r>
              <a:rPr lang="en-US" b="1" dirty="0" smtClean="0"/>
              <a:t>secondary storage </a:t>
            </a:r>
            <a:r>
              <a:rPr lang="en-US" dirty="0" smtClean="0"/>
              <a:t>(</a:t>
            </a:r>
            <a:r>
              <a:rPr lang="en-US" b="1" dirty="0" smtClean="0"/>
              <a:t>online </a:t>
            </a:r>
            <a:r>
              <a:rPr lang="en-US" dirty="0" smtClean="0"/>
              <a:t>or</a:t>
            </a:r>
            <a:r>
              <a:rPr lang="en-US" b="1" dirty="0" smtClean="0"/>
              <a:t> fixed storage</a:t>
            </a:r>
            <a:r>
              <a:rPr lang="en-US" dirty="0" smtClean="0"/>
              <a:t>), compared with memory/RAM, which is categorized as </a:t>
            </a:r>
            <a:r>
              <a:rPr lang="en-US" b="1" dirty="0" smtClean="0"/>
              <a:t>primary storage</a:t>
            </a:r>
            <a:endParaRPr lang="en-US" dirty="0" smtClean="0"/>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E3AB3570-ED4E-4B27-86C3-F5A94E75CCB3}" type="slidenum">
              <a:rPr lang="en-US" smtClean="0"/>
              <a:pPr>
                <a:defRPr/>
              </a:pPr>
              <a:t>37</a:t>
            </a:fld>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itle 1"/>
          <p:cNvSpPr>
            <a:spLocks noGrp="1"/>
          </p:cNvSpPr>
          <p:nvPr>
            <p:ph type="title"/>
          </p:nvPr>
        </p:nvSpPr>
        <p:spPr/>
        <p:txBody>
          <a:bodyPr/>
          <a:lstStyle/>
          <a:p>
            <a:pPr eaLnBrk="1" hangingPunct="1"/>
            <a:r>
              <a:rPr lang="en-US" dirty="0" smtClean="0"/>
              <a:t>Storage: Holding Data for Future Use</a:t>
            </a:r>
          </a:p>
        </p:txBody>
      </p:sp>
      <p:sp>
        <p:nvSpPr>
          <p:cNvPr id="168962" name="Content Placeholder 10"/>
          <p:cNvSpPr>
            <a:spLocks noGrp="1"/>
          </p:cNvSpPr>
          <p:nvPr>
            <p:ph idx="1"/>
          </p:nvPr>
        </p:nvSpPr>
        <p:spPr>
          <a:xfrm>
            <a:off x="762000" y="1981200"/>
            <a:ext cx="7772400" cy="4114800"/>
          </a:xfrm>
        </p:spPr>
        <p:txBody>
          <a:bodyPr/>
          <a:lstStyle/>
          <a:p>
            <a:r>
              <a:rPr lang="en-US" dirty="0" smtClean="0"/>
              <a:t>Hard disk drives</a:t>
            </a:r>
          </a:p>
          <a:p>
            <a:pPr lvl="1"/>
            <a:r>
              <a:rPr lang="en-US" dirty="0" smtClean="0"/>
              <a:t>Are </a:t>
            </a:r>
            <a:r>
              <a:rPr lang="en-US" b="1" dirty="0" smtClean="0"/>
              <a:t>random access storage devices </a:t>
            </a:r>
            <a:r>
              <a:rPr lang="en-US" dirty="0" smtClean="0"/>
              <a:t>and permit direct retrieval of desired data</a:t>
            </a:r>
          </a:p>
          <a:p>
            <a:pPr lvl="1"/>
            <a:r>
              <a:rPr lang="en-US" dirty="0" smtClean="0"/>
              <a:t>Contain a coating of magnetic material used for data storage</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210A2B48-C2C6-4C23-8CD6-4D04B090CE3F}" type="slidenum">
              <a:rPr lang="en-US" smtClean="0"/>
              <a:pPr>
                <a:defRPr/>
              </a:pPr>
              <a:t>38</a:t>
            </a:fld>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itle 1"/>
          <p:cNvSpPr>
            <a:spLocks noGrp="1"/>
          </p:cNvSpPr>
          <p:nvPr>
            <p:ph type="title"/>
          </p:nvPr>
        </p:nvSpPr>
        <p:spPr/>
        <p:txBody>
          <a:bodyPr/>
          <a:lstStyle/>
          <a:p>
            <a:pPr eaLnBrk="1" hangingPunct="1"/>
            <a:r>
              <a:rPr lang="en-US" dirty="0" smtClean="0"/>
              <a:t>Storage: Holding Data for Future Use</a:t>
            </a:r>
          </a:p>
        </p:txBody>
      </p:sp>
      <p:sp>
        <p:nvSpPr>
          <p:cNvPr id="171010" name="Content Placeholder 10"/>
          <p:cNvSpPr>
            <a:spLocks noGrp="1"/>
          </p:cNvSpPr>
          <p:nvPr>
            <p:ph idx="1"/>
          </p:nvPr>
        </p:nvSpPr>
        <p:spPr>
          <a:xfrm>
            <a:off x="722313" y="1981200"/>
            <a:ext cx="7812087" cy="4572000"/>
          </a:xfrm>
        </p:spPr>
        <p:txBody>
          <a:bodyPr/>
          <a:lstStyle/>
          <a:p>
            <a:pPr>
              <a:spcBef>
                <a:spcPct val="0"/>
              </a:spcBef>
            </a:pPr>
            <a:r>
              <a:rPr lang="en-US" dirty="0" smtClean="0"/>
              <a:t>Hard disks record data on concentric bands called </a:t>
            </a:r>
            <a:r>
              <a:rPr lang="en-US" b="1" dirty="0" smtClean="0"/>
              <a:t>tracks</a:t>
            </a:r>
            <a:r>
              <a:rPr lang="en-US" dirty="0" smtClean="0"/>
              <a:t>.</a:t>
            </a:r>
          </a:p>
          <a:p>
            <a:pPr>
              <a:spcBef>
                <a:spcPct val="0"/>
              </a:spcBef>
            </a:pPr>
            <a:r>
              <a:rPr lang="en-US" dirty="0" smtClean="0"/>
              <a:t>Tracks are divided into </a:t>
            </a:r>
            <a:r>
              <a:rPr lang="en-US" b="1" dirty="0" smtClean="0"/>
              <a:t>sectors</a:t>
            </a:r>
            <a:r>
              <a:rPr lang="en-US" dirty="0" smtClean="0"/>
              <a:t>.</a:t>
            </a:r>
          </a:p>
          <a:p>
            <a:pPr>
              <a:spcBef>
                <a:spcPct val="0"/>
              </a:spcBef>
            </a:pPr>
            <a:r>
              <a:rPr lang="en-US" dirty="0" smtClean="0"/>
              <a:t>A group of two or more sectors is a </a:t>
            </a:r>
            <a:r>
              <a:rPr lang="en-US" b="1" dirty="0" smtClean="0"/>
              <a:t>cluster</a:t>
            </a:r>
            <a:r>
              <a:rPr lang="en-US" dirty="0" smtClean="0"/>
              <a:t>.</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91F10476-6923-4CBC-9C59-7A90DA1C9769}" type="slidenum">
              <a:rPr lang="en-US" smtClean="0"/>
              <a:pPr>
                <a:defRPr/>
              </a:pPr>
              <a:t>39</a:t>
            </a:fld>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1143000" y="442912"/>
            <a:ext cx="7793038" cy="1462088"/>
          </a:xfrm>
        </p:spPr>
        <p:txBody>
          <a:bodyPr lIns="92075" tIns="46038" rIns="92075" bIns="46038" anchor="ctr"/>
          <a:lstStyle/>
          <a:p>
            <a:pPr eaLnBrk="1" hangingPunct="1"/>
            <a:r>
              <a:rPr lang="en-US" dirty="0" smtClean="0"/>
              <a:t>Objectives </a:t>
            </a:r>
          </a:p>
        </p:txBody>
      </p:sp>
      <p:sp>
        <p:nvSpPr>
          <p:cNvPr id="101378" name="Rectangle 3"/>
          <p:cNvSpPr>
            <a:spLocks noGrp="1" noChangeArrowheads="1"/>
          </p:cNvSpPr>
          <p:nvPr>
            <p:ph type="body" idx="1"/>
          </p:nvPr>
        </p:nvSpPr>
        <p:spPr>
          <a:xfrm>
            <a:off x="762000" y="1981200"/>
            <a:ext cx="7772400" cy="4230688"/>
          </a:xfrm>
        </p:spPr>
        <p:txBody>
          <a:bodyPr lIns="182562" tIns="46038" rIns="182562" bIns="46038"/>
          <a:lstStyle/>
          <a:p>
            <a:pPr eaLnBrk="1" hangingPunct="1"/>
            <a:r>
              <a:rPr lang="en-US" dirty="0" smtClean="0"/>
              <a:t>Explain the purpose of the special keys on the keyboard and list the most frequently used pointing devices.</a:t>
            </a:r>
          </a:p>
          <a:p>
            <a:pPr eaLnBrk="1" hangingPunct="1"/>
            <a:r>
              <a:rPr lang="en-US" dirty="0" smtClean="0"/>
              <a:t>List the types of monitors and the characteristics that determine a monitor’s quality.</a:t>
            </a:r>
          </a:p>
        </p:txBody>
      </p:sp>
      <p:sp>
        <p:nvSpPr>
          <p:cNvPr id="8" name="Slide Number Placeholder 7"/>
          <p:cNvSpPr>
            <a:spLocks noGrp="1"/>
          </p:cNvSpPr>
          <p:nvPr>
            <p:ph type="sldNum" sz="quarter" idx="11"/>
          </p:nvPr>
        </p:nvSpPr>
        <p:spPr/>
        <p:txBody>
          <a:bodyPr/>
          <a:lstStyle/>
          <a:p>
            <a:pPr>
              <a:defRPr/>
            </a:pPr>
            <a:fld id="{7887FDDE-4849-4071-AC02-8DF5C24CC940}" type="slidenum">
              <a:rPr lang="en-US"/>
              <a:pPr>
                <a:defRPr/>
              </a:pPr>
              <a:t>4</a:t>
            </a:fld>
            <a:endParaRPr lang="en-US" dirty="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itle 1"/>
          <p:cNvSpPr>
            <a:spLocks noGrp="1"/>
          </p:cNvSpPr>
          <p:nvPr>
            <p:ph type="title"/>
          </p:nvPr>
        </p:nvSpPr>
        <p:spPr/>
        <p:txBody>
          <a:bodyPr/>
          <a:lstStyle/>
          <a:p>
            <a:pPr eaLnBrk="1" hangingPunct="1"/>
            <a:r>
              <a:rPr lang="en-US" dirty="0" smtClean="0"/>
              <a:t>Storage: Holding Data for Future Use</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DD0D6CCA-AE48-43B5-962E-3D7E2592E446}" type="slidenum">
              <a:rPr lang="en-US" smtClean="0"/>
              <a:pPr>
                <a:defRPr/>
              </a:pPr>
              <a:t>40</a:t>
            </a:fld>
            <a:endParaRPr lang="en-US" dirty="0"/>
          </a:p>
        </p:txBody>
      </p:sp>
      <p:pic>
        <p:nvPicPr>
          <p:cNvPr id="8194" name="Picture 2"/>
          <p:cNvPicPr>
            <a:picLocks noGrp="1" noChangeAspect="1" noChangeArrowheads="1"/>
          </p:cNvPicPr>
          <p:nvPr>
            <p:ph idx="1"/>
          </p:nvPr>
        </p:nvPicPr>
        <p:blipFill>
          <a:blip r:embed="rId3" cstate="print"/>
          <a:srcRect/>
          <a:stretch>
            <a:fillRect/>
          </a:stretch>
        </p:blipFill>
        <p:spPr bwMode="auto">
          <a:xfrm>
            <a:off x="573820" y="2342388"/>
            <a:ext cx="7960580" cy="337261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itle 1"/>
          <p:cNvSpPr>
            <a:spLocks noGrp="1"/>
          </p:cNvSpPr>
          <p:nvPr>
            <p:ph type="title"/>
          </p:nvPr>
        </p:nvSpPr>
        <p:spPr/>
        <p:txBody>
          <a:bodyPr/>
          <a:lstStyle/>
          <a:p>
            <a:pPr eaLnBrk="1" hangingPunct="1"/>
            <a:r>
              <a:rPr lang="en-US" dirty="0" smtClean="0"/>
              <a:t>Storage: Holding Data for Future Use</a:t>
            </a:r>
          </a:p>
        </p:txBody>
      </p:sp>
      <p:sp>
        <p:nvSpPr>
          <p:cNvPr id="175106" name="Content Placeholder 5"/>
          <p:cNvSpPr>
            <a:spLocks noGrp="1"/>
          </p:cNvSpPr>
          <p:nvPr>
            <p:ph idx="1"/>
          </p:nvPr>
        </p:nvSpPr>
        <p:spPr>
          <a:xfrm>
            <a:off x="762000" y="1828800"/>
            <a:ext cx="8153400" cy="4306888"/>
          </a:xfrm>
        </p:spPr>
        <p:txBody>
          <a:bodyPr/>
          <a:lstStyle/>
          <a:p>
            <a:r>
              <a:rPr lang="en-US" dirty="0" smtClean="0"/>
              <a:t>The computer’s operating system stores in a table the file name and its location on the disk. </a:t>
            </a:r>
          </a:p>
          <a:p>
            <a:pPr lvl="1"/>
            <a:r>
              <a:rPr lang="en-US" dirty="0" smtClean="0"/>
              <a:t>The </a:t>
            </a:r>
            <a:r>
              <a:rPr lang="en-US" b="1" dirty="0" smtClean="0"/>
              <a:t>file allocation table (FAT)</a:t>
            </a:r>
            <a:r>
              <a:rPr lang="en-US" dirty="0" smtClean="0"/>
              <a:t> is the table created by older versions of Microsoft Windows.</a:t>
            </a:r>
          </a:p>
          <a:p>
            <a:pPr lvl="1"/>
            <a:r>
              <a:rPr lang="en-US" dirty="0" smtClean="0"/>
              <a:t>The </a:t>
            </a:r>
            <a:r>
              <a:rPr lang="en-US" b="1" dirty="0" smtClean="0"/>
              <a:t>new technology file system (NTFS) </a:t>
            </a:r>
            <a:r>
              <a:rPr lang="en-US" dirty="0" smtClean="0"/>
              <a:t>is the present system used for tracking file locations.</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2562E063-301D-49E9-8369-B027968E3583}" type="slidenum">
              <a:rPr lang="en-US" smtClean="0"/>
              <a:pPr>
                <a:defRPr/>
              </a:pPr>
              <a:t>41</a:t>
            </a:fld>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1"/>
          <p:cNvSpPr>
            <a:spLocks noGrp="1"/>
          </p:cNvSpPr>
          <p:nvPr>
            <p:ph type="title"/>
          </p:nvPr>
        </p:nvSpPr>
        <p:spPr/>
        <p:txBody>
          <a:bodyPr/>
          <a:lstStyle/>
          <a:p>
            <a:pPr eaLnBrk="1" hangingPunct="1"/>
            <a:r>
              <a:rPr lang="en-US" dirty="0" smtClean="0"/>
              <a:t>Storage: Holding Data for Future Use</a:t>
            </a:r>
          </a:p>
        </p:txBody>
      </p:sp>
      <p:sp>
        <p:nvSpPr>
          <p:cNvPr id="177154" name="Content Placeholder 10"/>
          <p:cNvSpPr>
            <a:spLocks noGrp="1"/>
          </p:cNvSpPr>
          <p:nvPr>
            <p:ph idx="1"/>
          </p:nvPr>
        </p:nvSpPr>
        <p:spPr>
          <a:xfrm>
            <a:off x="722313" y="1828800"/>
            <a:ext cx="8040687" cy="4572000"/>
          </a:xfrm>
        </p:spPr>
        <p:txBody>
          <a:bodyPr/>
          <a:lstStyle/>
          <a:p>
            <a:pPr>
              <a:spcBef>
                <a:spcPct val="0"/>
              </a:spcBef>
            </a:pPr>
            <a:r>
              <a:rPr lang="en-US" dirty="0" smtClean="0"/>
              <a:t>A portion of a hard disk set aside as if it were a physically separate disk is a </a:t>
            </a:r>
            <a:r>
              <a:rPr lang="en-US" b="1" dirty="0" smtClean="0"/>
              <a:t>partition</a:t>
            </a:r>
            <a:r>
              <a:rPr lang="en-US" dirty="0" smtClean="0"/>
              <a:t>.</a:t>
            </a:r>
          </a:p>
          <a:p>
            <a:pPr lvl="1">
              <a:spcBef>
                <a:spcPct val="0"/>
              </a:spcBef>
            </a:pPr>
            <a:r>
              <a:rPr lang="en-US" dirty="0" smtClean="0"/>
              <a:t>Partitions are often used to house different operating systems.</a:t>
            </a:r>
          </a:p>
          <a:p>
            <a:pPr lvl="1">
              <a:spcBef>
                <a:spcPct val="0"/>
              </a:spcBef>
            </a:pPr>
            <a:r>
              <a:rPr lang="en-US" dirty="0" smtClean="0"/>
              <a:t>Having partitions for different operating systems allows users to interact with programs developed in either system.</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4622B780-980C-4CB9-B11F-011EE9A7F708}" type="slidenum">
              <a:rPr lang="en-US" smtClean="0"/>
              <a:pPr>
                <a:defRPr/>
              </a:pPr>
              <a:t>42</a:t>
            </a:fld>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itle 1"/>
          <p:cNvSpPr>
            <a:spLocks noGrp="1"/>
          </p:cNvSpPr>
          <p:nvPr>
            <p:ph type="title"/>
          </p:nvPr>
        </p:nvSpPr>
        <p:spPr/>
        <p:txBody>
          <a:bodyPr/>
          <a:lstStyle/>
          <a:p>
            <a:pPr eaLnBrk="1" hangingPunct="1"/>
            <a:r>
              <a:rPr lang="en-US" dirty="0" smtClean="0"/>
              <a:t>Storage: Holding Data for Future Use</a:t>
            </a:r>
          </a:p>
        </p:txBody>
      </p:sp>
      <p:sp>
        <p:nvSpPr>
          <p:cNvPr id="181250" name="Content Placeholder 6"/>
          <p:cNvSpPr>
            <a:spLocks noGrp="1"/>
          </p:cNvSpPr>
          <p:nvPr>
            <p:ph idx="1"/>
          </p:nvPr>
        </p:nvSpPr>
        <p:spPr>
          <a:xfrm>
            <a:off x="762000" y="1981200"/>
            <a:ext cx="8001000" cy="4114800"/>
          </a:xfrm>
        </p:spPr>
        <p:txBody>
          <a:bodyPr/>
          <a:lstStyle/>
          <a:p>
            <a:r>
              <a:rPr lang="en-US" dirty="0" smtClean="0"/>
              <a:t>Hard disk performance </a:t>
            </a:r>
          </a:p>
          <a:p>
            <a:pPr lvl="1"/>
            <a:r>
              <a:rPr lang="en-US" dirty="0" smtClean="0"/>
              <a:t>Affected by </a:t>
            </a:r>
            <a:r>
              <a:rPr lang="en-US" b="1" dirty="0" smtClean="0"/>
              <a:t>bad sectors</a:t>
            </a:r>
            <a:r>
              <a:rPr lang="en-US" dirty="0" smtClean="0"/>
              <a:t>, which are damaged portions of the disk that cannot reliably hold data</a:t>
            </a:r>
          </a:p>
          <a:p>
            <a:pPr lvl="1"/>
            <a:endParaRPr lang="en-US" dirty="0" smtClean="0"/>
          </a:p>
          <a:p>
            <a:endParaRPr lang="en-US" dirty="0" smtClean="0"/>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5D508E55-5E1D-4BC2-A421-7BD8E51FC79B}" type="slidenum">
              <a:rPr lang="en-US" smtClean="0"/>
              <a:pPr>
                <a:defRPr/>
              </a:pPr>
              <a:t>43</a:t>
            </a:fld>
            <a:endParaRPr 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itle 1"/>
          <p:cNvSpPr>
            <a:spLocks noGrp="1"/>
          </p:cNvSpPr>
          <p:nvPr>
            <p:ph type="title"/>
          </p:nvPr>
        </p:nvSpPr>
        <p:spPr/>
        <p:txBody>
          <a:bodyPr/>
          <a:lstStyle/>
          <a:p>
            <a:pPr eaLnBrk="1" hangingPunct="1"/>
            <a:r>
              <a:rPr lang="en-US" dirty="0" smtClean="0"/>
              <a:t>Storage: Holding Data for Future Use</a:t>
            </a:r>
          </a:p>
        </p:txBody>
      </p:sp>
      <p:sp>
        <p:nvSpPr>
          <p:cNvPr id="183298" name="Content Placeholder 6"/>
          <p:cNvSpPr>
            <a:spLocks noGrp="1"/>
          </p:cNvSpPr>
          <p:nvPr>
            <p:ph idx="1"/>
          </p:nvPr>
        </p:nvSpPr>
        <p:spPr>
          <a:xfrm>
            <a:off x="762000" y="1981200"/>
            <a:ext cx="8001000" cy="4114800"/>
          </a:xfrm>
        </p:spPr>
        <p:txBody>
          <a:bodyPr/>
          <a:lstStyle/>
          <a:p>
            <a:r>
              <a:rPr lang="en-US" dirty="0" smtClean="0"/>
              <a:t>Hard disk performance</a:t>
            </a:r>
          </a:p>
          <a:p>
            <a:pPr lvl="1"/>
            <a:r>
              <a:rPr lang="en-US" b="1" dirty="0" smtClean="0"/>
              <a:t>Positioning performance: </a:t>
            </a:r>
            <a:r>
              <a:rPr lang="en-US" dirty="0" smtClean="0"/>
              <a:t>how quickly the read/write head can get into position to transfer data</a:t>
            </a:r>
          </a:p>
          <a:p>
            <a:pPr lvl="1"/>
            <a:r>
              <a:rPr lang="en-US" b="1" dirty="0" smtClean="0"/>
              <a:t>Transfer performance: </a:t>
            </a:r>
            <a:r>
              <a:rPr lang="en-US" dirty="0" smtClean="0"/>
              <a:t>how quickly the transfer is made from the disk to storage</a:t>
            </a:r>
          </a:p>
          <a:p>
            <a:pPr lvl="1"/>
            <a:endParaRPr lang="en-US" dirty="0" smtClean="0"/>
          </a:p>
          <a:p>
            <a:endParaRPr lang="en-US" dirty="0" smtClean="0"/>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642BBA52-EDD6-445C-B57E-49992AD4F67C}" type="slidenum">
              <a:rPr lang="en-US" smtClean="0"/>
              <a:pPr>
                <a:defRPr/>
              </a:pPr>
              <a:t>44</a:t>
            </a:fld>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itle 1"/>
          <p:cNvSpPr>
            <a:spLocks noGrp="1"/>
          </p:cNvSpPr>
          <p:nvPr>
            <p:ph type="title"/>
          </p:nvPr>
        </p:nvSpPr>
        <p:spPr/>
        <p:txBody>
          <a:bodyPr/>
          <a:lstStyle/>
          <a:p>
            <a:pPr eaLnBrk="1" hangingPunct="1"/>
            <a:r>
              <a:rPr lang="en-US" dirty="0" smtClean="0"/>
              <a:t>Storage: Holding Data for Future Use</a:t>
            </a:r>
          </a:p>
        </p:txBody>
      </p:sp>
      <p:sp>
        <p:nvSpPr>
          <p:cNvPr id="185346" name="Content Placeholder 6"/>
          <p:cNvSpPr>
            <a:spLocks noGrp="1"/>
          </p:cNvSpPr>
          <p:nvPr>
            <p:ph idx="1"/>
          </p:nvPr>
        </p:nvSpPr>
        <p:spPr>
          <a:xfrm>
            <a:off x="762000" y="1981200"/>
            <a:ext cx="7772400" cy="4114800"/>
          </a:xfrm>
        </p:spPr>
        <p:txBody>
          <a:bodyPr/>
          <a:lstStyle/>
          <a:p>
            <a:r>
              <a:rPr lang="en-US" dirty="0" smtClean="0"/>
              <a:t>Hard disk performance</a:t>
            </a:r>
          </a:p>
          <a:p>
            <a:pPr lvl="1"/>
            <a:r>
              <a:rPr lang="en-US" b="1" dirty="0" smtClean="0"/>
              <a:t>Disk cache </a:t>
            </a:r>
            <a:r>
              <a:rPr lang="en-US" dirty="0" smtClean="0"/>
              <a:t>is a type of cache memory.</a:t>
            </a:r>
          </a:p>
          <a:p>
            <a:pPr lvl="2"/>
            <a:r>
              <a:rPr lang="en-US" dirty="0" smtClean="0"/>
              <a:t>CPU looks in the disk cache before going to the hard disk.</a:t>
            </a:r>
          </a:p>
          <a:p>
            <a:pPr lvl="2"/>
            <a:r>
              <a:rPr lang="en-US" dirty="0" smtClean="0"/>
              <a:t>Using the disk cache speeds up data retrieval.</a:t>
            </a:r>
            <a:endParaRPr lang="en-US" b="1" dirty="0" smtClean="0"/>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E757B396-0202-41E8-87D1-DEA6461EAD95}" type="slidenum">
              <a:rPr lang="en-US" smtClean="0"/>
              <a:pPr>
                <a:defRPr/>
              </a:pPr>
              <a:t>45</a:t>
            </a:fld>
            <a:endParaRPr 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itle 1"/>
          <p:cNvSpPr>
            <a:spLocks noGrp="1"/>
          </p:cNvSpPr>
          <p:nvPr>
            <p:ph type="title"/>
          </p:nvPr>
        </p:nvSpPr>
        <p:spPr/>
        <p:txBody>
          <a:bodyPr/>
          <a:lstStyle/>
          <a:p>
            <a:pPr eaLnBrk="1" hangingPunct="1"/>
            <a:r>
              <a:rPr lang="en-US" dirty="0" smtClean="0"/>
              <a:t>Storage: Holding Data for Future Use</a:t>
            </a:r>
          </a:p>
        </p:txBody>
      </p:sp>
      <p:sp>
        <p:nvSpPr>
          <p:cNvPr id="179202" name="Content Placeholder 5"/>
          <p:cNvSpPr>
            <a:spLocks noGrp="1"/>
          </p:cNvSpPr>
          <p:nvPr>
            <p:ph idx="1"/>
          </p:nvPr>
        </p:nvSpPr>
        <p:spPr>
          <a:xfrm>
            <a:off x="762000" y="1981200"/>
            <a:ext cx="7772400" cy="4114800"/>
          </a:xfrm>
        </p:spPr>
        <p:txBody>
          <a:bodyPr/>
          <a:lstStyle/>
          <a:p>
            <a:r>
              <a:rPr lang="en-US" b="1" dirty="0" smtClean="0"/>
              <a:t>Network attached storage (NAS)</a:t>
            </a:r>
            <a:r>
              <a:rPr lang="en-US" dirty="0" smtClean="0"/>
              <a:t> is a form of storage that permits retrieval or storage of data by any computer connected to the network.</a:t>
            </a:r>
          </a:p>
          <a:p>
            <a:r>
              <a:rPr lang="en-US" b="1" dirty="0" smtClean="0"/>
              <a:t>Remote storage (Internet hard drive)</a:t>
            </a:r>
            <a:r>
              <a:rPr lang="en-US" dirty="0" smtClean="0"/>
              <a:t> is storage on a server that is available through the Internet.</a:t>
            </a:r>
            <a:endParaRPr lang="en-US" b="1" dirty="0" smtClean="0"/>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31E37C66-40A0-4285-9901-411925DD68B5}" type="slidenum">
              <a:rPr lang="en-US" smtClean="0"/>
              <a:pPr>
                <a:defRPr/>
              </a:pPr>
              <a:t>46</a:t>
            </a:fld>
            <a:endParaRPr 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itle 1"/>
          <p:cNvSpPr>
            <a:spLocks noGrp="1"/>
          </p:cNvSpPr>
          <p:nvPr>
            <p:ph type="title"/>
          </p:nvPr>
        </p:nvSpPr>
        <p:spPr/>
        <p:txBody>
          <a:bodyPr/>
          <a:lstStyle/>
          <a:p>
            <a:pPr eaLnBrk="1" hangingPunct="1"/>
            <a:r>
              <a:rPr lang="en-US" dirty="0" smtClean="0"/>
              <a:t>Storage: Holding Data for Future Use</a:t>
            </a:r>
          </a:p>
        </p:txBody>
      </p:sp>
      <p:sp>
        <p:nvSpPr>
          <p:cNvPr id="187394" name="Content Placeholder 6"/>
          <p:cNvSpPr>
            <a:spLocks noGrp="1"/>
          </p:cNvSpPr>
          <p:nvPr>
            <p:ph idx="1"/>
          </p:nvPr>
        </p:nvSpPr>
        <p:spPr>
          <a:xfrm>
            <a:off x="762000" y="1905000"/>
            <a:ext cx="7772400" cy="4114800"/>
          </a:xfrm>
        </p:spPr>
        <p:txBody>
          <a:bodyPr/>
          <a:lstStyle/>
          <a:p>
            <a:pPr>
              <a:spcBef>
                <a:spcPct val="0"/>
              </a:spcBef>
            </a:pPr>
            <a:r>
              <a:rPr lang="en-US" dirty="0" smtClean="0"/>
              <a:t>A </a:t>
            </a:r>
            <a:r>
              <a:rPr lang="en-US" b="1" dirty="0" smtClean="0"/>
              <a:t>flash drive </a:t>
            </a:r>
            <a:r>
              <a:rPr lang="en-US" dirty="0" smtClean="0"/>
              <a:t>is a storage device that uses solid-state circuitry and has no moving parts.</a:t>
            </a:r>
          </a:p>
          <a:p>
            <a:pPr>
              <a:spcBef>
                <a:spcPct val="0"/>
              </a:spcBef>
            </a:pPr>
            <a:r>
              <a:rPr lang="en-US" b="1" dirty="0" smtClean="0"/>
              <a:t>Flash memory</a:t>
            </a:r>
            <a:r>
              <a:rPr lang="en-US" dirty="0" smtClean="0"/>
              <a:t> is nonvolatile electronic memory that stores data in </a:t>
            </a:r>
            <a:r>
              <a:rPr lang="en-US" b="1" dirty="0" smtClean="0"/>
              <a:t>blocks</a:t>
            </a:r>
            <a:r>
              <a:rPr lang="en-US" dirty="0" smtClean="0"/>
              <a:t> on a chip.</a:t>
            </a:r>
            <a:endParaRPr lang="en-US" dirty="0" smtClean="0">
              <a:solidFill>
                <a:srgbClr val="FF0000"/>
              </a:solidFill>
            </a:endParaRPr>
          </a:p>
          <a:p>
            <a:pPr>
              <a:spcBef>
                <a:spcPct val="0"/>
              </a:spcBef>
            </a:pPr>
            <a:r>
              <a:rPr lang="en-US" dirty="0" smtClean="0"/>
              <a:t>Flash drives are increasing in use.</a:t>
            </a:r>
          </a:p>
          <a:p>
            <a:pPr>
              <a:spcBef>
                <a:spcPct val="0"/>
              </a:spcBef>
            </a:pPr>
            <a:endParaRPr lang="en-US" dirty="0" smtClean="0"/>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EF0E45F5-F0C9-4B4C-88A1-F57FC3DF077D}" type="slidenum">
              <a:rPr lang="en-US" smtClean="0"/>
              <a:pPr>
                <a:defRPr/>
              </a:pPr>
              <a:t>47</a:t>
            </a:fld>
            <a:endParaRPr lang="en-US"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Title 1"/>
          <p:cNvSpPr>
            <a:spLocks noGrp="1"/>
          </p:cNvSpPr>
          <p:nvPr>
            <p:ph type="title"/>
          </p:nvPr>
        </p:nvSpPr>
        <p:spPr/>
        <p:txBody>
          <a:bodyPr/>
          <a:lstStyle/>
          <a:p>
            <a:pPr eaLnBrk="1" hangingPunct="1"/>
            <a:r>
              <a:rPr lang="en-US" dirty="0" smtClean="0"/>
              <a:t>Storage: Holding Data for Future Use</a:t>
            </a:r>
          </a:p>
        </p:txBody>
      </p:sp>
      <p:sp>
        <p:nvSpPr>
          <p:cNvPr id="189442" name="Content Placeholder 6"/>
          <p:cNvSpPr>
            <a:spLocks noGrp="1"/>
          </p:cNvSpPr>
          <p:nvPr>
            <p:ph idx="1"/>
          </p:nvPr>
        </p:nvSpPr>
        <p:spPr>
          <a:xfrm>
            <a:off x="762000" y="1905000"/>
            <a:ext cx="7467600" cy="4114800"/>
          </a:xfrm>
        </p:spPr>
        <p:txBody>
          <a:bodyPr/>
          <a:lstStyle/>
          <a:p>
            <a:pPr>
              <a:spcBef>
                <a:spcPct val="0"/>
              </a:spcBef>
            </a:pPr>
            <a:r>
              <a:rPr lang="en-US" dirty="0" smtClean="0"/>
              <a:t>A</a:t>
            </a:r>
            <a:r>
              <a:rPr lang="en-US" b="1" dirty="0" smtClean="0"/>
              <a:t> USB flash drive </a:t>
            </a:r>
            <a:r>
              <a:rPr lang="en-US" dirty="0" smtClean="0"/>
              <a:t>(memory stick, thumb drive, or jump drive)</a:t>
            </a:r>
          </a:p>
          <a:p>
            <a:pPr lvl="1">
              <a:spcBef>
                <a:spcPct val="0"/>
              </a:spcBef>
            </a:pPr>
            <a:r>
              <a:rPr lang="en-US" dirty="0" smtClean="0"/>
              <a:t>Is a popular </a:t>
            </a:r>
            <a:r>
              <a:rPr lang="en-US" b="1" dirty="0" smtClean="0"/>
              <a:t>portable </a:t>
            </a:r>
            <a:r>
              <a:rPr lang="en-US" dirty="0" smtClean="0"/>
              <a:t>or</a:t>
            </a:r>
            <a:r>
              <a:rPr lang="en-US" b="1" dirty="0" smtClean="0"/>
              <a:t> removable storage device</a:t>
            </a:r>
          </a:p>
          <a:p>
            <a:pPr lvl="1">
              <a:spcBef>
                <a:spcPct val="0"/>
              </a:spcBef>
            </a:pPr>
            <a:r>
              <a:rPr lang="en-US" dirty="0" smtClean="0"/>
              <a:t>Replaces legacy technology of floppy disks and Zip disks</a:t>
            </a:r>
          </a:p>
          <a:p>
            <a:pPr lvl="1">
              <a:spcBef>
                <a:spcPct val="0"/>
              </a:spcBef>
            </a:pPr>
            <a:r>
              <a:rPr lang="en-US" dirty="0" smtClean="0"/>
              <a:t>Does not require a device driver</a:t>
            </a:r>
          </a:p>
          <a:p>
            <a:pPr lvl="1">
              <a:spcBef>
                <a:spcPct val="0"/>
              </a:spcBef>
            </a:pPr>
            <a:r>
              <a:rPr lang="en-US" dirty="0" smtClean="0"/>
              <a:t>Should be removed only when it is not actively in use</a:t>
            </a:r>
          </a:p>
          <a:p>
            <a:pPr lvl="1">
              <a:spcBef>
                <a:spcPct val="0"/>
              </a:spcBef>
            </a:pPr>
            <a:endParaRPr lang="en-US" b="1" dirty="0" smtClean="0"/>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BF639CCD-5BA8-4BB4-A1B2-075034B0DF67}" type="slidenum">
              <a:rPr lang="en-US" smtClean="0"/>
              <a:pPr>
                <a:defRPr/>
              </a:pPr>
              <a:t>48</a:t>
            </a:fld>
            <a:endParaRPr lang="en-US"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Title 1"/>
          <p:cNvSpPr>
            <a:spLocks noGrp="1"/>
          </p:cNvSpPr>
          <p:nvPr>
            <p:ph type="title"/>
          </p:nvPr>
        </p:nvSpPr>
        <p:spPr/>
        <p:txBody>
          <a:bodyPr/>
          <a:lstStyle/>
          <a:p>
            <a:pPr eaLnBrk="1" hangingPunct="1"/>
            <a:r>
              <a:rPr lang="en-US" dirty="0" smtClean="0"/>
              <a:t>Storage: Holding Data for Future Use</a:t>
            </a:r>
          </a:p>
        </p:txBody>
      </p:sp>
      <p:sp>
        <p:nvSpPr>
          <p:cNvPr id="191490" name="Content Placeholder 6"/>
          <p:cNvSpPr>
            <a:spLocks noGrp="1"/>
          </p:cNvSpPr>
          <p:nvPr>
            <p:ph idx="1"/>
          </p:nvPr>
        </p:nvSpPr>
        <p:spPr>
          <a:xfrm>
            <a:off x="762000" y="1905000"/>
            <a:ext cx="8116888" cy="4419600"/>
          </a:xfrm>
        </p:spPr>
        <p:txBody>
          <a:bodyPr/>
          <a:lstStyle/>
          <a:p>
            <a:r>
              <a:rPr lang="en-US" b="1" dirty="0" smtClean="0"/>
              <a:t>CD-ROM </a:t>
            </a:r>
            <a:r>
              <a:rPr lang="en-US" dirty="0" smtClean="0"/>
              <a:t>or </a:t>
            </a:r>
            <a:r>
              <a:rPr lang="en-US" b="1" dirty="0" smtClean="0"/>
              <a:t>DVD-ROM (compact or digital video disc read-only memory) </a:t>
            </a:r>
          </a:p>
          <a:p>
            <a:pPr lvl="1"/>
            <a:r>
              <a:rPr lang="en-US" dirty="0" smtClean="0"/>
              <a:t>Data can be read but not altered.</a:t>
            </a:r>
          </a:p>
          <a:p>
            <a:r>
              <a:rPr lang="en-US" b="1" dirty="0" smtClean="0"/>
              <a:t>CD drive</a:t>
            </a:r>
            <a:r>
              <a:rPr lang="en-US" dirty="0" smtClean="0"/>
              <a:t> and </a:t>
            </a:r>
            <a:r>
              <a:rPr lang="en-US" b="1" dirty="0" smtClean="0"/>
              <a:t>DVD drive</a:t>
            </a:r>
            <a:r>
              <a:rPr lang="en-US" dirty="0" smtClean="0"/>
              <a:t> </a:t>
            </a:r>
          </a:p>
          <a:p>
            <a:pPr lvl="1"/>
            <a:r>
              <a:rPr lang="en-US" b="1" dirty="0" smtClean="0"/>
              <a:t>Optical storage devices </a:t>
            </a:r>
          </a:p>
          <a:p>
            <a:pPr lvl="1"/>
            <a:r>
              <a:rPr lang="en-US" dirty="0" smtClean="0"/>
              <a:t>Use laser beams to store data through: </a:t>
            </a:r>
          </a:p>
          <a:p>
            <a:pPr lvl="2"/>
            <a:r>
              <a:rPr lang="en-US" b="1" dirty="0" smtClean="0"/>
              <a:t>Pits</a:t>
            </a:r>
            <a:r>
              <a:rPr lang="en-US" dirty="0" smtClean="0"/>
              <a:t>,</a:t>
            </a:r>
            <a:r>
              <a:rPr lang="en-US" b="1" dirty="0" smtClean="0"/>
              <a:t> </a:t>
            </a:r>
            <a:r>
              <a:rPr lang="en-US" dirty="0" smtClean="0"/>
              <a:t>the indentations, a binary 0</a:t>
            </a:r>
          </a:p>
          <a:p>
            <a:pPr lvl="2"/>
            <a:r>
              <a:rPr lang="en-US" b="1" dirty="0" smtClean="0"/>
              <a:t>Lands</a:t>
            </a:r>
            <a:r>
              <a:rPr lang="en-US" dirty="0" smtClean="0"/>
              <a:t>, the flat reflective areas, a binary 1</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09688E76-8C76-4784-9972-2201825F2F92}" type="slidenum">
              <a:rPr lang="en-US" smtClean="0"/>
              <a:pPr>
                <a:defRPr/>
              </a:pPr>
              <a:t>49</a:t>
            </a:fld>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Content Placeholder 2"/>
          <p:cNvSpPr>
            <a:spLocks noGrp="1"/>
          </p:cNvSpPr>
          <p:nvPr>
            <p:ph idx="1"/>
          </p:nvPr>
        </p:nvSpPr>
        <p:spPr>
          <a:xfrm>
            <a:off x="762000" y="1981200"/>
            <a:ext cx="7772400" cy="4114800"/>
          </a:xfrm>
        </p:spPr>
        <p:txBody>
          <a:bodyPr/>
          <a:lstStyle/>
          <a:p>
            <a:r>
              <a:rPr lang="en-US" dirty="0" smtClean="0"/>
              <a:t>Identify the two major types of printers and indicate the advantages and disadvantages of each.</a:t>
            </a:r>
          </a:p>
          <a:p>
            <a:r>
              <a:rPr lang="en-US" dirty="0" smtClean="0"/>
              <a:t>Distinguish between memory and storage.</a:t>
            </a:r>
          </a:p>
          <a:p>
            <a:r>
              <a:rPr lang="en-US" dirty="0" smtClean="0"/>
              <a:t>Discuss how storage media and devices are categorized.</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20F33EDC-028A-4D95-9D21-2F172A5D61D8}" type="slidenum">
              <a:rPr lang="en-US" smtClean="0"/>
              <a:pPr>
                <a:defRPr/>
              </a:pPr>
              <a:t>5</a:t>
            </a:fld>
            <a:endParaRPr lang="en-US" dirty="0"/>
          </a:p>
        </p:txBody>
      </p:sp>
      <p:sp>
        <p:nvSpPr>
          <p:cNvPr id="7" name="Rectangle 2"/>
          <p:cNvSpPr>
            <a:spLocks noGrp="1" noChangeArrowheads="1"/>
          </p:cNvSpPr>
          <p:nvPr>
            <p:ph type="title"/>
          </p:nvPr>
        </p:nvSpPr>
        <p:spPr>
          <a:xfrm>
            <a:off x="1143000" y="442912"/>
            <a:ext cx="7793038" cy="1462088"/>
          </a:xfrm>
        </p:spPr>
        <p:txBody>
          <a:bodyPr lIns="92075" tIns="46038" rIns="92075" bIns="46038" anchor="ctr"/>
          <a:lstStyle/>
          <a:p>
            <a:pPr eaLnBrk="1" hangingPunct="1"/>
            <a:r>
              <a:rPr lang="en-US" dirty="0" smtClean="0"/>
              <a:t>Objectives </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p:txBody>
          <a:bodyPr/>
          <a:lstStyle/>
          <a:p>
            <a:pPr eaLnBrk="1" hangingPunct="1"/>
            <a:r>
              <a:rPr lang="en-US" dirty="0" smtClean="0"/>
              <a:t>Storage: Holding Data for Future Use</a:t>
            </a:r>
          </a:p>
        </p:txBody>
      </p:sp>
      <p:sp>
        <p:nvSpPr>
          <p:cNvPr id="193538" name="Content Placeholder 6"/>
          <p:cNvSpPr>
            <a:spLocks noGrp="1"/>
          </p:cNvSpPr>
          <p:nvPr>
            <p:ph sz="half" idx="1"/>
          </p:nvPr>
        </p:nvSpPr>
        <p:spPr>
          <a:xfrm>
            <a:off x="457200" y="2667000"/>
            <a:ext cx="4343400" cy="3581400"/>
          </a:xfrm>
        </p:spPr>
        <p:txBody>
          <a:bodyPr/>
          <a:lstStyle/>
          <a:p>
            <a:pPr lvl="1">
              <a:spcBef>
                <a:spcPct val="0"/>
              </a:spcBef>
            </a:pPr>
            <a:r>
              <a:rPr lang="en-US" dirty="0" smtClean="0"/>
              <a:t>CD-R (compact disc-recordable)</a:t>
            </a:r>
          </a:p>
          <a:p>
            <a:pPr lvl="1">
              <a:spcBef>
                <a:spcPct val="0"/>
              </a:spcBef>
            </a:pPr>
            <a:r>
              <a:rPr lang="en-US" dirty="0" smtClean="0"/>
              <a:t>CD-RW (compact disc-rewritable)</a:t>
            </a:r>
          </a:p>
          <a:p>
            <a:pPr lvl="1">
              <a:spcBef>
                <a:spcPct val="0"/>
              </a:spcBef>
            </a:pPr>
            <a:r>
              <a:rPr lang="en-US" dirty="0" smtClean="0"/>
              <a:t>DVD+R (digital video recordable; plus)</a:t>
            </a:r>
          </a:p>
          <a:p>
            <a:pPr lvl="1">
              <a:spcBef>
                <a:spcPct val="0"/>
              </a:spcBef>
            </a:pPr>
            <a:r>
              <a:rPr lang="en-US" dirty="0" smtClean="0"/>
              <a:t>DVD-R (digital video recordable; dash)</a:t>
            </a:r>
            <a:endParaRPr lang="en-US" b="1" dirty="0" smtClean="0"/>
          </a:p>
        </p:txBody>
      </p:sp>
      <p:sp>
        <p:nvSpPr>
          <p:cNvPr id="193539" name="Content Placeholder 5"/>
          <p:cNvSpPr>
            <a:spLocks noGrp="1"/>
          </p:cNvSpPr>
          <p:nvPr>
            <p:ph sz="half" idx="2"/>
          </p:nvPr>
        </p:nvSpPr>
        <p:spPr>
          <a:xfrm>
            <a:off x="4419600" y="2667000"/>
            <a:ext cx="4459288" cy="3733800"/>
          </a:xfrm>
        </p:spPr>
        <p:txBody>
          <a:bodyPr/>
          <a:lstStyle/>
          <a:p>
            <a:pPr lvl="1">
              <a:spcBef>
                <a:spcPct val="0"/>
              </a:spcBef>
            </a:pPr>
            <a:r>
              <a:rPr lang="en-US" dirty="0" smtClean="0"/>
              <a:t>DVD+RW (digital video rewritable; plus)</a:t>
            </a:r>
          </a:p>
          <a:p>
            <a:pPr lvl="1">
              <a:spcBef>
                <a:spcPct val="0"/>
              </a:spcBef>
            </a:pPr>
            <a:r>
              <a:rPr lang="en-US" dirty="0" smtClean="0"/>
              <a:t>DVD-RW (digital video rewritable; dash)</a:t>
            </a:r>
          </a:p>
          <a:p>
            <a:pPr lvl="1">
              <a:spcBef>
                <a:spcPct val="0"/>
              </a:spcBef>
            </a:pPr>
            <a:r>
              <a:rPr lang="en-US" dirty="0" smtClean="0"/>
              <a:t>BD-ROM (Blu-ray Disc read only)</a:t>
            </a:r>
          </a:p>
          <a:p>
            <a:pPr lvl="1">
              <a:spcBef>
                <a:spcPct val="0"/>
              </a:spcBef>
            </a:pPr>
            <a:r>
              <a:rPr lang="en-US" dirty="0" smtClean="0"/>
              <a:t>BD-R (Blu-ray Disc recordable)</a:t>
            </a:r>
          </a:p>
          <a:p>
            <a:pPr lvl="1">
              <a:spcBef>
                <a:spcPct val="0"/>
              </a:spcBef>
            </a:pPr>
            <a:r>
              <a:rPr lang="en-US" dirty="0" smtClean="0"/>
              <a:t>BD-RE (Blu-ray Disc rewritable)</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A6D7EF5E-B8D7-4231-B695-84BED50B494F}" type="slidenum">
              <a:rPr lang="en-US" smtClean="0"/>
              <a:pPr>
                <a:defRPr/>
              </a:pPr>
              <a:t>50</a:t>
            </a:fld>
            <a:endParaRPr lang="en-US" dirty="0"/>
          </a:p>
        </p:txBody>
      </p:sp>
      <p:sp>
        <p:nvSpPr>
          <p:cNvPr id="7" name="Rectangle 6"/>
          <p:cNvSpPr/>
          <p:nvPr/>
        </p:nvSpPr>
        <p:spPr>
          <a:xfrm>
            <a:off x="914400" y="2057400"/>
            <a:ext cx="7010252" cy="584775"/>
          </a:xfrm>
          <a:prstGeom prst="rect">
            <a:avLst/>
          </a:prstGeom>
        </p:spPr>
        <p:txBody>
          <a:bodyPr wrap="none">
            <a:spAutoFit/>
          </a:bodyPr>
          <a:lstStyle/>
          <a:p>
            <a:r>
              <a:rPr lang="en-US" sz="3200" b="1" dirty="0" smtClean="0"/>
              <a:t>Additional types of optical storage</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Title 1"/>
          <p:cNvSpPr>
            <a:spLocks noGrp="1"/>
          </p:cNvSpPr>
          <p:nvPr>
            <p:ph type="title"/>
          </p:nvPr>
        </p:nvSpPr>
        <p:spPr/>
        <p:txBody>
          <a:bodyPr/>
          <a:lstStyle/>
          <a:p>
            <a:pPr eaLnBrk="1" hangingPunct="1"/>
            <a:r>
              <a:rPr lang="en-US" dirty="0" smtClean="0"/>
              <a:t>Storage: Holding Data for Future Use</a:t>
            </a:r>
          </a:p>
        </p:txBody>
      </p:sp>
      <p:sp>
        <p:nvSpPr>
          <p:cNvPr id="195586" name="Content Placeholder 6"/>
          <p:cNvSpPr>
            <a:spLocks noGrp="1"/>
          </p:cNvSpPr>
          <p:nvPr>
            <p:ph idx="1"/>
          </p:nvPr>
        </p:nvSpPr>
        <p:spPr>
          <a:xfrm>
            <a:off x="798513" y="1981200"/>
            <a:ext cx="7735887" cy="4114800"/>
          </a:xfrm>
        </p:spPr>
        <p:txBody>
          <a:bodyPr/>
          <a:lstStyle/>
          <a:p>
            <a:pPr>
              <a:spcBef>
                <a:spcPct val="0"/>
              </a:spcBef>
            </a:pPr>
            <a:r>
              <a:rPr lang="en-US" dirty="0" smtClean="0"/>
              <a:t>Protecting your discs</a:t>
            </a:r>
          </a:p>
          <a:p>
            <a:pPr lvl="1">
              <a:spcBef>
                <a:spcPct val="0"/>
              </a:spcBef>
            </a:pPr>
            <a:r>
              <a:rPr lang="en-US" dirty="0" smtClean="0"/>
              <a:t>Do not expose discs to excessive heat or sunlight.</a:t>
            </a:r>
          </a:p>
          <a:p>
            <a:pPr lvl="1">
              <a:spcBef>
                <a:spcPct val="0"/>
              </a:spcBef>
            </a:pPr>
            <a:r>
              <a:rPr lang="en-US" dirty="0" smtClean="0"/>
              <a:t>Do not touch the underside of the disc. Hold the edges.</a:t>
            </a:r>
          </a:p>
          <a:p>
            <a:pPr lvl="1">
              <a:spcBef>
                <a:spcPct val="0"/>
              </a:spcBef>
            </a:pPr>
            <a:r>
              <a:rPr lang="en-US" dirty="0" smtClean="0"/>
              <a:t>Do not write on the label side of the disc with a hard implement.</a:t>
            </a:r>
          </a:p>
          <a:p>
            <a:pPr lvl="1">
              <a:spcBef>
                <a:spcPct val="0"/>
              </a:spcBef>
            </a:pPr>
            <a:r>
              <a:rPr lang="en-US" dirty="0" smtClean="0"/>
              <a:t>Do not stack discs.</a:t>
            </a:r>
          </a:p>
          <a:p>
            <a:pPr lvl="1">
              <a:spcBef>
                <a:spcPct val="0"/>
              </a:spcBef>
            </a:pPr>
            <a:r>
              <a:rPr lang="en-US" dirty="0" smtClean="0"/>
              <a:t>Store discs in cases when not in use.</a:t>
            </a:r>
            <a:endParaRPr lang="en-US" b="1" dirty="0" smtClean="0"/>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8236B756-997D-48AE-B1FA-DEF8B730E03C}" type="slidenum">
              <a:rPr lang="en-US" smtClean="0"/>
              <a:pPr>
                <a:defRPr/>
              </a:pPr>
              <a:t>51</a:t>
            </a:fld>
            <a:endParaRPr 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itle 1"/>
          <p:cNvSpPr>
            <a:spLocks noGrp="1"/>
          </p:cNvSpPr>
          <p:nvPr>
            <p:ph type="title"/>
          </p:nvPr>
        </p:nvSpPr>
        <p:spPr/>
        <p:txBody>
          <a:bodyPr/>
          <a:lstStyle/>
          <a:p>
            <a:pPr eaLnBrk="1" hangingPunct="1"/>
            <a:r>
              <a:rPr lang="en-US" dirty="0" smtClean="0"/>
              <a:t>Storage: Holding Data for Future Use</a:t>
            </a:r>
          </a:p>
        </p:txBody>
      </p:sp>
      <p:sp>
        <p:nvSpPr>
          <p:cNvPr id="197634" name="Content Placeholder 6"/>
          <p:cNvSpPr>
            <a:spLocks noGrp="1"/>
          </p:cNvSpPr>
          <p:nvPr>
            <p:ph idx="1"/>
          </p:nvPr>
        </p:nvSpPr>
        <p:spPr>
          <a:xfrm>
            <a:off x="722313" y="1905000"/>
            <a:ext cx="7431087" cy="4114800"/>
          </a:xfrm>
        </p:spPr>
        <p:txBody>
          <a:bodyPr/>
          <a:lstStyle/>
          <a:p>
            <a:r>
              <a:rPr lang="en-US" b="1" dirty="0" smtClean="0"/>
              <a:t>Solid-state storage devices </a:t>
            </a:r>
          </a:p>
          <a:p>
            <a:pPr lvl="1"/>
            <a:r>
              <a:rPr lang="en-US" dirty="0" smtClean="0"/>
              <a:t>Have no moving parts </a:t>
            </a:r>
          </a:p>
          <a:p>
            <a:pPr lvl="1"/>
            <a:r>
              <a:rPr lang="en-US" dirty="0" smtClean="0"/>
              <a:t>Are nonvolatile</a:t>
            </a:r>
          </a:p>
          <a:p>
            <a:r>
              <a:rPr lang="en-US" b="1" dirty="0" smtClean="0"/>
              <a:t>ExpressCard </a:t>
            </a:r>
          </a:p>
          <a:p>
            <a:pPr lvl="1"/>
            <a:r>
              <a:rPr lang="en-US" dirty="0" smtClean="0"/>
              <a:t>A notebook accessory the size of a credit card</a:t>
            </a:r>
          </a:p>
          <a:p>
            <a:pPr lvl="1"/>
            <a:r>
              <a:rPr lang="en-US" dirty="0" smtClean="0"/>
              <a:t>Can be used as a modem, as extra memory, or as a network adapter</a:t>
            </a:r>
          </a:p>
          <a:p>
            <a:pPr lvl="1">
              <a:buFont typeface="Wingdings" pitchFamily="2" charset="2"/>
              <a:buNone/>
            </a:pPr>
            <a:endParaRPr lang="en-US" b="1" dirty="0" smtClean="0"/>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0CC086C8-642B-4B14-A9E6-16D1EB6BEB57}" type="slidenum">
              <a:rPr lang="en-US" smtClean="0"/>
              <a:pPr>
                <a:defRPr/>
              </a:pPr>
              <a:t>52</a:t>
            </a:fld>
            <a:endParaRPr 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Title 1"/>
          <p:cNvSpPr>
            <a:spLocks noGrp="1"/>
          </p:cNvSpPr>
          <p:nvPr>
            <p:ph type="title"/>
          </p:nvPr>
        </p:nvSpPr>
        <p:spPr/>
        <p:txBody>
          <a:bodyPr/>
          <a:lstStyle/>
          <a:p>
            <a:pPr eaLnBrk="1" hangingPunct="1"/>
            <a:r>
              <a:rPr lang="en-US" dirty="0" smtClean="0"/>
              <a:t>Storage: Holding Data for Future Use</a:t>
            </a:r>
          </a:p>
        </p:txBody>
      </p:sp>
      <p:sp>
        <p:nvSpPr>
          <p:cNvPr id="199682" name="Content Placeholder 6"/>
          <p:cNvSpPr>
            <a:spLocks noGrp="1"/>
          </p:cNvSpPr>
          <p:nvPr>
            <p:ph idx="1"/>
          </p:nvPr>
        </p:nvSpPr>
        <p:spPr>
          <a:xfrm>
            <a:off x="722313" y="1905000"/>
            <a:ext cx="8040687" cy="4114800"/>
          </a:xfrm>
        </p:spPr>
        <p:txBody>
          <a:bodyPr/>
          <a:lstStyle/>
          <a:p>
            <a:r>
              <a:rPr lang="en-US" b="1" dirty="0" smtClean="0"/>
              <a:t>Flash memory cards</a:t>
            </a:r>
            <a:r>
              <a:rPr lang="en-US" dirty="0" smtClean="0"/>
              <a:t> </a:t>
            </a:r>
          </a:p>
          <a:p>
            <a:pPr lvl="1"/>
            <a:r>
              <a:rPr lang="en-US" dirty="0" smtClean="0"/>
              <a:t>Another type of solid-state storage device </a:t>
            </a:r>
          </a:p>
          <a:p>
            <a:pPr lvl="1"/>
            <a:r>
              <a:rPr lang="en-US" dirty="0" smtClean="0"/>
              <a:t>Used with MP3 players and smartphones</a:t>
            </a:r>
          </a:p>
          <a:p>
            <a:r>
              <a:rPr lang="en-US" b="1" dirty="0" smtClean="0"/>
              <a:t>Smart card/chip card/integrated circuit card (ICC)</a:t>
            </a:r>
          </a:p>
          <a:p>
            <a:pPr lvl="1"/>
            <a:r>
              <a:rPr lang="en-US" dirty="0" smtClean="0"/>
              <a:t>Combines flash memory with a small microprocessor</a:t>
            </a:r>
            <a:endParaRPr lang="en-US" b="1" dirty="0" smtClean="0"/>
          </a:p>
          <a:p>
            <a:pPr lvl="1"/>
            <a:r>
              <a:rPr lang="en-US" dirty="0" smtClean="0"/>
              <a:t>Able to store and process information</a:t>
            </a:r>
          </a:p>
          <a:p>
            <a:pPr lvl="1">
              <a:buFont typeface="Wingdings" pitchFamily="2" charset="2"/>
              <a:buNone/>
            </a:pPr>
            <a:endParaRPr lang="en-US" b="1" dirty="0" smtClean="0"/>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4A7651F4-F548-46C7-85C2-CA2EAE7ACEEA}" type="slidenum">
              <a:rPr lang="en-US" smtClean="0"/>
              <a:pPr>
                <a:defRPr/>
              </a:pPr>
              <a:t>53</a:t>
            </a:fld>
            <a:endParaRPr 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Title 1"/>
          <p:cNvSpPr>
            <a:spLocks noGrp="1"/>
          </p:cNvSpPr>
          <p:nvPr>
            <p:ph type="title"/>
          </p:nvPr>
        </p:nvSpPr>
        <p:spPr/>
        <p:txBody>
          <a:bodyPr/>
          <a:lstStyle/>
          <a:p>
            <a:pPr eaLnBrk="1" hangingPunct="1"/>
            <a:r>
              <a:rPr lang="en-US" dirty="0" smtClean="0"/>
              <a:t>Storage: Holding Data for Future Use</a:t>
            </a:r>
          </a:p>
        </p:txBody>
      </p:sp>
      <p:sp>
        <p:nvSpPr>
          <p:cNvPr id="201730" name="Content Placeholder 6"/>
          <p:cNvSpPr>
            <a:spLocks noGrp="1"/>
          </p:cNvSpPr>
          <p:nvPr>
            <p:ph idx="1"/>
          </p:nvPr>
        </p:nvSpPr>
        <p:spPr>
          <a:xfrm>
            <a:off x="722313" y="1981200"/>
            <a:ext cx="7735887" cy="4114800"/>
          </a:xfrm>
        </p:spPr>
        <p:txBody>
          <a:bodyPr/>
          <a:lstStyle/>
          <a:p>
            <a:r>
              <a:rPr lang="en-US" sz="3000" b="1" dirty="0" smtClean="0"/>
              <a:t>Holographic storage</a:t>
            </a:r>
            <a:r>
              <a:rPr lang="en-US" sz="3000" dirty="0" smtClean="0"/>
              <a:t> </a:t>
            </a:r>
          </a:p>
          <a:p>
            <a:pPr lvl="1"/>
            <a:r>
              <a:rPr lang="en-US" sz="2600" dirty="0" smtClean="0"/>
              <a:t>May make high-density storage possible </a:t>
            </a:r>
          </a:p>
          <a:p>
            <a:pPr lvl="1"/>
            <a:r>
              <a:rPr lang="en-US" sz="2600" dirty="0" smtClean="0"/>
              <a:t>Able to create three-dimensional images</a:t>
            </a:r>
          </a:p>
          <a:p>
            <a:r>
              <a:rPr lang="en-US" sz="3000" b="1" dirty="0" smtClean="0"/>
              <a:t>Eye-Fi wireless memory card</a:t>
            </a:r>
            <a:r>
              <a:rPr lang="en-US" sz="3000" dirty="0" smtClean="0"/>
              <a:t> </a:t>
            </a:r>
          </a:p>
          <a:p>
            <a:pPr lvl="1"/>
            <a:r>
              <a:rPr lang="en-US" sz="2600" dirty="0" smtClean="0"/>
              <a:t>Combines standard flash memory card features with wireless circuitry </a:t>
            </a:r>
          </a:p>
          <a:p>
            <a:pPr lvl="1"/>
            <a:r>
              <a:rPr lang="en-US" sz="2600" dirty="0" smtClean="0"/>
              <a:t>Enables a direct wireless network connection to devices such as digital cameras</a:t>
            </a:r>
          </a:p>
          <a:p>
            <a:pPr lvl="1">
              <a:buFont typeface="Wingdings" pitchFamily="2" charset="2"/>
              <a:buNone/>
            </a:pPr>
            <a:endParaRPr lang="en-US" b="1" dirty="0" smtClean="0"/>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B87328A9-5571-44E2-B534-5C58F681A400}" type="slidenum">
              <a:rPr lang="en-US" smtClean="0"/>
              <a:pPr>
                <a:defRPr/>
              </a:pPr>
              <a:t>54</a:t>
            </a:fld>
            <a:endParaRPr lang="en-US"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Title 1"/>
          <p:cNvSpPr>
            <a:spLocks noGrp="1"/>
          </p:cNvSpPr>
          <p:nvPr>
            <p:ph type="title"/>
          </p:nvPr>
        </p:nvSpPr>
        <p:spPr/>
        <p:txBody>
          <a:bodyPr/>
          <a:lstStyle/>
          <a:p>
            <a:pPr eaLnBrk="1" hangingPunct="1"/>
            <a:r>
              <a:rPr lang="en-US" dirty="0" smtClean="0"/>
              <a:t>Storage: Holding Data for Future Use</a:t>
            </a:r>
          </a:p>
        </p:txBody>
      </p:sp>
      <p:sp>
        <p:nvSpPr>
          <p:cNvPr id="201730" name="Content Placeholder 6"/>
          <p:cNvSpPr>
            <a:spLocks noGrp="1"/>
          </p:cNvSpPr>
          <p:nvPr>
            <p:ph idx="1"/>
          </p:nvPr>
        </p:nvSpPr>
        <p:spPr>
          <a:xfrm>
            <a:off x="722313" y="1981200"/>
            <a:ext cx="7888287" cy="4114800"/>
          </a:xfrm>
        </p:spPr>
        <p:txBody>
          <a:bodyPr/>
          <a:lstStyle/>
          <a:p>
            <a:r>
              <a:rPr lang="en-US" b="1" dirty="0" smtClean="0"/>
              <a:t>Racetrack memory</a:t>
            </a:r>
            <a:r>
              <a:rPr lang="en-US" dirty="0" smtClean="0"/>
              <a:t> </a:t>
            </a:r>
          </a:p>
          <a:p>
            <a:pPr lvl="1"/>
            <a:r>
              <a:rPr lang="en-US" dirty="0" smtClean="0"/>
              <a:t>Under development as a possible replacement for flash memory and hard drives </a:t>
            </a:r>
          </a:p>
          <a:p>
            <a:pPr lvl="1"/>
            <a:r>
              <a:rPr lang="en-US" dirty="0" smtClean="0"/>
              <a:t>Will operate at higher speeds and consume less power</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B87328A9-5571-44E2-B534-5C58F681A400}" type="slidenum">
              <a:rPr lang="en-US" smtClean="0"/>
              <a:pPr>
                <a:defRPr/>
              </a:pPr>
              <a:t>55</a:t>
            </a:fld>
            <a:endParaRPr lang="en-US"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noChangeArrowheads="1"/>
          </p:cNvSpPr>
          <p:nvPr>
            <p:ph type="title"/>
          </p:nvPr>
        </p:nvSpPr>
        <p:spPr>
          <a:xfrm>
            <a:off x="1143000" y="457200"/>
            <a:ext cx="7793038" cy="1462088"/>
          </a:xfrm>
        </p:spPr>
        <p:txBody>
          <a:bodyPr lIns="92075" tIns="46038" rIns="92075" bIns="46038" anchor="ctr"/>
          <a:lstStyle/>
          <a:p>
            <a:pPr eaLnBrk="1" hangingPunct="1"/>
            <a:r>
              <a:rPr lang="en-US" dirty="0" smtClean="0"/>
              <a:t>Chapter Summary</a:t>
            </a:r>
          </a:p>
        </p:txBody>
      </p:sp>
      <p:sp>
        <p:nvSpPr>
          <p:cNvPr id="203778" name="Rectangle 3"/>
          <p:cNvSpPr>
            <a:spLocks noGrp="1" noChangeArrowheads="1"/>
          </p:cNvSpPr>
          <p:nvPr>
            <p:ph type="body" idx="1"/>
          </p:nvPr>
        </p:nvSpPr>
        <p:spPr>
          <a:xfrm>
            <a:off x="762000" y="1981200"/>
            <a:ext cx="8077200" cy="4419600"/>
          </a:xfrm>
        </p:spPr>
        <p:txBody>
          <a:bodyPr lIns="182562" tIns="46038" rIns="182562" bIns="46038"/>
          <a:lstStyle/>
          <a:p>
            <a:pPr eaLnBrk="1" hangingPunct="1">
              <a:spcBef>
                <a:spcPct val="0"/>
              </a:spcBef>
            </a:pPr>
            <a:r>
              <a:rPr lang="en-US" sz="3000" dirty="0" smtClean="0"/>
              <a:t>The keyboard, the most common input device, includes special keys for cursor movement, toggling between modes, performing functions, and modifying key functions.</a:t>
            </a:r>
          </a:p>
          <a:p>
            <a:pPr eaLnBrk="1" hangingPunct="1">
              <a:spcBef>
                <a:spcPct val="0"/>
              </a:spcBef>
            </a:pPr>
            <a:r>
              <a:rPr lang="en-US" sz="3000" dirty="0" smtClean="0"/>
              <a:t>The mouse is the most common pointing device. Others include trackballs, pointing sticks, touchpads, joysticks, touch screens, and styluses.</a:t>
            </a:r>
          </a:p>
        </p:txBody>
      </p:sp>
      <p:sp>
        <p:nvSpPr>
          <p:cNvPr id="8" name="Slide Number Placeholder 7"/>
          <p:cNvSpPr>
            <a:spLocks noGrp="1"/>
          </p:cNvSpPr>
          <p:nvPr>
            <p:ph type="sldNum" sz="quarter" idx="11"/>
          </p:nvPr>
        </p:nvSpPr>
        <p:spPr/>
        <p:txBody>
          <a:bodyPr/>
          <a:lstStyle/>
          <a:p>
            <a:pPr>
              <a:defRPr/>
            </a:pPr>
            <a:fld id="{10A1343C-8622-4B67-B18C-AEE6320E3F7B}" type="slidenum">
              <a:rPr lang="en-US"/>
              <a:pPr>
                <a:defRPr/>
              </a:pPr>
              <a:t>56</a:t>
            </a:fld>
            <a:endParaRPr lang="en-US" dirty="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2"/>
          <p:cNvSpPr>
            <a:spLocks noGrp="1" noChangeArrowheads="1"/>
          </p:cNvSpPr>
          <p:nvPr>
            <p:ph type="title"/>
          </p:nvPr>
        </p:nvSpPr>
        <p:spPr>
          <a:xfrm>
            <a:off x="1143000" y="457200"/>
            <a:ext cx="7793038" cy="1462088"/>
          </a:xfrm>
        </p:spPr>
        <p:txBody>
          <a:bodyPr lIns="92075" tIns="46038" rIns="92075" bIns="46038" anchor="ctr"/>
          <a:lstStyle/>
          <a:p>
            <a:pPr eaLnBrk="1" hangingPunct="1"/>
            <a:r>
              <a:rPr lang="en-US" dirty="0" smtClean="0"/>
              <a:t>Chapter Summary</a:t>
            </a:r>
          </a:p>
        </p:txBody>
      </p:sp>
      <p:sp>
        <p:nvSpPr>
          <p:cNvPr id="204802" name="Rectangle 3"/>
          <p:cNvSpPr>
            <a:spLocks noGrp="1" noChangeArrowheads="1"/>
          </p:cNvSpPr>
          <p:nvPr>
            <p:ph type="body" idx="1"/>
          </p:nvPr>
        </p:nvSpPr>
        <p:spPr>
          <a:xfrm>
            <a:off x="762000" y="1905000"/>
            <a:ext cx="8077200" cy="4419600"/>
          </a:xfrm>
        </p:spPr>
        <p:txBody>
          <a:bodyPr lIns="182562" tIns="46038" rIns="182562" bIns="46038"/>
          <a:lstStyle/>
          <a:p>
            <a:pPr eaLnBrk="1" hangingPunct="1">
              <a:spcBef>
                <a:spcPct val="0"/>
              </a:spcBef>
            </a:pPr>
            <a:r>
              <a:rPr lang="en-US" dirty="0" smtClean="0"/>
              <a:t>Newer desktop and notebook monitors use LCDs.</a:t>
            </a:r>
          </a:p>
          <a:p>
            <a:pPr eaLnBrk="1" hangingPunct="1">
              <a:spcBef>
                <a:spcPct val="0"/>
              </a:spcBef>
            </a:pPr>
            <a:r>
              <a:rPr lang="en-US" dirty="0" smtClean="0"/>
              <a:t>Monitor quality is dependent on its size, viewable area, resolution, and refresh rate.</a:t>
            </a:r>
          </a:p>
          <a:p>
            <a:pPr eaLnBrk="1" hangingPunct="1">
              <a:spcBef>
                <a:spcPct val="0"/>
              </a:spcBef>
            </a:pPr>
            <a:r>
              <a:rPr lang="en-US" dirty="0" smtClean="0"/>
              <a:t>Printers use inkjet or laser technology. Laser printers are faster and produce high-quality text and graphics but are more expensive.</a:t>
            </a:r>
          </a:p>
        </p:txBody>
      </p:sp>
      <p:sp>
        <p:nvSpPr>
          <p:cNvPr id="8" name="Slide Number Placeholder 7"/>
          <p:cNvSpPr>
            <a:spLocks noGrp="1"/>
          </p:cNvSpPr>
          <p:nvPr>
            <p:ph type="sldNum" sz="quarter" idx="11"/>
          </p:nvPr>
        </p:nvSpPr>
        <p:spPr/>
        <p:txBody>
          <a:bodyPr/>
          <a:lstStyle/>
          <a:p>
            <a:pPr>
              <a:defRPr/>
            </a:pPr>
            <a:fld id="{D2B279BE-E9C7-4BE5-88E6-9ED0389F17DF}" type="slidenum">
              <a:rPr lang="en-US"/>
              <a:pPr>
                <a:defRPr/>
              </a:pPr>
              <a:t>57</a:t>
            </a:fld>
            <a:endParaRPr lang="en-US" dirty="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ChangeArrowheads="1"/>
          </p:cNvSpPr>
          <p:nvPr>
            <p:ph type="title"/>
          </p:nvPr>
        </p:nvSpPr>
        <p:spPr>
          <a:xfrm>
            <a:off x="1143000" y="457200"/>
            <a:ext cx="7793038" cy="1462088"/>
          </a:xfrm>
        </p:spPr>
        <p:txBody>
          <a:bodyPr lIns="92075" tIns="46038" rIns="92075" bIns="46038" anchor="ctr"/>
          <a:lstStyle/>
          <a:p>
            <a:pPr eaLnBrk="1" hangingPunct="1"/>
            <a:r>
              <a:rPr lang="en-US" dirty="0" smtClean="0"/>
              <a:t>Chapter Summary</a:t>
            </a:r>
          </a:p>
        </p:txBody>
      </p:sp>
      <p:sp>
        <p:nvSpPr>
          <p:cNvPr id="205826" name="Rectangle 3"/>
          <p:cNvSpPr>
            <a:spLocks noGrp="1" noChangeArrowheads="1"/>
          </p:cNvSpPr>
          <p:nvPr>
            <p:ph type="body" idx="1"/>
          </p:nvPr>
        </p:nvSpPr>
        <p:spPr>
          <a:xfrm>
            <a:off x="762000" y="1905000"/>
            <a:ext cx="8077200" cy="4419600"/>
          </a:xfrm>
        </p:spPr>
        <p:txBody>
          <a:bodyPr lIns="182562" tIns="46038" rIns="182562" bIns="46038"/>
          <a:lstStyle/>
          <a:p>
            <a:pPr eaLnBrk="1" hangingPunct="1">
              <a:spcBef>
                <a:spcPct val="0"/>
              </a:spcBef>
            </a:pPr>
            <a:r>
              <a:rPr lang="en-US" dirty="0" smtClean="0"/>
              <a:t>Memory must have the capacity to hold software and data in use.</a:t>
            </a:r>
          </a:p>
          <a:p>
            <a:pPr eaLnBrk="1" hangingPunct="1">
              <a:spcBef>
                <a:spcPct val="0"/>
              </a:spcBef>
            </a:pPr>
            <a:r>
              <a:rPr lang="en-US" dirty="0" smtClean="0"/>
              <a:t>Memory is temporary whereas storage is retains data when the power is off.</a:t>
            </a:r>
          </a:p>
          <a:p>
            <a:pPr eaLnBrk="1" hangingPunct="1">
              <a:spcBef>
                <a:spcPct val="0"/>
              </a:spcBef>
            </a:pPr>
            <a:r>
              <a:rPr lang="en-US" dirty="0" smtClean="0"/>
              <a:t>Storage is slower and has greater capacity than memory.</a:t>
            </a:r>
          </a:p>
          <a:p>
            <a:pPr eaLnBrk="1" hangingPunct="1">
              <a:spcBef>
                <a:spcPct val="0"/>
              </a:spcBef>
            </a:pPr>
            <a:endParaRPr lang="en-US" dirty="0" smtClean="0"/>
          </a:p>
          <a:p>
            <a:pPr eaLnBrk="1" hangingPunct="1">
              <a:spcBef>
                <a:spcPct val="0"/>
              </a:spcBef>
            </a:pPr>
            <a:endParaRPr lang="en-US" dirty="0" smtClean="0"/>
          </a:p>
        </p:txBody>
      </p:sp>
      <p:sp>
        <p:nvSpPr>
          <p:cNvPr id="8" name="Slide Number Placeholder 7"/>
          <p:cNvSpPr>
            <a:spLocks noGrp="1"/>
          </p:cNvSpPr>
          <p:nvPr>
            <p:ph type="sldNum" sz="quarter" idx="11"/>
          </p:nvPr>
        </p:nvSpPr>
        <p:spPr/>
        <p:txBody>
          <a:bodyPr/>
          <a:lstStyle/>
          <a:p>
            <a:pPr>
              <a:defRPr/>
            </a:pPr>
            <a:fld id="{E803B875-E5C4-4F33-A276-A57D4C7D4999}" type="slidenum">
              <a:rPr lang="en-US"/>
              <a:pPr>
                <a:defRPr/>
              </a:pPr>
              <a:t>58</a:t>
            </a:fld>
            <a:endParaRPr lang="en-US" dirty="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2"/>
          <p:cNvSpPr>
            <a:spLocks noGrp="1" noChangeArrowheads="1"/>
          </p:cNvSpPr>
          <p:nvPr>
            <p:ph type="title"/>
          </p:nvPr>
        </p:nvSpPr>
        <p:spPr>
          <a:xfrm>
            <a:off x="1143000" y="457200"/>
            <a:ext cx="7793038" cy="1462088"/>
          </a:xfrm>
        </p:spPr>
        <p:txBody>
          <a:bodyPr lIns="92075" tIns="46038" rIns="92075" bIns="46038" anchor="ctr"/>
          <a:lstStyle/>
          <a:p>
            <a:pPr eaLnBrk="1" hangingPunct="1"/>
            <a:r>
              <a:rPr lang="en-US" dirty="0" smtClean="0"/>
              <a:t>Chapter Summary</a:t>
            </a:r>
          </a:p>
        </p:txBody>
      </p:sp>
      <p:sp>
        <p:nvSpPr>
          <p:cNvPr id="206850" name="Rectangle 3"/>
          <p:cNvSpPr>
            <a:spLocks noGrp="1" noChangeArrowheads="1"/>
          </p:cNvSpPr>
          <p:nvPr>
            <p:ph type="body" idx="1"/>
          </p:nvPr>
        </p:nvSpPr>
        <p:spPr>
          <a:xfrm>
            <a:off x="762000" y="1905000"/>
            <a:ext cx="8077200" cy="4419600"/>
          </a:xfrm>
        </p:spPr>
        <p:txBody>
          <a:bodyPr lIns="182562" tIns="46038" rIns="182562" bIns="46038"/>
          <a:lstStyle/>
          <a:p>
            <a:pPr eaLnBrk="1" hangingPunct="1">
              <a:spcBef>
                <a:spcPct val="0"/>
              </a:spcBef>
            </a:pPr>
            <a:r>
              <a:rPr lang="en-US" dirty="0" smtClean="0"/>
              <a:t>Storage media can be categorized in many ways: read-only or read/write; random access; magnetic, flash, or optical; and secondary, external, or portable.</a:t>
            </a:r>
          </a:p>
          <a:p>
            <a:pPr eaLnBrk="1" hangingPunct="1">
              <a:spcBef>
                <a:spcPct val="0"/>
              </a:spcBef>
            </a:pPr>
            <a:r>
              <a:rPr lang="en-US" dirty="0" smtClean="0"/>
              <a:t>Many factors can affect hard disk performance.</a:t>
            </a:r>
          </a:p>
          <a:p>
            <a:pPr eaLnBrk="1" hangingPunct="1">
              <a:spcBef>
                <a:spcPct val="0"/>
              </a:spcBef>
            </a:pPr>
            <a:endParaRPr lang="en-US" dirty="0" smtClean="0"/>
          </a:p>
          <a:p>
            <a:pPr eaLnBrk="1" hangingPunct="1">
              <a:spcBef>
                <a:spcPct val="0"/>
              </a:spcBef>
            </a:pPr>
            <a:endParaRPr lang="en-US" dirty="0" smtClean="0"/>
          </a:p>
        </p:txBody>
      </p:sp>
      <p:sp>
        <p:nvSpPr>
          <p:cNvPr id="8" name="Slide Number Placeholder 7"/>
          <p:cNvSpPr>
            <a:spLocks noGrp="1"/>
          </p:cNvSpPr>
          <p:nvPr>
            <p:ph type="sldNum" sz="quarter" idx="11"/>
          </p:nvPr>
        </p:nvSpPr>
        <p:spPr/>
        <p:txBody>
          <a:bodyPr/>
          <a:lstStyle/>
          <a:p>
            <a:pPr>
              <a:defRPr/>
            </a:pPr>
            <a:fld id="{D658F5C1-F63C-45D4-AAFF-32DA84239734}" type="slidenum">
              <a:rPr lang="en-US"/>
              <a:pPr>
                <a:defRPr/>
              </a:pPr>
              <a:t>59</a:t>
            </a:fld>
            <a:endParaRPr lang="en-US" dirty="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ontent Placeholder 2"/>
          <p:cNvSpPr>
            <a:spLocks noGrp="1"/>
          </p:cNvSpPr>
          <p:nvPr>
            <p:ph idx="1"/>
          </p:nvPr>
        </p:nvSpPr>
        <p:spPr>
          <a:xfrm>
            <a:off x="762000" y="1981200"/>
            <a:ext cx="7772400" cy="4114800"/>
          </a:xfrm>
        </p:spPr>
        <p:txBody>
          <a:bodyPr/>
          <a:lstStyle/>
          <a:p>
            <a:r>
              <a:rPr lang="en-US" dirty="0" smtClean="0"/>
              <a:t>List factors that affect hard disk performance.</a:t>
            </a:r>
          </a:p>
          <a:p>
            <a:r>
              <a:rPr lang="en-US" dirty="0" smtClean="0"/>
              <a:t>Explain how data is stored on hard disks and flash drives.</a:t>
            </a:r>
          </a:p>
          <a:p>
            <a:r>
              <a:rPr lang="en-US" dirty="0" smtClean="0"/>
              <a:t>List and compare the various optical storage media and devices available for personal computers.</a:t>
            </a:r>
          </a:p>
          <a:p>
            <a:pPr>
              <a:buFont typeface="Wingdings" pitchFamily="2" charset="2"/>
              <a:buNone/>
            </a:pPr>
            <a:endParaRPr lang="en-US" dirty="0" smtClean="0"/>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52723410-EAAB-4F24-B5A2-6810102A6D7E}" type="slidenum">
              <a:rPr lang="en-US" smtClean="0"/>
              <a:pPr>
                <a:defRPr/>
              </a:pPr>
              <a:t>6</a:t>
            </a:fld>
            <a:endParaRPr lang="en-US" dirty="0"/>
          </a:p>
        </p:txBody>
      </p:sp>
      <p:sp>
        <p:nvSpPr>
          <p:cNvPr id="7" name="Rectangle 2"/>
          <p:cNvSpPr>
            <a:spLocks noGrp="1" noChangeArrowheads="1"/>
          </p:cNvSpPr>
          <p:nvPr>
            <p:ph type="title"/>
          </p:nvPr>
        </p:nvSpPr>
        <p:spPr>
          <a:xfrm>
            <a:off x="1143000" y="442912"/>
            <a:ext cx="7793038" cy="1462088"/>
          </a:xfrm>
        </p:spPr>
        <p:txBody>
          <a:bodyPr lIns="92075" tIns="46038" rIns="92075" bIns="46038" anchor="ctr"/>
          <a:lstStyle/>
          <a:p>
            <a:pPr eaLnBrk="1" hangingPunct="1"/>
            <a:r>
              <a:rPr lang="en-US" dirty="0" smtClean="0"/>
              <a:t>Objectives </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ChangeArrowheads="1"/>
          </p:cNvSpPr>
          <p:nvPr>
            <p:ph type="title"/>
          </p:nvPr>
        </p:nvSpPr>
        <p:spPr>
          <a:xfrm>
            <a:off x="1143000" y="457200"/>
            <a:ext cx="7793038" cy="1462088"/>
          </a:xfrm>
        </p:spPr>
        <p:txBody>
          <a:bodyPr lIns="92075" tIns="46038" rIns="92075" bIns="46038" anchor="ctr"/>
          <a:lstStyle/>
          <a:p>
            <a:pPr eaLnBrk="1" hangingPunct="1"/>
            <a:r>
              <a:rPr lang="en-US" dirty="0" smtClean="0"/>
              <a:t>Chapter Summary</a:t>
            </a:r>
          </a:p>
        </p:txBody>
      </p:sp>
      <p:sp>
        <p:nvSpPr>
          <p:cNvPr id="207874" name="Rectangle 3"/>
          <p:cNvSpPr>
            <a:spLocks noGrp="1" noChangeArrowheads="1"/>
          </p:cNvSpPr>
          <p:nvPr>
            <p:ph type="body" idx="1"/>
          </p:nvPr>
        </p:nvSpPr>
        <p:spPr>
          <a:xfrm>
            <a:off x="762000" y="1981200"/>
            <a:ext cx="7772400" cy="4419600"/>
          </a:xfrm>
        </p:spPr>
        <p:txBody>
          <a:bodyPr lIns="182562" tIns="46038" rIns="182562" bIns="46038"/>
          <a:lstStyle/>
          <a:p>
            <a:pPr eaLnBrk="1" hangingPunct="1">
              <a:spcBef>
                <a:spcPct val="0"/>
              </a:spcBef>
            </a:pPr>
            <a:r>
              <a:rPr lang="en-US" dirty="0" smtClean="0"/>
              <a:t>Disks store data in tracks, which are combined into sectors and clusters to provide a basic unit of storage.</a:t>
            </a:r>
          </a:p>
          <a:p>
            <a:pPr eaLnBrk="1" hangingPunct="1">
              <a:spcBef>
                <a:spcPct val="0"/>
              </a:spcBef>
            </a:pPr>
            <a:r>
              <a:rPr lang="en-US" dirty="0" smtClean="0"/>
              <a:t>There are a variety of CD and DVD formats for reading and writing data.</a:t>
            </a:r>
          </a:p>
          <a:p>
            <a:pPr eaLnBrk="1" hangingPunct="1">
              <a:spcBef>
                <a:spcPct val="0"/>
              </a:spcBef>
            </a:pPr>
            <a:r>
              <a:rPr lang="en-US" dirty="0" smtClean="0"/>
              <a:t>Solid-state storage media have no moving parts and are lightweight and durable.</a:t>
            </a:r>
          </a:p>
        </p:txBody>
      </p:sp>
      <p:sp>
        <p:nvSpPr>
          <p:cNvPr id="8" name="Slide Number Placeholder 7"/>
          <p:cNvSpPr>
            <a:spLocks noGrp="1"/>
          </p:cNvSpPr>
          <p:nvPr>
            <p:ph type="sldNum" sz="quarter" idx="11"/>
          </p:nvPr>
        </p:nvSpPr>
        <p:spPr/>
        <p:txBody>
          <a:bodyPr/>
          <a:lstStyle/>
          <a:p>
            <a:pPr>
              <a:defRPr/>
            </a:pPr>
            <a:fld id="{A91DF67E-CBC2-4BAB-AD2E-E397AF901E5E}" type="slidenum">
              <a:rPr lang="en-US"/>
              <a:pPr>
                <a:defRPr/>
              </a:pPr>
              <a:t>60</a:t>
            </a:fld>
            <a:endParaRPr lang="en-US" dirty="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Content Placeholder 2"/>
          <p:cNvSpPr>
            <a:spLocks noGrp="1"/>
          </p:cNvSpPr>
          <p:nvPr>
            <p:ph idx="1"/>
          </p:nvPr>
        </p:nvSpPr>
        <p:spPr>
          <a:xfrm>
            <a:off x="762000" y="1981200"/>
            <a:ext cx="7772400" cy="4114800"/>
          </a:xfrm>
        </p:spPr>
        <p:txBody>
          <a:bodyPr/>
          <a:lstStyle/>
          <a:p>
            <a:r>
              <a:rPr lang="en-US" dirty="0" smtClean="0"/>
              <a:t>Describe solid-state storage devices and compare them with other types of storage devices.</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1A69D72F-4713-47EF-AD47-535122A3A2D3}" type="slidenum">
              <a:rPr lang="en-US" smtClean="0"/>
              <a:pPr>
                <a:defRPr/>
              </a:pPr>
              <a:t>7</a:t>
            </a:fld>
            <a:endParaRPr lang="en-US" dirty="0"/>
          </a:p>
        </p:txBody>
      </p:sp>
      <p:sp>
        <p:nvSpPr>
          <p:cNvPr id="7" name="Rectangle 2"/>
          <p:cNvSpPr>
            <a:spLocks noGrp="1" noChangeArrowheads="1"/>
          </p:cNvSpPr>
          <p:nvPr>
            <p:ph type="title"/>
          </p:nvPr>
        </p:nvSpPr>
        <p:spPr>
          <a:xfrm>
            <a:off x="1143000" y="442912"/>
            <a:ext cx="7793038" cy="1462088"/>
          </a:xfrm>
        </p:spPr>
        <p:txBody>
          <a:bodyPr lIns="92075" tIns="46038" rIns="92075" bIns="46038" anchor="ctr"/>
          <a:lstStyle/>
          <a:p>
            <a:pPr eaLnBrk="1" hangingPunct="1"/>
            <a:r>
              <a:rPr lang="en-US" dirty="0" smtClean="0"/>
              <a:t>Objectives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pPr eaLnBrk="1" hangingPunct="1"/>
            <a:r>
              <a:rPr lang="en-US" dirty="0" smtClean="0"/>
              <a:t>Input Devices: </a:t>
            </a:r>
            <a:br>
              <a:rPr lang="en-US" dirty="0" smtClean="0"/>
            </a:br>
            <a:r>
              <a:rPr lang="en-US" dirty="0" smtClean="0"/>
              <a:t>Giving Commands</a:t>
            </a:r>
          </a:p>
        </p:txBody>
      </p:sp>
      <p:sp>
        <p:nvSpPr>
          <p:cNvPr id="107522" name="Content Placeholder 7"/>
          <p:cNvSpPr>
            <a:spLocks noGrp="1"/>
          </p:cNvSpPr>
          <p:nvPr>
            <p:ph idx="1"/>
          </p:nvPr>
        </p:nvSpPr>
        <p:spPr>
          <a:xfrm>
            <a:off x="762000" y="1981200"/>
            <a:ext cx="7772400" cy="4114800"/>
          </a:xfrm>
        </p:spPr>
        <p:txBody>
          <a:bodyPr/>
          <a:lstStyle/>
          <a:p>
            <a:r>
              <a:rPr lang="en-US" b="1" dirty="0" smtClean="0"/>
              <a:t>Input </a:t>
            </a:r>
            <a:r>
              <a:rPr lang="en-US" dirty="0" smtClean="0"/>
              <a:t>is any data or instructions that are entered into a computer. </a:t>
            </a:r>
          </a:p>
          <a:p>
            <a:r>
              <a:rPr lang="en-US" dirty="0" smtClean="0"/>
              <a:t>An </a:t>
            </a:r>
            <a:r>
              <a:rPr lang="en-US" b="1" dirty="0" smtClean="0"/>
              <a:t>input device</a:t>
            </a:r>
            <a:r>
              <a:rPr lang="en-US" dirty="0" smtClean="0"/>
              <a:t> is a type of hardware that gives users the ability to enter data and instructions into the computer’s </a:t>
            </a:r>
            <a:r>
              <a:rPr lang="en-US" b="1" dirty="0" smtClean="0"/>
              <a:t>random access memory (RAM)</a:t>
            </a:r>
            <a:r>
              <a:rPr lang="en-US" dirty="0" smtClean="0"/>
              <a:t>.</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F1AA6D55-771C-413E-B1F3-E1302ADA4A77}" type="slidenum">
              <a:rPr lang="en-US" smtClean="0"/>
              <a:pPr>
                <a:defRPr/>
              </a:pPr>
              <a:t>8</a:t>
            </a:fld>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pPr eaLnBrk="1" hangingPunct="1"/>
            <a:r>
              <a:rPr lang="en-US" dirty="0" smtClean="0"/>
              <a:t>Input Devices: </a:t>
            </a:r>
            <a:br>
              <a:rPr lang="en-US" dirty="0" smtClean="0"/>
            </a:br>
            <a:r>
              <a:rPr lang="en-US" dirty="0" smtClean="0"/>
              <a:t>Giving Commands</a:t>
            </a:r>
          </a:p>
        </p:txBody>
      </p:sp>
      <p:sp>
        <p:nvSpPr>
          <p:cNvPr id="109570" name="Content Placeholder 7"/>
          <p:cNvSpPr>
            <a:spLocks noGrp="1"/>
          </p:cNvSpPr>
          <p:nvPr>
            <p:ph idx="1"/>
          </p:nvPr>
        </p:nvSpPr>
        <p:spPr>
          <a:xfrm>
            <a:off x="646113" y="1905000"/>
            <a:ext cx="8497887" cy="4114800"/>
          </a:xfrm>
        </p:spPr>
        <p:txBody>
          <a:bodyPr/>
          <a:lstStyle/>
          <a:p>
            <a:pPr>
              <a:spcBef>
                <a:spcPct val="0"/>
              </a:spcBef>
            </a:pPr>
            <a:r>
              <a:rPr lang="en-US" dirty="0" smtClean="0"/>
              <a:t>The </a:t>
            </a:r>
            <a:r>
              <a:rPr lang="en-US" b="1" dirty="0" smtClean="0"/>
              <a:t>keyboard</a:t>
            </a:r>
            <a:r>
              <a:rPr lang="en-US" dirty="0" smtClean="0"/>
              <a:t>, the most common</a:t>
            </a:r>
            <a:r>
              <a:rPr lang="en-US" dirty="0" smtClean="0">
                <a:solidFill>
                  <a:srgbClr val="FF0000"/>
                </a:solidFill>
              </a:rPr>
              <a:t> </a:t>
            </a:r>
            <a:r>
              <a:rPr lang="en-US" dirty="0" smtClean="0"/>
              <a:t>input device, enables data and instruction entry through the use of a variety of keys.</a:t>
            </a:r>
          </a:p>
          <a:p>
            <a:pPr>
              <a:buFont typeface="Wingdings" pitchFamily="2" charset="2"/>
              <a:buNone/>
            </a:pPr>
            <a:endParaRPr lang="en-US" dirty="0" smtClean="0"/>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9D4CAF1A-822F-45F0-B75D-8E5DE32EC0EE}" type="slidenum">
              <a:rPr lang="en-US" smtClean="0"/>
              <a:pPr>
                <a:defRPr/>
              </a:pPr>
              <a:t>9</a:t>
            </a:fld>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1600200" y="3505200"/>
            <a:ext cx="5796893" cy="292576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taff training presentation">
  <a:themeElements>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Staff training presentation</Template>
  <TotalTime>5214</TotalTime>
  <Words>3327</Words>
  <Application>Microsoft Office PowerPoint</Application>
  <PresentationFormat>On-screen Show (4:3)</PresentationFormat>
  <Paragraphs>658</Paragraphs>
  <Slides>60</Slides>
  <Notes>60</Notes>
  <HiddenSlides>0</HiddenSlides>
  <MMClips>0</MMClips>
  <ScaleCrop>false</ScaleCrop>
  <HeadingPairs>
    <vt:vector size="4" baseType="variant">
      <vt:variant>
        <vt:lpstr>Theme</vt:lpstr>
      </vt:variant>
      <vt:variant>
        <vt:i4>8</vt:i4>
      </vt:variant>
      <vt:variant>
        <vt:lpstr>Slide Titles</vt:lpstr>
      </vt:variant>
      <vt:variant>
        <vt:i4>60</vt:i4>
      </vt:variant>
    </vt:vector>
  </HeadingPairs>
  <TitlesOfParts>
    <vt:vector size="68" baseType="lpstr">
      <vt:lpstr>Staff training presentation</vt:lpstr>
      <vt:lpstr>6_Custom Design</vt:lpstr>
      <vt:lpstr>5_Custom Design</vt:lpstr>
      <vt:lpstr>4_Custom Design</vt:lpstr>
      <vt:lpstr>3_Custom Design</vt:lpstr>
      <vt:lpstr>2_Custom Design</vt:lpstr>
      <vt:lpstr>1_Custom Design</vt:lpstr>
      <vt:lpstr>Custom Design</vt:lpstr>
      <vt:lpstr>Computers Are Your Future Eleventh Edition</vt:lpstr>
      <vt:lpstr>Slide 2</vt:lpstr>
      <vt:lpstr>Input/Output &amp; Storage</vt:lpstr>
      <vt:lpstr>Objectives </vt:lpstr>
      <vt:lpstr>Objectives </vt:lpstr>
      <vt:lpstr>Objectives </vt:lpstr>
      <vt:lpstr>Objectives </vt:lpstr>
      <vt:lpstr>Input Devices:  Giving Commands</vt:lpstr>
      <vt:lpstr>Input Devices:  Giving Commands</vt:lpstr>
      <vt:lpstr>Input Devices:  Giving Commands</vt:lpstr>
      <vt:lpstr>Input Devices:  Giving Commands</vt:lpstr>
      <vt:lpstr>Input Devices:  Giving Commands</vt:lpstr>
      <vt:lpstr>Input Devices:  Giving Commands</vt:lpstr>
      <vt:lpstr>Input Devices:  Giving Commands</vt:lpstr>
      <vt:lpstr>Input Devices:  Giving Commands</vt:lpstr>
      <vt:lpstr>Input Devices:  Giving Commands</vt:lpstr>
      <vt:lpstr>Input Devices:  Giving Commands</vt:lpstr>
      <vt:lpstr>Input Devices:  Giving Commands</vt:lpstr>
      <vt:lpstr>Output Devices:  Engaging Our Senses</vt:lpstr>
      <vt:lpstr>Output Devices:  Engaging Our Senses</vt:lpstr>
      <vt:lpstr>Output Devices:  Engaging Our Senses</vt:lpstr>
      <vt:lpstr>Output Devices:  Engaging Our Senses</vt:lpstr>
      <vt:lpstr>Output Devices:  Engaging Our Senses</vt:lpstr>
      <vt:lpstr>Output Devices:  Engaging Our Senses</vt:lpstr>
      <vt:lpstr>Output Devices:  Engaging Our Senses</vt:lpstr>
      <vt:lpstr>Output Devices:  Engaging Our Senses</vt:lpstr>
      <vt:lpstr>Output Devices:  Engaging Our Senses</vt:lpstr>
      <vt:lpstr>Output Devices:  Engaging Our Senses</vt:lpstr>
      <vt:lpstr>Output Devices:  Engaging Our Senses</vt:lpstr>
      <vt:lpstr>Output Devices:  Engaging Our Senses</vt:lpstr>
      <vt:lpstr>Output Devices:  Engaging Our Senses</vt:lpstr>
      <vt:lpstr>Output Devices:  Engaging Our Senses</vt:lpstr>
      <vt:lpstr>Storage: Holding Data for Future Use</vt:lpstr>
      <vt:lpstr>Storage: Holding Data for Future Use</vt:lpstr>
      <vt:lpstr>Storage: Holding Data for Future Use</vt:lpstr>
      <vt:lpstr>Storage: Holding Data for Future Use</vt:lpstr>
      <vt:lpstr>Storage: Holding Data for Future Use</vt:lpstr>
      <vt:lpstr>Storage: Holding Data for Future Use</vt:lpstr>
      <vt:lpstr>Storage: Holding Data for Future Use</vt:lpstr>
      <vt:lpstr>Storage: Holding Data for Future Use</vt:lpstr>
      <vt:lpstr>Storage: Holding Data for Future Use</vt:lpstr>
      <vt:lpstr>Storage: Holding Data for Future Use</vt:lpstr>
      <vt:lpstr>Storage: Holding Data for Future Use</vt:lpstr>
      <vt:lpstr>Storage: Holding Data for Future Use</vt:lpstr>
      <vt:lpstr>Storage: Holding Data for Future Use</vt:lpstr>
      <vt:lpstr>Storage: Holding Data for Future Use</vt:lpstr>
      <vt:lpstr>Storage: Holding Data for Future Use</vt:lpstr>
      <vt:lpstr>Storage: Holding Data for Future Use</vt:lpstr>
      <vt:lpstr>Storage: Holding Data for Future Use</vt:lpstr>
      <vt:lpstr>Storage: Holding Data for Future Use</vt:lpstr>
      <vt:lpstr>Storage: Holding Data for Future Use</vt:lpstr>
      <vt:lpstr>Storage: Holding Data for Future Use</vt:lpstr>
      <vt:lpstr>Storage: Holding Data for Future Use</vt:lpstr>
      <vt:lpstr>Storage: Holding Data for Future Use</vt:lpstr>
      <vt:lpstr>Storage: Holding Data for Future Use</vt:lpstr>
      <vt:lpstr>Chapter Summary</vt:lpstr>
      <vt:lpstr>Chapter Summary</vt:lpstr>
      <vt:lpstr>Chapter Summary</vt:lpstr>
      <vt:lpstr>Chapter Summary</vt:lpstr>
      <vt:lpstr>Chapter Summary</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Computers Are Your Future Eleventh Edition</dc:title>
  <dc:creator>Computers Are Your Future</dc:creator>
  <cp:lastModifiedBy>Tiffany Bottolfson</cp:lastModifiedBy>
  <cp:revision>359</cp:revision>
  <dcterms:created xsi:type="dcterms:W3CDTF">2008-05-17T17:07:47Z</dcterms:created>
  <dcterms:modified xsi:type="dcterms:W3CDTF">2009-10-14T18:07:37Z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TC010130221033</vt:lpwstr>
  </property>
</Properties>
</file>