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1" r:id="rId1"/>
    <p:sldMasterId id="2147483745" r:id="rId2"/>
    <p:sldMasterId id="2147483733" r:id="rId3"/>
    <p:sldMasterId id="2147483721" r:id="rId4"/>
    <p:sldMasterId id="2147483709" r:id="rId5"/>
    <p:sldMasterId id="2147483697" r:id="rId6"/>
    <p:sldMasterId id="2147483685" r:id="rId7"/>
    <p:sldMasterId id="2147483673" r:id="rId8"/>
  </p:sldMasterIdLst>
  <p:notesMasterIdLst>
    <p:notesMasterId r:id="rId48"/>
  </p:notesMasterIdLst>
  <p:handoutMasterIdLst>
    <p:handoutMasterId r:id="rId49"/>
  </p:handoutMasterIdLst>
  <p:sldIdLst>
    <p:sldId id="271" r:id="rId9"/>
    <p:sldId id="272" r:id="rId10"/>
    <p:sldId id="267" r:id="rId11"/>
    <p:sldId id="259" r:id="rId12"/>
    <p:sldId id="274" r:id="rId13"/>
    <p:sldId id="273" r:id="rId14"/>
    <p:sldId id="275" r:id="rId15"/>
    <p:sldId id="257" r:id="rId16"/>
    <p:sldId id="304" r:id="rId17"/>
    <p:sldId id="269" r:id="rId18"/>
    <p:sldId id="276" r:id="rId19"/>
    <p:sldId id="277" r:id="rId20"/>
    <p:sldId id="278" r:id="rId21"/>
    <p:sldId id="280" r:id="rId22"/>
    <p:sldId id="279" r:id="rId23"/>
    <p:sldId id="281" r:id="rId24"/>
    <p:sldId id="282" r:id="rId25"/>
    <p:sldId id="284" r:id="rId26"/>
    <p:sldId id="285" r:id="rId27"/>
    <p:sldId id="303" r:id="rId28"/>
    <p:sldId id="307" r:id="rId29"/>
    <p:sldId id="308" r:id="rId30"/>
    <p:sldId id="286" r:id="rId31"/>
    <p:sldId id="287" r:id="rId32"/>
    <p:sldId id="288" r:id="rId33"/>
    <p:sldId id="289" r:id="rId34"/>
    <p:sldId id="290" r:id="rId35"/>
    <p:sldId id="291" r:id="rId36"/>
    <p:sldId id="305" r:id="rId37"/>
    <p:sldId id="306" r:id="rId38"/>
    <p:sldId id="296" r:id="rId39"/>
    <p:sldId id="295" r:id="rId40"/>
    <p:sldId id="297" r:id="rId41"/>
    <p:sldId id="298" r:id="rId42"/>
    <p:sldId id="299" r:id="rId43"/>
    <p:sldId id="263" r:id="rId44"/>
    <p:sldId id="300" r:id="rId45"/>
    <p:sldId id="301" r:id="rId46"/>
    <p:sldId id="302" r:id="rId47"/>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cLaughlin" initials="JM" lastIdx="5" clrIdx="0"/>
  <p:cmAuthor id="1" name="Andi" initials="A" lastIdx="1" clrIdx="1"/>
  <p:cmAuthor id="2" name="Linda" initials="L" lastIdx="1" clrIdx="2"/>
  <p:cmAuthor id="3" name=" Donna Madsen" initials="DM" lastIdx="18" clrIdx="3"/>
  <p:cmAuthor id="4" name="Tiffany Bottolfson" initials="tmb" lastIdx="14"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0000"/>
    <a:srgbClr val="FFFF66"/>
    <a:srgbClr val="FFCC00"/>
    <a:srgbClr val="00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4" autoAdjust="0"/>
    <p:restoredTop sz="94803" autoAdjust="0"/>
  </p:normalViewPr>
  <p:slideViewPr>
    <p:cSldViewPr>
      <p:cViewPr varScale="1">
        <p:scale>
          <a:sx n="64" d="100"/>
          <a:sy n="64" d="100"/>
        </p:scale>
        <p:origin x="-552" y="-108"/>
      </p:cViewPr>
      <p:guideLst>
        <p:guide orient="horz" pos="2160"/>
        <p:guide pos="2880"/>
      </p:guideLst>
    </p:cSldViewPr>
  </p:slideViewPr>
  <p:outlineViewPr>
    <p:cViewPr>
      <p:scale>
        <a:sx n="33" d="100"/>
        <a:sy n="33" d="100"/>
      </p:scale>
      <p:origin x="0" y="18792"/>
    </p:cViewPr>
  </p:outlineViewPr>
  <p:notesTextViewPr>
    <p:cViewPr>
      <p:scale>
        <a:sx n="100" d="100"/>
        <a:sy n="100" d="100"/>
      </p:scale>
      <p:origin x="0" y="0"/>
    </p:cViewPr>
  </p:notesTextViewPr>
  <p:notesViewPr>
    <p:cSldViewPr>
      <p:cViewPr varScale="1">
        <p:scale>
          <a:sx n="59" d="100"/>
          <a:sy n="59" d="100"/>
        </p:scale>
        <p:origin x="-2484" y="-84"/>
      </p:cViewPr>
      <p:guideLst>
        <p:guide orient="horz" pos="2924"/>
        <p:guide pos="22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59"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3029" tIns="46514" rIns="93029" bIns="46514" numCol="1" anchor="t" anchorCtr="0" compatLnSpc="1">
            <a:prstTxWarp prst="textNoShape">
              <a:avLst/>
            </a:prstTxWarp>
          </a:bodyPr>
          <a:lstStyle>
            <a:lvl1pPr algn="r" defTabSz="930275" eaLnBrk="0" hangingPunct="0">
              <a:defRPr kumimoji="1" sz="1200">
                <a:latin typeface="Tahoma" pitchFamily="34" charset="0"/>
                <a:cs typeface="+mn-cs"/>
              </a:defRPr>
            </a:lvl1pPr>
          </a:lstStyle>
          <a:p>
            <a:pPr>
              <a:defRPr/>
            </a:pPr>
            <a:endParaRPr lang="en-US" dirty="0"/>
          </a:p>
        </p:txBody>
      </p:sp>
      <p:sp>
        <p:nvSpPr>
          <p:cNvPr id="19460" name="Rectangle 4"/>
          <p:cNvSpPr>
            <a:spLocks noGrp="1" noChangeArrowheads="1"/>
          </p:cNvSpPr>
          <p:nvPr>
            <p:ph type="ftr" sz="quarter" idx="2"/>
          </p:nvPr>
        </p:nvSpPr>
        <p:spPr bwMode="auto">
          <a:xfrm>
            <a:off x="0"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defTabSz="930275" eaLnBrk="0" hangingPunct="0">
              <a:defRPr kumimoji="1" sz="1200">
                <a:latin typeface="Tahoma" pitchFamily="34" charset="0"/>
                <a:cs typeface="+mn-cs"/>
              </a:defRPr>
            </a:lvl1pPr>
          </a:lstStyle>
          <a:p>
            <a:pPr>
              <a:defRPr/>
            </a:pPr>
            <a:endParaRPr lang="en-US" dirty="0"/>
          </a:p>
        </p:txBody>
      </p:sp>
      <p:sp>
        <p:nvSpPr>
          <p:cNvPr id="19461" name="Rectangle 5"/>
          <p:cNvSpPr>
            <a:spLocks noGrp="1" noChangeArrowheads="1"/>
          </p:cNvSpPr>
          <p:nvPr>
            <p:ph type="sldNum" sz="quarter" idx="3"/>
          </p:nvPr>
        </p:nvSpPr>
        <p:spPr bwMode="auto">
          <a:xfrm>
            <a:off x="3963988" y="8818563"/>
            <a:ext cx="3032125" cy="463550"/>
          </a:xfrm>
          <a:prstGeom prst="rect">
            <a:avLst/>
          </a:prstGeom>
          <a:noFill/>
          <a:ln w="9525">
            <a:noFill/>
            <a:miter lim="800000"/>
            <a:headEnd/>
            <a:tailEnd/>
          </a:ln>
          <a:effectLst/>
        </p:spPr>
        <p:txBody>
          <a:bodyPr vert="horz" wrap="square" lIns="93029" tIns="46514" rIns="93029" bIns="46514" numCol="1" anchor="b" anchorCtr="0" compatLnSpc="1">
            <a:prstTxWarp prst="textNoShape">
              <a:avLst/>
            </a:prstTxWarp>
          </a:bodyPr>
          <a:lstStyle>
            <a:lvl1pPr algn="r" defTabSz="930275" eaLnBrk="0" hangingPunct="0">
              <a:defRPr kumimoji="1" sz="1200">
                <a:latin typeface="Tahoma" pitchFamily="34" charset="0"/>
                <a:cs typeface="+mn-cs"/>
              </a:defRPr>
            </a:lvl1pPr>
          </a:lstStyle>
          <a:p>
            <a:pPr>
              <a:defRPr/>
            </a:pPr>
            <a:fld id="{3B456121-521D-4DBF-A17A-DFBA40B8754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1"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19381" tIns="0" rIns="19381" bIns="0" numCol="1" anchor="t"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07/16/96</a:t>
            </a:r>
            <a:endParaRPr lang="en-US" sz="1200" dirty="0"/>
          </a:p>
        </p:txBody>
      </p:sp>
      <p:sp>
        <p:nvSpPr>
          <p:cNvPr id="96260" name="Rectangle 4"/>
          <p:cNvSpPr>
            <a:spLocks noGrp="1" noRot="1" noChangeAspect="1" noChangeArrowheads="1"/>
          </p:cNvSpPr>
          <p:nvPr>
            <p:ph type="sldImg" idx="2"/>
          </p:nvPr>
        </p:nvSpPr>
        <p:spPr bwMode="auto">
          <a:xfrm>
            <a:off x="1177925" y="696913"/>
            <a:ext cx="4641850" cy="3481387"/>
          </a:xfrm>
          <a:prstGeom prst="rect">
            <a:avLst/>
          </a:prstGeom>
          <a:noFill/>
          <a:ln w="12700" cap="sq">
            <a:solidFill>
              <a:schemeClr val="tx1"/>
            </a:solidFill>
            <a:miter lim="800000"/>
            <a:headEnd/>
            <a:tailEnd/>
          </a:ln>
        </p:spPr>
      </p:sp>
      <p:sp>
        <p:nvSpPr>
          <p:cNvPr id="2053" name="Rectangle 5"/>
          <p:cNvSpPr>
            <a:spLocks noGrp="1" noChangeArrowheads="1"/>
          </p:cNvSpPr>
          <p:nvPr>
            <p:ph type="body" sz="quarter" idx="3"/>
          </p:nvPr>
        </p:nvSpPr>
        <p:spPr bwMode="auto">
          <a:xfrm>
            <a:off x="931863" y="4410075"/>
            <a:ext cx="5133975" cy="4176713"/>
          </a:xfrm>
          <a:prstGeom prst="rect">
            <a:avLst/>
          </a:prstGeom>
          <a:noFill/>
          <a:ln w="9525">
            <a:noFill/>
            <a:miter lim="800000"/>
            <a:headEnd/>
            <a:tailEnd/>
          </a:ln>
          <a:effectLst/>
        </p:spPr>
        <p:txBody>
          <a:bodyPr vert="horz" wrap="square" lIns="93675" tIns="46838" rIns="93675" bIns="468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defTabSz="930275" eaLnBrk="0" hangingPunct="0">
              <a:defRPr kumimoji="1" sz="1000" i="1">
                <a:latin typeface="Tahoma" pitchFamily="34" charset="0"/>
                <a:cs typeface="+mn-cs"/>
              </a:defRPr>
            </a:lvl1pPr>
          </a:lstStyle>
          <a:p>
            <a:pPr>
              <a:defRPr/>
            </a:pPr>
            <a:r>
              <a:rPr lang="en-US" dirty="0"/>
              <a:t>*</a:t>
            </a:r>
            <a:endParaRPr lang="en-US" sz="1200" dirty="0"/>
          </a:p>
        </p:txBody>
      </p:sp>
      <p:sp>
        <p:nvSpPr>
          <p:cNvPr id="2055"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19381" tIns="0" rIns="19381" bIns="0" numCol="1" anchor="b" anchorCtr="0" compatLnSpc="1">
            <a:prstTxWarp prst="textNoShape">
              <a:avLst/>
            </a:prstTxWarp>
          </a:bodyPr>
          <a:lstStyle>
            <a:lvl1pPr algn="r" defTabSz="930275" eaLnBrk="0" hangingPunct="0">
              <a:defRPr kumimoji="1" sz="1000" i="1">
                <a:latin typeface="Tahoma" pitchFamily="34" charset="0"/>
                <a:cs typeface="+mn-cs"/>
              </a:defRPr>
            </a:lvl1pPr>
          </a:lstStyle>
          <a:p>
            <a:pPr>
              <a:defRPr/>
            </a:pPr>
            <a:r>
              <a:rPr lang="en-US" dirty="0"/>
              <a:t>##</a:t>
            </a:r>
            <a:endParaRPr lang="en-US" sz="1200"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a:ln/>
        </p:spPr>
      </p:sp>
      <p:sp>
        <p:nvSpPr>
          <p:cNvPr id="114690" name="Notes Placeholder 2"/>
          <p:cNvSpPr>
            <a:spLocks noGrp="1"/>
          </p:cNvSpPr>
          <p:nvPr>
            <p:ph type="body" idx="1"/>
          </p:nvPr>
        </p:nvSpPr>
        <p:spPr>
          <a:noFill/>
          <a:ln/>
        </p:spPr>
        <p:txBody>
          <a:bodyPr/>
          <a:lstStyle/>
          <a:p>
            <a:r>
              <a:rPr lang="en-US" dirty="0" smtClean="0"/>
              <a:t>This is Figure 1.6.</a:t>
            </a:r>
          </a:p>
        </p:txBody>
      </p:sp>
      <p:sp>
        <p:nvSpPr>
          <p:cNvPr id="55300" name="Header Placeholder 3"/>
          <p:cNvSpPr>
            <a:spLocks noGrp="1"/>
          </p:cNvSpPr>
          <p:nvPr>
            <p:ph type="hdr" sz="quarter"/>
          </p:nvPr>
        </p:nvSpPr>
        <p:spPr/>
        <p:txBody>
          <a:bodyPr/>
          <a:lstStyle/>
          <a:p>
            <a:pPr>
              <a:defRPr/>
            </a:pPr>
            <a:r>
              <a:rPr lang="en-US" dirty="0" smtClean="0"/>
              <a:t>*</a:t>
            </a:r>
            <a:endParaRPr lang="en-US" sz="1200" dirty="0" smtClean="0"/>
          </a:p>
        </p:txBody>
      </p:sp>
      <p:sp>
        <p:nvSpPr>
          <p:cNvPr id="55301"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5302"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5303"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a:ln/>
        </p:spPr>
      </p:sp>
      <p:sp>
        <p:nvSpPr>
          <p:cNvPr id="121858" name="Notes Placeholder 2"/>
          <p:cNvSpPr>
            <a:spLocks noGrp="1"/>
          </p:cNvSpPr>
          <p:nvPr>
            <p:ph type="body" idx="1"/>
          </p:nvPr>
        </p:nvSpPr>
        <p:spPr>
          <a:noFill/>
          <a:ln/>
        </p:spPr>
        <p:txBody>
          <a:bodyPr/>
          <a:lstStyle/>
          <a:p>
            <a:r>
              <a:rPr lang="en-US" dirty="0" smtClean="0"/>
              <a:t>This is Figure 1.11.</a:t>
            </a:r>
          </a:p>
        </p:txBody>
      </p:sp>
      <p:sp>
        <p:nvSpPr>
          <p:cNvPr id="56324" name="Header Placeholder 3"/>
          <p:cNvSpPr>
            <a:spLocks noGrp="1"/>
          </p:cNvSpPr>
          <p:nvPr>
            <p:ph type="hdr" sz="quarter"/>
          </p:nvPr>
        </p:nvSpPr>
        <p:spPr/>
        <p:txBody>
          <a:bodyPr/>
          <a:lstStyle/>
          <a:p>
            <a:pPr>
              <a:defRPr/>
            </a:pPr>
            <a:r>
              <a:rPr lang="en-US" dirty="0" smtClean="0"/>
              <a:t>*</a:t>
            </a:r>
            <a:endParaRPr lang="en-US" sz="1200" dirty="0" smtClean="0"/>
          </a:p>
        </p:txBody>
      </p:sp>
      <p:sp>
        <p:nvSpPr>
          <p:cNvPr id="56325"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6326"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6327"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xfrm>
            <a:off x="1185863" y="703263"/>
            <a:ext cx="4625975" cy="3468687"/>
          </a:xfrm>
          <a:ln/>
        </p:spPr>
      </p:sp>
      <p:sp>
        <p:nvSpPr>
          <p:cNvPr id="100354" name="Rectangle 3"/>
          <p:cNvSpPr>
            <a:spLocks noGrp="1" noChangeArrowheads="1"/>
          </p:cNvSpPr>
          <p:nvPr>
            <p:ph type="body" idx="1"/>
          </p:nvPr>
        </p:nvSpPr>
        <p:spPr>
          <a:noFill/>
          <a:ln/>
        </p:spPr>
        <p:txBody>
          <a:bodyPr lIns="92062" tIns="45223" rIns="92062" bIns="45223"/>
          <a:lstStyle/>
          <a:p>
            <a:endParaRPr lang="en-US" dirty="0"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r>
              <a:rPr lang="en-US" dirty="0" smtClean="0"/>
              <a:t>These are Figures 1.13 and 1.14.</a:t>
            </a:r>
          </a:p>
        </p:txBody>
      </p:sp>
      <p:sp>
        <p:nvSpPr>
          <p:cNvPr id="57348" name="Header Placeholder 3"/>
          <p:cNvSpPr>
            <a:spLocks noGrp="1"/>
          </p:cNvSpPr>
          <p:nvPr>
            <p:ph type="hdr" sz="quarter"/>
          </p:nvPr>
        </p:nvSpPr>
        <p:spPr/>
        <p:txBody>
          <a:bodyPr/>
          <a:lstStyle/>
          <a:p>
            <a:pPr>
              <a:defRPr/>
            </a:pPr>
            <a:r>
              <a:rPr lang="en-US" dirty="0" smtClean="0"/>
              <a:t>*</a:t>
            </a:r>
            <a:endParaRPr lang="en-US" sz="1200" dirty="0" smtClean="0"/>
          </a:p>
        </p:txBody>
      </p:sp>
      <p:sp>
        <p:nvSpPr>
          <p:cNvPr id="57349"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7350"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7351"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r>
              <a:rPr lang="en-US" dirty="0" smtClean="0"/>
              <a:t>These are Figures 1.13 and 1.14.</a:t>
            </a:r>
          </a:p>
        </p:txBody>
      </p:sp>
      <p:sp>
        <p:nvSpPr>
          <p:cNvPr id="57348" name="Header Placeholder 3"/>
          <p:cNvSpPr>
            <a:spLocks noGrp="1"/>
          </p:cNvSpPr>
          <p:nvPr>
            <p:ph type="hdr" sz="quarter"/>
          </p:nvPr>
        </p:nvSpPr>
        <p:spPr/>
        <p:txBody>
          <a:bodyPr/>
          <a:lstStyle/>
          <a:p>
            <a:pPr>
              <a:defRPr/>
            </a:pPr>
            <a:r>
              <a:rPr lang="en-US" dirty="0" smtClean="0"/>
              <a:t>*</a:t>
            </a:r>
            <a:endParaRPr lang="en-US" sz="1200" dirty="0" smtClean="0"/>
          </a:p>
        </p:txBody>
      </p:sp>
      <p:sp>
        <p:nvSpPr>
          <p:cNvPr id="57349"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7350"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7351"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a:ln/>
        </p:spPr>
      </p:sp>
      <p:sp>
        <p:nvSpPr>
          <p:cNvPr id="124930" name="Notes Placeholder 2"/>
          <p:cNvSpPr>
            <a:spLocks noGrp="1"/>
          </p:cNvSpPr>
          <p:nvPr>
            <p:ph type="body" idx="1"/>
          </p:nvPr>
        </p:nvSpPr>
        <p:spPr>
          <a:noFill/>
          <a:ln/>
        </p:spPr>
        <p:txBody>
          <a:bodyPr/>
          <a:lstStyle/>
          <a:p>
            <a:r>
              <a:rPr lang="en-US" dirty="0" smtClean="0"/>
              <a:t>These are Figures 1.13 and 1.14.</a:t>
            </a:r>
          </a:p>
        </p:txBody>
      </p:sp>
      <p:sp>
        <p:nvSpPr>
          <p:cNvPr id="57348" name="Header Placeholder 3"/>
          <p:cNvSpPr>
            <a:spLocks noGrp="1"/>
          </p:cNvSpPr>
          <p:nvPr>
            <p:ph type="hdr" sz="quarter"/>
          </p:nvPr>
        </p:nvSpPr>
        <p:spPr/>
        <p:txBody>
          <a:bodyPr/>
          <a:lstStyle/>
          <a:p>
            <a:pPr>
              <a:defRPr/>
            </a:pPr>
            <a:r>
              <a:rPr lang="en-US" dirty="0" smtClean="0"/>
              <a:t>*</a:t>
            </a:r>
            <a:endParaRPr lang="en-US" sz="1200" dirty="0" smtClean="0"/>
          </a:p>
        </p:txBody>
      </p:sp>
      <p:sp>
        <p:nvSpPr>
          <p:cNvPr id="57349"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7350"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7351"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a:ln/>
        </p:spPr>
      </p:sp>
      <p:sp>
        <p:nvSpPr>
          <p:cNvPr id="102402" name="Notes Placeholder 2"/>
          <p:cNvSpPr>
            <a:spLocks noGrp="1"/>
          </p:cNvSpPr>
          <p:nvPr>
            <p:ph type="body" idx="1"/>
          </p:nvPr>
        </p:nvSpPr>
        <p:spPr>
          <a:noFill/>
          <a:ln/>
        </p:spPr>
        <p:txBody>
          <a:bodyPr/>
          <a:lstStyle/>
          <a:p>
            <a:r>
              <a:rPr lang="en-US" dirty="0" smtClean="0"/>
              <a:t>This is Figure 1.2.</a:t>
            </a:r>
          </a:p>
        </p:txBody>
      </p:sp>
      <p:sp>
        <p:nvSpPr>
          <p:cNvPr id="53252" name="Header Placeholder 3"/>
          <p:cNvSpPr>
            <a:spLocks noGrp="1"/>
          </p:cNvSpPr>
          <p:nvPr>
            <p:ph type="hdr" sz="quarter"/>
          </p:nvPr>
        </p:nvSpPr>
        <p:spPr/>
        <p:txBody>
          <a:bodyPr/>
          <a:lstStyle/>
          <a:p>
            <a:pPr>
              <a:defRPr/>
            </a:pPr>
            <a:r>
              <a:rPr lang="en-US" dirty="0" smtClean="0"/>
              <a:t>*</a:t>
            </a:r>
            <a:endParaRPr lang="en-US" sz="1200" dirty="0" smtClean="0"/>
          </a:p>
        </p:txBody>
      </p:sp>
      <p:sp>
        <p:nvSpPr>
          <p:cNvPr id="53253"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3254"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3255"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a:t>
            </a:r>
            <a:endParaRPr lang="en-US" sz="1200" dirty="0"/>
          </a:p>
        </p:txBody>
      </p:sp>
      <p:sp>
        <p:nvSpPr>
          <p:cNvPr id="5" name="Date Placeholder 4"/>
          <p:cNvSpPr>
            <a:spLocks noGrp="1"/>
          </p:cNvSpPr>
          <p:nvPr>
            <p:ph type="dt" idx="11"/>
          </p:nvPr>
        </p:nvSpPr>
        <p:spPr/>
        <p:txBody>
          <a:bodyPr/>
          <a:lstStyle/>
          <a:p>
            <a:pPr>
              <a:defRPr/>
            </a:pPr>
            <a:r>
              <a:rPr lang="en-US" smtClean="0"/>
              <a:t>07/16/96</a:t>
            </a:r>
            <a:endParaRPr lang="en-US" sz="1200" dirty="0"/>
          </a:p>
        </p:txBody>
      </p:sp>
      <p:sp>
        <p:nvSpPr>
          <p:cNvPr id="6" name="Footer Placeholder 5"/>
          <p:cNvSpPr>
            <a:spLocks noGrp="1"/>
          </p:cNvSpPr>
          <p:nvPr>
            <p:ph type="ftr" sz="quarter" idx="12"/>
          </p:nvPr>
        </p:nvSpPr>
        <p:spPr/>
        <p:txBody>
          <a:bodyPr/>
          <a:lstStyle/>
          <a:p>
            <a:pPr>
              <a:defRPr/>
            </a:pPr>
            <a:r>
              <a:rPr lang="en-US" smtClean="0"/>
              <a:t>*</a:t>
            </a:r>
            <a:endParaRPr lang="en-US" sz="1200" dirty="0"/>
          </a:p>
        </p:txBody>
      </p:sp>
      <p:sp>
        <p:nvSpPr>
          <p:cNvPr id="7" name="Slide Number Placeholder 6"/>
          <p:cNvSpPr>
            <a:spLocks noGrp="1"/>
          </p:cNvSpPr>
          <p:nvPr>
            <p:ph type="sldNum" sz="quarter" idx="13"/>
          </p:nvPr>
        </p:nvSpPr>
        <p:spPr/>
        <p:txBody>
          <a:bodyPr/>
          <a:lstStyle/>
          <a:p>
            <a:pPr>
              <a:defRPr/>
            </a:pPr>
            <a:r>
              <a:rPr lang="en-US" smtClean="0"/>
              <a:t>##</a:t>
            </a:r>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dirty="0" smtClean="0"/>
              <a:t>*</a:t>
            </a:r>
            <a:endParaRPr lang="en-US" sz="1200" dirty="0"/>
          </a:p>
        </p:txBody>
      </p:sp>
      <p:sp>
        <p:nvSpPr>
          <p:cNvPr id="5" name="Date Placeholder 4"/>
          <p:cNvSpPr>
            <a:spLocks noGrp="1"/>
          </p:cNvSpPr>
          <p:nvPr>
            <p:ph type="dt" idx="1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12"/>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13"/>
          </p:nvPr>
        </p:nvSpPr>
        <p:spPr/>
        <p:txBody>
          <a:bodyPr/>
          <a:lstStyle/>
          <a:p>
            <a:pPr>
              <a:defRPr/>
            </a:pPr>
            <a:r>
              <a:rPr lang="en-US" dirty="0" smtClean="0"/>
              <a:t>##</a:t>
            </a:r>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a:ln/>
        </p:spPr>
      </p:sp>
      <p:sp>
        <p:nvSpPr>
          <p:cNvPr id="108546" name="Notes Placeholder 2"/>
          <p:cNvSpPr>
            <a:spLocks noGrp="1"/>
          </p:cNvSpPr>
          <p:nvPr>
            <p:ph type="body" idx="1"/>
          </p:nvPr>
        </p:nvSpPr>
        <p:spPr>
          <a:noFill/>
          <a:ln/>
        </p:spPr>
        <p:txBody>
          <a:bodyPr/>
          <a:lstStyle/>
          <a:p>
            <a:endParaRPr lang="en-US" dirty="0" smtClean="0"/>
          </a:p>
        </p:txBody>
      </p:sp>
      <p:sp>
        <p:nvSpPr>
          <p:cNvPr id="54276" name="Header Placeholder 3"/>
          <p:cNvSpPr>
            <a:spLocks noGrp="1"/>
          </p:cNvSpPr>
          <p:nvPr>
            <p:ph type="hdr" sz="quarter"/>
          </p:nvPr>
        </p:nvSpPr>
        <p:spPr/>
        <p:txBody>
          <a:bodyPr/>
          <a:lstStyle/>
          <a:p>
            <a:pPr>
              <a:defRPr/>
            </a:pPr>
            <a:r>
              <a:rPr lang="en-US" dirty="0" smtClean="0"/>
              <a:t>*</a:t>
            </a:r>
            <a:endParaRPr lang="en-US" sz="1200" dirty="0" smtClean="0"/>
          </a:p>
        </p:txBody>
      </p:sp>
      <p:sp>
        <p:nvSpPr>
          <p:cNvPr id="54277" name="Date Placeholder 4"/>
          <p:cNvSpPr>
            <a:spLocks noGrp="1"/>
          </p:cNvSpPr>
          <p:nvPr>
            <p:ph type="dt" sz="quarter" idx="1"/>
          </p:nvPr>
        </p:nvSpPr>
        <p:spPr/>
        <p:txBody>
          <a:bodyPr/>
          <a:lstStyle/>
          <a:p>
            <a:pPr>
              <a:defRPr/>
            </a:pPr>
            <a:r>
              <a:rPr lang="en-US" dirty="0" smtClean="0"/>
              <a:t>07/16/96</a:t>
            </a:r>
            <a:endParaRPr lang="en-US" sz="1200" dirty="0" smtClean="0"/>
          </a:p>
        </p:txBody>
      </p:sp>
      <p:sp>
        <p:nvSpPr>
          <p:cNvPr id="54278" name="Footer Placeholder 5"/>
          <p:cNvSpPr>
            <a:spLocks noGrp="1"/>
          </p:cNvSpPr>
          <p:nvPr>
            <p:ph type="ftr" sz="quarter" idx="4"/>
          </p:nvPr>
        </p:nvSpPr>
        <p:spPr/>
        <p:txBody>
          <a:bodyPr/>
          <a:lstStyle/>
          <a:p>
            <a:pPr>
              <a:defRPr/>
            </a:pPr>
            <a:r>
              <a:rPr lang="en-US" dirty="0" smtClean="0"/>
              <a:t>*</a:t>
            </a:r>
            <a:endParaRPr lang="en-US" sz="1200" dirty="0" smtClean="0"/>
          </a:p>
        </p:txBody>
      </p:sp>
      <p:sp>
        <p:nvSpPr>
          <p:cNvPr id="54279" name="Slide Number Placeholder 6"/>
          <p:cNvSpPr>
            <a:spLocks noGrp="1"/>
          </p:cNvSpPr>
          <p:nvPr>
            <p:ph type="sldNum" sz="quarter" idx="5"/>
          </p:nvPr>
        </p:nvSpPr>
        <p:spPr/>
        <p:txBody>
          <a:bodyPr/>
          <a:lstStyle/>
          <a:p>
            <a:pPr>
              <a:defRPr/>
            </a:pPr>
            <a:r>
              <a:rPr lang="en-US" dirty="0" smtClean="0"/>
              <a:t>##</a:t>
            </a:r>
            <a:endParaRPr lang="en-US" sz="12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a:ln/>
        </p:spPr>
      </p:sp>
      <p:sp>
        <p:nvSpPr>
          <p:cNvPr id="110594" name="Notes Placeholder 2"/>
          <p:cNvSpPr>
            <a:spLocks noGrp="1"/>
          </p:cNvSpPr>
          <p:nvPr>
            <p:ph type="body" idx="1"/>
          </p:nvPr>
        </p:nvSpPr>
        <p:spPr>
          <a:noFill/>
          <a:ln/>
        </p:spPr>
        <p:txBody>
          <a:bodyPr/>
          <a:lstStyle/>
          <a:p>
            <a:r>
              <a:rPr lang="en-US" dirty="0" smtClean="0"/>
              <a:t>This is Figure 1.4.</a:t>
            </a:r>
          </a:p>
        </p:txBody>
      </p:sp>
      <p:sp>
        <p:nvSpPr>
          <p:cNvPr id="4" name="Header Placeholder 3"/>
          <p:cNvSpPr>
            <a:spLocks noGrp="1"/>
          </p:cNvSpPr>
          <p:nvPr>
            <p:ph type="hdr" sz="quarter"/>
          </p:nvPr>
        </p:nvSpPr>
        <p:spPr/>
        <p:txBody>
          <a:bodyPr/>
          <a:lstStyle/>
          <a:p>
            <a:pPr>
              <a:defRPr/>
            </a:pPr>
            <a:r>
              <a:rPr lang="en-US" dirty="0" smtClean="0"/>
              <a:t>*</a:t>
            </a:r>
            <a:endParaRPr lang="en-US" sz="1200" dirty="0"/>
          </a:p>
        </p:txBody>
      </p:sp>
      <p:sp>
        <p:nvSpPr>
          <p:cNvPr id="5" name="Date Placeholder 4"/>
          <p:cNvSpPr>
            <a:spLocks noGrp="1"/>
          </p:cNvSpPr>
          <p:nvPr>
            <p:ph type="dt" sz="quarter" idx="1"/>
          </p:nvPr>
        </p:nvSpPr>
        <p:spPr/>
        <p:txBody>
          <a:bodyPr/>
          <a:lstStyle/>
          <a:p>
            <a:pPr>
              <a:defRPr/>
            </a:pPr>
            <a:r>
              <a:rPr lang="en-US" dirty="0" smtClean="0"/>
              <a:t>07/16/96</a:t>
            </a:r>
            <a:endParaRPr lang="en-US" sz="1200" dirty="0"/>
          </a:p>
        </p:txBody>
      </p:sp>
      <p:sp>
        <p:nvSpPr>
          <p:cNvPr id="6" name="Footer Placeholder 5"/>
          <p:cNvSpPr>
            <a:spLocks noGrp="1"/>
          </p:cNvSpPr>
          <p:nvPr>
            <p:ph type="ftr" sz="quarter" idx="4"/>
          </p:nvPr>
        </p:nvSpPr>
        <p:spPr/>
        <p:txBody>
          <a:bodyPr/>
          <a:lstStyle/>
          <a:p>
            <a:pPr>
              <a:defRPr/>
            </a:pPr>
            <a:r>
              <a:rPr lang="en-US" dirty="0" smtClean="0"/>
              <a:t>*</a:t>
            </a:r>
            <a:endParaRPr lang="en-US" sz="1200" dirty="0"/>
          </a:p>
        </p:txBody>
      </p:sp>
      <p:sp>
        <p:nvSpPr>
          <p:cNvPr id="7" name="Slide Number Placeholder 6"/>
          <p:cNvSpPr>
            <a:spLocks noGrp="1"/>
          </p:cNvSpPr>
          <p:nvPr>
            <p:ph type="sldNum" sz="quarter" idx="5"/>
          </p:nvPr>
        </p:nvSpPr>
        <p:spPr/>
        <p:txBody>
          <a:bodyPr/>
          <a:lstStyle/>
          <a:p>
            <a:pPr>
              <a:defRPr/>
            </a:pPr>
            <a:r>
              <a:rPr lang="en-US" dirty="0" smtClean="0"/>
              <a:t>##</a:t>
            </a:r>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eaLnBrk="0" hangingPunct="0">
                  <a:defRPr/>
                </a:pPr>
                <a:endParaRPr lang="en-US" dirty="0">
                  <a:cs typeface="+mn-cs"/>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eaLnBrk="0" hangingPunct="0">
                  <a:defRPr/>
                </a:pPr>
                <a:endParaRPr lang="en-US" dirty="0">
                  <a:cs typeface="+mn-cs"/>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eaLnBrk="0" hangingPunct="0">
                <a:defRPr/>
              </a:pPr>
              <a:endParaRPr lang="en-US" dirty="0">
                <a:cs typeface="+mn-cs"/>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eaLnBrk="0" hangingPunct="0">
                <a:defRPr/>
              </a:pPr>
              <a:endParaRPr lang="en-US" dirty="0">
                <a:cs typeface="+mn-cs"/>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eaLnBrk="0" hangingPunct="0">
                <a:defRPr/>
              </a:pPr>
              <a:endParaRPr lang="en-US" dirty="0">
                <a:cs typeface="+mn-cs"/>
              </a:endParaRPr>
            </a:p>
          </p:txBody>
        </p:sp>
      </p:grpSp>
      <p:sp>
        <p:nvSpPr>
          <p:cNvPr id="35852" name="Rectangle 12"/>
          <p:cNvSpPr>
            <a:spLocks noGrp="1" noChangeArrowheads="1"/>
          </p:cNvSpPr>
          <p:nvPr>
            <p:ph type="ctrTitle"/>
          </p:nvPr>
        </p:nvSpPr>
        <p:spPr>
          <a:xfrm>
            <a:off x="990600" y="1676400"/>
            <a:ext cx="7772400" cy="1462088"/>
          </a:xfrm>
        </p:spPr>
        <p:txBody>
          <a:bodyPr/>
          <a:lstStyle>
            <a:lvl1pPr>
              <a:defRPr/>
            </a:lvl1pPr>
          </a:lstStyle>
          <a:p>
            <a:r>
              <a:rPr lang="en-US" smtClean="0"/>
              <a:t>Click to edit Master title style</a:t>
            </a:r>
            <a:endParaRPr lang="en-US"/>
          </a:p>
        </p:txBody>
      </p:sp>
      <p:sp>
        <p:nvSpPr>
          <p:cNvPr id="3585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4" name="Rectangle 16"/>
          <p:cNvSpPr>
            <a:spLocks noGrp="1" noChangeArrowheads="1"/>
          </p:cNvSpPr>
          <p:nvPr>
            <p:ph type="sldNum" sz="quarter" idx="10"/>
          </p:nvPr>
        </p:nvSpPr>
        <p:spPr>
          <a:xfrm>
            <a:off x="6858000" y="6248400"/>
            <a:ext cx="1905000" cy="457200"/>
          </a:xfrm>
        </p:spPr>
        <p:txBody>
          <a:bodyPr/>
          <a:lstStyle>
            <a:lvl1pPr>
              <a:defRPr sz="1200" baseline="0">
                <a:solidFill>
                  <a:schemeClr val="bg2"/>
                </a:solidFill>
              </a:defRPr>
            </a:lvl1pPr>
          </a:lstStyle>
          <a:p>
            <a:pPr>
              <a:defRPr/>
            </a:pPr>
            <a:fld id="{4C467257-E832-4478-B490-5B033862A145}" type="slidenum">
              <a:rPr lang="en-US"/>
              <a:pPr>
                <a:defRPr/>
              </a:pPr>
              <a:t>‹#›</a:t>
            </a:fld>
            <a:endParaRPr lang="en-US" dirty="0"/>
          </a:p>
        </p:txBody>
      </p:sp>
      <p:sp>
        <p:nvSpPr>
          <p:cNvPr id="15" name="Rectangle 12"/>
          <p:cNvSpPr>
            <a:spLocks noGrp="1" noChangeArrowheads="1"/>
          </p:cNvSpPr>
          <p:nvPr>
            <p:ph type="ftr" sz="quarter" idx="11"/>
          </p:nvPr>
        </p:nvSpPr>
        <p:spPr/>
        <p:txBody>
          <a:bodyPr/>
          <a:lstStyle>
            <a:lvl1pPr algn="l" eaLnBrk="1" hangingPunct="1">
              <a:defRPr sz="1200" baseline="0">
                <a:latin typeface="+mn-lt"/>
              </a:defRPr>
            </a:lvl1pPr>
          </a:lstStyle>
          <a:p>
            <a:pPr>
              <a:defRPr/>
            </a:pPr>
            <a:r>
              <a:rPr lang="en-US" dirty="0" smtClean="0"/>
              <a:t>Copyright © 2011 Pearson Education, Inc. Publishing as Prentice Hall</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45981F6-CD9D-4A5F-87A1-23E8182A1546}"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1842CD-21BC-4C2A-95AF-5CE4146A59DE}"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AB0CEE5-3A49-4214-B874-EF36E97B8FC1}" type="slidenum">
              <a:rPr lang="en-US"/>
              <a:pPr>
                <a:defRPr/>
              </a:pPr>
              <a:t>‹#›</a:t>
            </a:fld>
            <a:endParaRPr lang="en-US"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6400637-52D4-40F5-A1D6-D4AA439157DD}" type="slidenum">
              <a:rPr lang="en-US"/>
              <a:pPr>
                <a:defRPr/>
              </a:pPr>
              <a:t>‹#›</a:t>
            </a:fld>
            <a:endParaRPr lang="en-US"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F99B832-F223-4534-B9CF-6D6391C73940}" type="slidenum">
              <a:rPr lang="en-US"/>
              <a:pPr>
                <a:defRPr/>
              </a:pPr>
              <a:t>‹#›</a:t>
            </a:fld>
            <a:endParaRPr lang="en-US"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AC6F71B-1864-4987-9D2F-AB735607B5B8}" type="slidenum">
              <a:rPr lang="en-US"/>
              <a:pPr>
                <a:defRPr/>
              </a:pPr>
              <a:t>‹#›</a:t>
            </a:fld>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7FFD8EC-1BC4-4ED8-A379-10F2B1CDEE50}" type="slidenum">
              <a:rPr lang="en-US"/>
              <a:pPr>
                <a:defRPr/>
              </a:pPr>
              <a:t>‹#›</a:t>
            </a:fld>
            <a:endParaRPr lang="en-US"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C20840-A167-4FBD-900D-5FB0E058522D}" type="slidenum">
              <a:rPr lang="en-US"/>
              <a:pPr>
                <a:defRPr/>
              </a:pPr>
              <a:t>‹#›</a:t>
            </a:fld>
            <a:endParaRPr lang="en-US"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29589F8-CD95-4ADF-939C-BF4D038E8308}" type="slidenum">
              <a:rPr lang="en-US"/>
              <a:pPr>
                <a:defRPr/>
              </a:pPr>
              <a:t>‹#›</a:t>
            </a:fld>
            <a:endParaRPr lang="en-US"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E199CC-17B6-41D1-AB9E-83F17E451228}"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FD46CFA-0020-435E-ADF2-713E51DF1700}" type="slidenum">
              <a:rPr lang="en-US"/>
              <a:pPr>
                <a:defRPr/>
              </a:pPr>
              <a:t>‹#›</a:t>
            </a:fld>
            <a:endParaRPr lang="en-US"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87E1F01-2358-4955-B506-2D27167A4925}" type="slidenum">
              <a:rPr lang="en-US"/>
              <a:pPr>
                <a:defRPr/>
              </a:pPr>
              <a:t>‹#›</a:t>
            </a:fld>
            <a:endParaRPr lang="en-US"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EBC6E2-7798-43CD-8D58-74AFA50A74EE}" type="slidenum">
              <a:rPr lang="en-US"/>
              <a:pPr>
                <a:defRPr/>
              </a:pPr>
              <a:t>‹#›</a:t>
            </a:fld>
            <a:endParaRPr lang="en-US"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E5F5150-DFBA-43BE-9E94-292A22173D03}" type="slidenum">
              <a:rPr lang="en-US"/>
              <a:pPr>
                <a:defRPr/>
              </a:pPr>
              <a:t>‹#›</a:t>
            </a:fld>
            <a:endParaRPr lang="en-US" dirty="0"/>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DA41F8-B3A0-4A2D-BEA6-762845536611}" type="slidenum">
              <a:rPr lang="en-US"/>
              <a:pPr>
                <a:defRPr/>
              </a:pPr>
              <a:t>‹#›</a:t>
            </a:fld>
            <a:endParaRPr lang="en-US" dirty="0"/>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9E5CA5-1621-4547-AA7E-99049CD2BEC4}"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C2B7B4-4D27-456A-A5E2-D8513A1FC304}"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8D4B2B-D9F8-453F-815E-044B9FB115A3}"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1820F77-DC59-4538-993A-DF7E94671496}"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88C7B97-9EC4-4AED-A991-1CBD8CB0D7DD}"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F5CC8E6-1326-4E9C-85F5-272F358F02DC}"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Footer Placeholder 4"/>
          <p:cNvSpPr>
            <a:spLocks noGrp="1"/>
          </p:cNvSpPr>
          <p:nvPr>
            <p:ph type="ftr" sz="quarter" idx="10"/>
          </p:nvPr>
        </p:nvSpPr>
        <p:spPr>
          <a:xfrm>
            <a:off x="685800" y="6243638"/>
            <a:ext cx="5867400" cy="457200"/>
          </a:xfrm>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11625734-4DC8-41BB-B315-E2E1BFA14A2D}" type="slidenum">
              <a:rPr lang="en-US"/>
              <a:pPr>
                <a:defRPr/>
              </a:pPr>
              <a:t>‹#›</a:t>
            </a:fld>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2291F7-127A-48BB-802F-6D50CF8ECD47}"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CAB8545-8D23-4D54-B011-67E32F1E1420}"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B82AA1-0253-4438-9861-251ED4083826}"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BBF8180-5B3A-44E4-AC78-36FAA4A00A68}"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125DCF8-8D0D-49E4-B2ED-8E9947EA663D}"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3220FED-C52D-49BF-B6C6-157E15E277E6}" type="slidenum">
              <a:rPr lang="en-US"/>
              <a:pPr>
                <a:defRPr/>
              </a:pPr>
              <a:t>‹#›</a:t>
            </a:fld>
            <a:endParaRPr lang="en-US" dirty="0"/>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5BB8DCA-FD74-45CE-8496-08FBBCD46989}" type="slidenum">
              <a:rPr lang="en-US"/>
              <a:pPr>
                <a:defRPr/>
              </a:pPr>
              <a:t>‹#›</a:t>
            </a:fld>
            <a:endParaRPr lang="en-US" dirty="0"/>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C857F35-0660-4231-853E-48D2DC3A688D}" type="slidenum">
              <a:rPr lang="en-US"/>
              <a:pPr>
                <a:defRPr/>
              </a:pPr>
              <a:t>‹#›</a:t>
            </a:fld>
            <a:endParaRPr lang="en-US" dirty="0"/>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4EB683C-4BE2-4B52-8196-77DF81B90406}" type="slidenum">
              <a:rPr lang="en-US"/>
              <a:pPr>
                <a:defRPr/>
              </a:pPr>
              <a:t>‹#›</a:t>
            </a:fld>
            <a:endParaRPr lang="en-US" dirty="0"/>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46A5F13-35BB-4CE0-ADBF-D3C3F063FD88}"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ADECFD27-E205-4F2F-9A8F-1FE9A8E016E3}" type="slidenum">
              <a:rPr lang="en-US"/>
              <a:pPr>
                <a:defRPr/>
              </a:pPr>
              <a:t>‹#›</a:t>
            </a:fld>
            <a:endParaRPr lang="en-US" dirty="0"/>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9EE3529-66AE-4BE4-8B82-39A71105C62B}" type="slidenum">
              <a:rPr lang="en-US"/>
              <a:pPr>
                <a:defRPr/>
              </a:pPr>
              <a:t>‹#›</a:t>
            </a:fld>
            <a:endParaRPr lang="en-US" dirty="0"/>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9FA4603-38AD-4F26-92B2-99CC6DE91E94}" type="slidenum">
              <a:rPr lang="en-US"/>
              <a:pPr>
                <a:defRPr/>
              </a:pPr>
              <a:t>‹#›</a:t>
            </a:fld>
            <a:endParaRPr lang="en-US" dirty="0"/>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40BFA7-DF07-4067-AF0E-B0D52E380E49}" type="slidenum">
              <a:rPr lang="en-US"/>
              <a:pPr>
                <a:defRPr/>
              </a:pPr>
              <a:t>‹#›</a:t>
            </a:fld>
            <a:endParaRPr lang="en-US" dirty="0"/>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8DBE8E-6151-403D-820C-BEC024E2E9DB}" type="slidenum">
              <a:rPr lang="en-US"/>
              <a:pPr>
                <a:defRPr/>
              </a:pPr>
              <a:t>‹#›</a:t>
            </a:fld>
            <a:endParaRPr lang="en-US" dirty="0"/>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ADE2408-C500-46D9-BDC9-099592430CF7}" type="slidenum">
              <a:rPr lang="en-US"/>
              <a:pPr>
                <a:defRPr/>
              </a:pPr>
              <a:t>‹#›</a:t>
            </a:fld>
            <a:endParaRPr lang="en-US" dirty="0"/>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266D4F2-361E-47F4-8633-9958BB33D9F6}" type="slidenum">
              <a:rPr lang="en-US"/>
              <a:pPr>
                <a:defRPr/>
              </a:pPr>
              <a:t>‹#›</a:t>
            </a:fld>
            <a:endParaRPr lang="en-US" dirty="0"/>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9674A9E-A401-4826-8BFD-0F6E144B9826}" type="slidenum">
              <a:rPr lang="en-US"/>
              <a:pPr>
                <a:defRPr/>
              </a:pPr>
              <a:t>‹#›</a:t>
            </a:fld>
            <a:endParaRPr lang="en-US" dirty="0"/>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4C969D3-9EC5-4D8F-8147-B578AFBB39FD}" type="slidenum">
              <a:rPr lang="en-US"/>
              <a:pPr>
                <a:defRPr/>
              </a:pPr>
              <a:t>‹#›</a:t>
            </a:fld>
            <a:endParaRPr lang="en-US" dirty="0"/>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154A76A1-01C4-4253-9BF5-A2616A09AFDA}" type="slidenum">
              <a:rPr lang="en-US"/>
              <a:pPr>
                <a:defRPr/>
              </a:pPr>
              <a:t>‹#›</a:t>
            </a:fld>
            <a:endParaRPr lang="en-US" dirty="0"/>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30EB67-EF41-4D0D-9BED-E4E8493CF0DC}"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4" name="Rectangle 13"/>
          <p:cNvSpPr>
            <a:spLocks noGrp="1" noChangeArrowheads="1"/>
          </p:cNvSpPr>
          <p:nvPr>
            <p:ph type="sldNum" sz="quarter" idx="11"/>
          </p:nvPr>
        </p:nvSpPr>
        <p:spPr>
          <a:ln/>
        </p:spPr>
        <p:txBody>
          <a:bodyPr/>
          <a:lstStyle>
            <a:lvl1pPr>
              <a:defRPr/>
            </a:lvl1pPr>
          </a:lstStyle>
          <a:p>
            <a:pPr>
              <a:defRPr/>
            </a:pPr>
            <a:fld id="{C08AE460-6C33-432D-98AF-D0A31A72975B}" type="slidenum">
              <a:rPr lang="en-US"/>
              <a:pPr>
                <a:defRPr/>
              </a:pPr>
              <a:t>‹#›</a:t>
            </a:fld>
            <a:endParaRPr lang="en-US" dirty="0"/>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E1540E7-9A83-4CB2-87F6-F021C2D4E308}" type="slidenum">
              <a:rPr lang="en-US"/>
              <a:pPr>
                <a:defRPr/>
              </a:pPr>
              <a:t>‹#›</a:t>
            </a:fld>
            <a:endParaRPr lang="en-US" dirty="0"/>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3DCC85-E28A-4136-80B6-A03BE8624610}" type="slidenum">
              <a:rPr lang="en-US"/>
              <a:pPr>
                <a:defRPr/>
              </a:pPr>
              <a:t>‹#›</a:t>
            </a:fld>
            <a:endParaRPr lang="en-US" dirty="0"/>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155D103-C265-4B83-AB4C-EEB1DF0F95DD}" type="slidenum">
              <a:rPr lang="en-US"/>
              <a:pPr>
                <a:defRPr/>
              </a:pPr>
              <a:t>‹#›</a:t>
            </a:fld>
            <a:endParaRPr lang="en-US" dirty="0"/>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DDA7DAE-1CC3-4688-9C4B-0B02206FD35B}" type="slidenum">
              <a:rPr lang="en-US"/>
              <a:pPr>
                <a:defRPr/>
              </a:pPr>
              <a:t>‹#›</a:t>
            </a:fld>
            <a:endParaRPr lang="en-US" dirty="0"/>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C1913C3-1FF2-42BB-8251-1647D70EA79B}" type="slidenum">
              <a:rPr lang="en-US"/>
              <a:pPr>
                <a:defRPr/>
              </a:pPr>
              <a:t>‹#›</a:t>
            </a:fld>
            <a:endParaRPr lang="en-US" dirty="0"/>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4AEA883-DF87-4022-9C6A-266E032F48AC}" type="slidenum">
              <a:rPr lang="en-US"/>
              <a:pPr>
                <a:defRPr/>
              </a:pPr>
              <a:t>‹#›</a:t>
            </a:fld>
            <a:endParaRPr lang="en-US" dirty="0"/>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7360A7E-5229-40C9-8693-D7426273D345}" type="slidenum">
              <a:rPr lang="en-US"/>
              <a:pPr>
                <a:defRPr/>
              </a:pPr>
              <a:t>‹#›</a:t>
            </a:fld>
            <a:endParaRPr 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446603BA-CE8D-4BA8-BA35-735A664D71F9}" type="slidenum">
              <a:rPr lang="en-US"/>
              <a:pPr>
                <a:defRPr/>
              </a:pPr>
              <a:t>‹#›</a:t>
            </a:fld>
            <a:endParaRPr lang="en-US" dirty="0"/>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813C20E-77C3-42BB-8B96-3E9DB14CC8E2}" type="slidenum">
              <a:rPr lang="en-US"/>
              <a:pPr>
                <a:defRPr/>
              </a:pPr>
              <a:t>‹#›</a:t>
            </a:fld>
            <a:endParaRPr lang="en-US" dirty="0"/>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071683B-5E92-4771-98A4-0957D823734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35184BC9-E88D-4E64-AE5A-8E8E8897FE73}" type="slidenum">
              <a:rPr lang="en-US"/>
              <a:pPr>
                <a:defRPr/>
              </a:pPr>
              <a:t>‹#›</a:t>
            </a:fld>
            <a:endParaRPr lang="en-US" dirty="0"/>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9CB30CE-09E0-4522-9FE3-54AEF0A67231}" type="slidenum">
              <a:rPr lang="en-US"/>
              <a:pPr>
                <a:defRPr/>
              </a:pPr>
              <a:t>‹#›</a:t>
            </a:fld>
            <a:endParaRPr lang="en-US" dirty="0"/>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46B7DBD-949D-45B8-8796-536BE154992D}" type="slidenum">
              <a:rPr lang="en-US"/>
              <a:pPr>
                <a:defRPr/>
              </a:pPr>
              <a:t>‹#›</a:t>
            </a:fld>
            <a:endParaRPr lang="en-US" dirty="0"/>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97BBBF-1601-4009-96D3-4561EAEC2E79}" type="slidenum">
              <a:rPr lang="en-US"/>
              <a:pPr>
                <a:defRPr/>
              </a:pPr>
              <a:t>‹#›</a:t>
            </a:fld>
            <a:endParaRPr lang="en-US" dirty="0"/>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C6067C-3E8E-4D66-B87E-345BD5EDB41D}" type="slidenum">
              <a:rPr lang="en-US"/>
              <a:pPr>
                <a:defRPr/>
              </a:pPr>
              <a:t>‹#›</a:t>
            </a:fld>
            <a:endParaRPr lang="en-US" dirty="0"/>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980E7EE-7DFB-4E2D-887F-73054042FC34}" type="slidenum">
              <a:rPr lang="en-US"/>
              <a:pPr>
                <a:defRPr/>
              </a:pPr>
              <a:t>‹#›</a:t>
            </a:fld>
            <a:endParaRPr lang="en-US" dirty="0"/>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909F0A8-4A37-48A0-A7E3-F35A1C6CC2A6}" type="slidenum">
              <a:rPr lang="en-US"/>
              <a:pPr>
                <a:defRPr/>
              </a:pPr>
              <a:t>‹#›</a:t>
            </a:fld>
            <a:endParaRPr lang="en-US" dirty="0"/>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ECF357D-EBE8-4DD9-9020-D3B88CF4581A}" type="slidenum">
              <a:rPr lang="en-US"/>
              <a:pPr>
                <a:defRPr/>
              </a:pPr>
              <a:t>‹#›</a:t>
            </a:fld>
            <a:endParaRPr lang="en-US" dirty="0"/>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EA918CB-DAA5-401A-BD2B-32F02A70CA6F}" type="slidenum">
              <a:rPr lang="en-US"/>
              <a:pPr>
                <a:defRPr/>
              </a:pPr>
              <a:t>‹#›</a:t>
            </a:fld>
            <a:endParaRPr lang="en-US" dirty="0"/>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BD3EBF7-57A8-4562-8074-05FC84579D8B}" type="slidenum">
              <a:rPr lang="en-US"/>
              <a:pPr>
                <a:defRPr/>
              </a:pPr>
              <a:t>‹#›</a:t>
            </a:fld>
            <a:endParaRPr lang="en-US" dirty="0"/>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9C779B8-4BC7-45B8-B452-2235B56C088A}"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Copyright © 2011 Pearson Education, Inc. Publishing as Prentice Hall</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0D3CC13B-E2EF-47BB-B3FF-09D7E675F32E}" type="slidenum">
              <a:rPr lang="en-US"/>
              <a:pPr>
                <a:defRPr/>
              </a:pPr>
              <a:t>‹#›</a:t>
            </a:fld>
            <a:endParaRPr lang="en-US" dirty="0"/>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F65C23E7-6E4C-4407-9495-1076819F1D1F}" type="slidenum">
              <a:rPr lang="en-US"/>
              <a:pPr>
                <a:defRPr/>
              </a:pPr>
              <a:t>‹#›</a:t>
            </a:fld>
            <a:endParaRPr lang="en-US" dirty="0"/>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8D2AAE6-8C46-4635-ABBF-91AD9D45495B}" type="slidenum">
              <a:rPr lang="en-US"/>
              <a:pPr>
                <a:defRPr/>
              </a:pPr>
              <a:t>‹#›</a:t>
            </a:fld>
            <a:endParaRPr lang="en-US" dirty="0"/>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C0A559A-75E4-4F76-8FE0-D09A740328B3}" type="slidenum">
              <a:rPr lang="en-US"/>
              <a:pPr>
                <a:defRPr/>
              </a:pPr>
              <a:t>‹#›</a:t>
            </a:fld>
            <a:endParaRPr lang="en-US" dirty="0"/>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A363C8-DF8E-4EF2-86EC-2C924460BD27}" type="slidenum">
              <a:rPr lang="en-US"/>
              <a:pPr>
                <a:defRPr/>
              </a:pPr>
              <a:t>‹#›</a:t>
            </a:fld>
            <a:endParaRPr lang="en-US" dirty="0"/>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839710-E884-41E7-A772-E626858EC09C}" type="slidenum">
              <a:rPr lang="en-US"/>
              <a:pPr>
                <a:defRPr/>
              </a:pPr>
              <a:t>‹#›</a:t>
            </a:fld>
            <a:endParaRPr lang="en-US" dirty="0"/>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CA463C-682A-462A-B338-61CEE47BDE81}" type="slidenum">
              <a:rPr lang="en-US"/>
              <a:pPr>
                <a:defRPr/>
              </a:pPr>
              <a:t>‹#›</a:t>
            </a:fld>
            <a:endParaRPr lang="en-US" dirty="0"/>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4336D9-F5AB-45BC-AA5B-6879DCBFA5A1}" type="slidenum">
              <a:rPr lang="en-US"/>
              <a:pPr>
                <a:defRPr/>
              </a:pPr>
              <a:t>‹#›</a:t>
            </a:fld>
            <a:endParaRPr lang="en-US" dirty="0"/>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ACEDB9-BCD9-4AE9-917C-9CD97C27A496}" type="slidenum">
              <a:rPr lang="en-US"/>
              <a:pPr>
                <a:defRPr/>
              </a:pPr>
              <a:t>‹#›</a:t>
            </a:fld>
            <a:endParaRPr lang="en-US" dirty="0"/>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2801C6E-D96F-48FC-98C3-E1AC70052946}" type="slidenum">
              <a:rPr lang="en-US"/>
              <a:pPr>
                <a:defRPr/>
              </a:pPr>
              <a:t>‹#›</a:t>
            </a:fld>
            <a:endParaRPr lang="en-US" dirty="0"/>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78C8041A-B71D-416F-AA72-F1D69EFCF308}"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D7F9641-8088-4FBB-80E6-56D7C3839C33}" type="slidenum">
              <a:rPr lang="en-US"/>
              <a:pPr>
                <a:defRPr/>
              </a:pPr>
              <a:t>‹#›</a:t>
            </a:fld>
            <a:endParaRPr lang="en-US" dirty="0"/>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A1884029-ABDC-4C75-804A-5D4AF2508C09}" type="slidenum">
              <a:rPr lang="en-US"/>
              <a:pPr>
                <a:defRPr/>
              </a:pPr>
              <a:t>‹#›</a:t>
            </a:fld>
            <a:endParaRPr lang="en-US" dirty="0"/>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CAC5E94-978D-4F02-B8F2-97989D43BDD4}" type="slidenum">
              <a:rPr lang="en-US"/>
              <a:pPr>
                <a:defRPr/>
              </a:pPr>
              <a:t>‹#›</a:t>
            </a:fld>
            <a:endParaRPr lang="en-US" dirty="0"/>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4A1150C-345F-499B-9970-5765A35EAC04}" type="slidenum">
              <a:rPr lang="en-US"/>
              <a:pPr>
                <a:defRPr/>
              </a:pPr>
              <a:t>‹#›</a:t>
            </a:fld>
            <a:endParaRPr lang="en-US" dirty="0"/>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52FD9D-802D-42ED-90AE-87D1BDEF9C82}" type="slidenum">
              <a:rPr lang="en-US"/>
              <a:pPr>
                <a:defRPr/>
              </a:pPr>
              <a:t>‹#›</a:t>
            </a:fld>
            <a:endParaRPr lang="en-US" dirty="0"/>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A02DE13-222E-4AE8-A1BB-1CAA55C28E67}"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672B18-CA00-47B9-A2B3-937E3591BDA2}"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6.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7.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1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3482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n-US" sz="2400" dirty="0">
              <a:latin typeface="Tahoma" pitchFamily="34" charset="0"/>
              <a:cs typeface="+mn-cs"/>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34828" name="Rectangle 12"/>
          <p:cNvSpPr>
            <a:spLocks noGrp="1" noChangeArrowheads="1"/>
          </p:cNvSpPr>
          <p:nvPr>
            <p:ph type="ftr" sz="quarter" idx="3"/>
          </p:nvPr>
        </p:nvSpPr>
        <p:spPr bwMode="auto">
          <a:xfrm>
            <a:off x="1219200" y="6243638"/>
            <a:ext cx="5334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aseline="0">
                <a:latin typeface="+mn-lt"/>
                <a:cs typeface="+mn-cs"/>
              </a:defRPr>
            </a:lvl1pPr>
          </a:lstStyle>
          <a:p>
            <a:pPr>
              <a:defRPr/>
            </a:pPr>
            <a:r>
              <a:rPr lang="en-US" dirty="0" smtClean="0"/>
              <a:t>Copyright © 2011 Pearson Education, Inc. Publishing as Prentice Hall</a:t>
            </a:r>
            <a:endParaRPr lang="en-US" dirty="0"/>
          </a:p>
        </p:txBody>
      </p:sp>
      <p:sp>
        <p:nvSpPr>
          <p:cNvPr id="3482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aseline="0">
                <a:latin typeface="+mn-lt"/>
                <a:cs typeface="+mn-cs"/>
              </a:defRPr>
            </a:lvl1pPr>
          </a:lstStyle>
          <a:p>
            <a:pPr>
              <a:defRPr/>
            </a:pPr>
            <a:fld id="{F6C63492-723D-4E8B-AF7B-8520966CC4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1" r:id="rId1"/>
    <p:sldLayoutId id="2147483753" r:id="rId2"/>
    <p:sldLayoutId id="2147483832" r:id="rId3"/>
    <p:sldLayoutId id="2147483752" r:id="rId4"/>
    <p:sldLayoutId id="2147483751" r:id="rId5"/>
    <p:sldLayoutId id="2147483750" r:id="rId6"/>
    <p:sldLayoutId id="2147483749" r:id="rId7"/>
    <p:sldLayoutId id="2147483833" r:id="rId8"/>
  </p:sldLayoutIdLst>
  <p:transition/>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rgbClr val="00004D"/>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4D"/>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rgbClr val="00004D"/>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C2AE529-F438-4BCD-8C30-F4B4DA3443E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4" r:id="rId1"/>
    <p:sldLayoutId id="2147483763" r:id="rId2"/>
    <p:sldLayoutId id="2147483762" r:id="rId3"/>
    <p:sldLayoutId id="2147483761" r:id="rId4"/>
    <p:sldLayoutId id="2147483760" r:id="rId5"/>
    <p:sldLayoutId id="2147483759" r:id="rId6"/>
    <p:sldLayoutId id="2147483758" r:id="rId7"/>
    <p:sldLayoutId id="2147483757" r:id="rId8"/>
    <p:sldLayoutId id="2147483756" r:id="rId9"/>
    <p:sldLayoutId id="2147483755" r:id="rId10"/>
    <p:sldLayoutId id="2147483754" r:id="rId11"/>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0BDF16DF-55C7-405E-B630-101528E3D10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4" r:id="rId2"/>
    <p:sldLayoutId id="2147483773" r:id="rId3"/>
    <p:sldLayoutId id="2147483772" r:id="rId4"/>
    <p:sldLayoutId id="2147483771" r:id="rId5"/>
    <p:sldLayoutId id="2147483770" r:id="rId6"/>
    <p:sldLayoutId id="2147483769" r:id="rId7"/>
    <p:sldLayoutId id="2147483768" r:id="rId8"/>
    <p:sldLayoutId id="2147483767" r:id="rId9"/>
    <p:sldLayoutId id="2147483766" r:id="rId10"/>
    <p:sldLayoutId id="2147483765"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8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D1E967-BE6C-4613-B5D5-7F48702C2FA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6" r:id="rId1"/>
    <p:sldLayoutId id="2147483785" r:id="rId2"/>
    <p:sldLayoutId id="2147483784" r:id="rId3"/>
    <p:sldLayoutId id="2147483783" r:id="rId4"/>
    <p:sldLayoutId id="2147483782" r:id="rId5"/>
    <p:sldLayoutId id="2147483781" r:id="rId6"/>
    <p:sldLayoutId id="2147483780" r:id="rId7"/>
    <p:sldLayoutId id="2147483779" r:id="rId8"/>
    <p:sldLayoutId id="2147483778" r:id="rId9"/>
    <p:sldLayoutId id="2147483777" r:id="rId10"/>
    <p:sldLayoutId id="2147483776"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71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6FC7868D-58DA-4536-B00F-2A3965CB12B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97" r:id="rId1"/>
    <p:sldLayoutId id="2147483796" r:id="rId2"/>
    <p:sldLayoutId id="2147483795" r:id="rId3"/>
    <p:sldLayoutId id="2147483794" r:id="rId4"/>
    <p:sldLayoutId id="2147483793" r:id="rId5"/>
    <p:sldLayoutId id="2147483792" r:id="rId6"/>
    <p:sldLayoutId id="2147483791" r:id="rId7"/>
    <p:sldLayoutId id="2147483790" r:id="rId8"/>
    <p:sldLayoutId id="2147483789" r:id="rId9"/>
    <p:sldLayoutId id="2147483788" r:id="rId10"/>
    <p:sldLayoutId id="2147483787"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93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4CFC36D7-9866-447F-9534-382343A8BC5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08" r:id="rId1"/>
    <p:sldLayoutId id="2147483807" r:id="rId2"/>
    <p:sldLayoutId id="2147483806" r:id="rId3"/>
    <p:sldLayoutId id="2147483805" r:id="rId4"/>
    <p:sldLayoutId id="2147483804" r:id="rId5"/>
    <p:sldLayoutId id="2147483803" r:id="rId6"/>
    <p:sldLayoutId id="2147483802" r:id="rId7"/>
    <p:sldLayoutId id="2147483801" r:id="rId8"/>
    <p:sldLayoutId id="2147483800" r:id="rId9"/>
    <p:sldLayoutId id="2147483799" r:id="rId10"/>
    <p:sldLayoutId id="2147483798"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68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68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E36728FA-F189-4232-822B-572A04F127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9" r:id="rId1"/>
    <p:sldLayoutId id="2147483818" r:id="rId2"/>
    <p:sldLayoutId id="2147483817" r:id="rId3"/>
    <p:sldLayoutId id="2147483816" r:id="rId4"/>
    <p:sldLayoutId id="2147483815" r:id="rId5"/>
    <p:sldLayoutId id="2147483814" r:id="rId6"/>
    <p:sldLayoutId id="2147483813" r:id="rId7"/>
    <p:sldLayoutId id="2147483812" r:id="rId8"/>
    <p:sldLayoutId id="2147483811" r:id="rId9"/>
    <p:sldLayoutId id="2147483810" r:id="rId10"/>
    <p:sldLayoutId id="2147483809"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39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39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r>
              <a:rPr lang="en-US" dirty="0" smtClean="0"/>
              <a:t>Copyright © 2011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2098B8F3-AEA4-42AA-90E7-84C2CB2A4B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30" r:id="rId1"/>
    <p:sldLayoutId id="2147483829" r:id="rId2"/>
    <p:sldLayoutId id="2147483828" r:id="rId3"/>
    <p:sldLayoutId id="2147483827" r:id="rId4"/>
    <p:sldLayoutId id="2147483826" r:id="rId5"/>
    <p:sldLayoutId id="2147483825" r:id="rId6"/>
    <p:sldLayoutId id="2147483824" r:id="rId7"/>
    <p:sldLayoutId id="2147483823" r:id="rId8"/>
    <p:sldLayoutId id="2147483822" r:id="rId9"/>
    <p:sldLayoutId id="2147483821" r:id="rId10"/>
    <p:sldLayoutId id="2147483820" r:id="rId11"/>
  </p:sldLayoutIdLst>
  <p:transition/>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cid:3287383400_217756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762000" y="228600"/>
            <a:ext cx="7793037" cy="1462087"/>
          </a:xfrm>
        </p:spPr>
        <p:txBody>
          <a:bodyPr/>
          <a:lstStyle/>
          <a:p>
            <a:pPr algn="ctr"/>
            <a:r>
              <a:rPr lang="en-US" dirty="0" smtClean="0"/>
              <a:t>Computers Are Your Future</a:t>
            </a:r>
            <a:br>
              <a:rPr lang="en-US" dirty="0" smtClean="0"/>
            </a:br>
            <a:r>
              <a:rPr lang="en-US" sz="3200" dirty="0" smtClean="0"/>
              <a:t>Eleventh Edition</a:t>
            </a:r>
          </a:p>
        </p:txBody>
      </p:sp>
      <p:sp>
        <p:nvSpPr>
          <p:cNvPr id="98306" name="Content Placeholder 2"/>
          <p:cNvSpPr>
            <a:spLocks noGrp="1"/>
          </p:cNvSpPr>
          <p:nvPr>
            <p:ph idx="1"/>
          </p:nvPr>
        </p:nvSpPr>
        <p:spPr>
          <a:xfrm>
            <a:off x="685800" y="1981200"/>
            <a:ext cx="7772400" cy="4114800"/>
          </a:xfrm>
        </p:spPr>
        <p:txBody>
          <a:bodyPr/>
          <a:lstStyle/>
          <a:p>
            <a:pPr algn="ctr">
              <a:buFont typeface="Wingdings" pitchFamily="2" charset="2"/>
              <a:buNone/>
            </a:pPr>
            <a:r>
              <a:rPr lang="en-US" dirty="0" smtClean="0"/>
              <a:t>Chapter 1: Computers &amp; You</a:t>
            </a:r>
          </a:p>
          <a:p>
            <a:pPr>
              <a:buFont typeface="Wingdings" pitchFamily="2" charset="2"/>
              <a:buNone/>
            </a:pPr>
            <a:endParaRPr lang="en-US" dirty="0" smtClean="0"/>
          </a:p>
          <a:p>
            <a:pPr>
              <a:buFont typeface="Wingdings" pitchFamily="2" charset="2"/>
              <a:buNone/>
            </a:pPr>
            <a:r>
              <a:rPr lang="en-US" dirty="0" smtClean="0"/>
              <a:t> </a:t>
            </a:r>
          </a:p>
          <a:p>
            <a:pPr>
              <a:buFont typeface="Wingdings" pitchFamily="2" charset="2"/>
              <a:buNone/>
            </a:pPr>
            <a:endParaRPr lang="en-US" dirty="0" smtClean="0"/>
          </a:p>
          <a:p>
            <a:pPr>
              <a:buFont typeface="Wingdings" pitchFamily="2" charset="2"/>
              <a:buNone/>
            </a:pPr>
            <a:endParaRPr lang="en-US" dirty="0" smtClean="0"/>
          </a:p>
          <a:p>
            <a:pPr>
              <a:buFont typeface="Wingdings" pitchFamily="2" charset="2"/>
              <a:buNone/>
            </a:pPr>
            <a:endParaRPr lang="en-US" dirty="0" smtClean="0"/>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8FB81C94-D62F-4DD1-A740-FC6011CC588C}" type="slidenum">
              <a:rPr lang="en-US" smtClean="0"/>
              <a:pPr>
                <a:defRPr/>
              </a:pPr>
              <a:t>1</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2945730" y="2590800"/>
            <a:ext cx="2997870" cy="36814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1618" name="Rectangle 3"/>
          <p:cNvSpPr>
            <a:spLocks noGrp="1" noChangeArrowheads="1"/>
          </p:cNvSpPr>
          <p:nvPr>
            <p:ph type="body" idx="1"/>
          </p:nvPr>
        </p:nvSpPr>
        <p:spPr>
          <a:xfrm>
            <a:off x="914400" y="2017713"/>
            <a:ext cx="7772400" cy="4114800"/>
          </a:xfrm>
        </p:spPr>
        <p:txBody>
          <a:bodyPr lIns="182562" tIns="46038" rIns="182562" bIns="46038"/>
          <a:lstStyle/>
          <a:p>
            <a:pPr eaLnBrk="1" hangingPunct="1"/>
            <a:r>
              <a:rPr lang="en-US" dirty="0" smtClean="0"/>
              <a:t>A </a:t>
            </a:r>
            <a:r>
              <a:rPr lang="en-US" b="1" dirty="0" smtClean="0"/>
              <a:t>computer system </a:t>
            </a:r>
            <a:r>
              <a:rPr lang="en-US" dirty="0" smtClean="0"/>
              <a:t>is a group of associated components that work together.</a:t>
            </a:r>
          </a:p>
          <a:p>
            <a:pPr eaLnBrk="1" hangingPunct="1"/>
            <a:r>
              <a:rPr lang="en-US" dirty="0" smtClean="0"/>
              <a:t>Computer system components are categorized into two main groups:</a:t>
            </a:r>
          </a:p>
          <a:p>
            <a:pPr lvl="1" eaLnBrk="1" hangingPunct="1"/>
            <a:r>
              <a:rPr lang="en-US" dirty="0" smtClean="0"/>
              <a:t>Hardware</a:t>
            </a:r>
          </a:p>
          <a:p>
            <a:pPr lvl="1" eaLnBrk="1" hangingPunct="1"/>
            <a:r>
              <a:rPr lang="en-US" dirty="0" smtClean="0"/>
              <a:t>Software</a:t>
            </a:r>
          </a:p>
        </p:txBody>
      </p:sp>
      <p:sp>
        <p:nvSpPr>
          <p:cNvPr id="8" name="Slide Number Placeholder 7"/>
          <p:cNvSpPr>
            <a:spLocks noGrp="1"/>
          </p:cNvSpPr>
          <p:nvPr>
            <p:ph type="sldNum" sz="quarter" idx="11"/>
          </p:nvPr>
        </p:nvSpPr>
        <p:spPr/>
        <p:txBody>
          <a:bodyPr/>
          <a:lstStyle/>
          <a:p>
            <a:pPr>
              <a:defRPr/>
            </a:pPr>
            <a:fld id="{FD5E1456-5329-4A1D-831F-0DE2877B43A2}" type="slidenum">
              <a:rPr lang="en-US"/>
              <a:pPr>
                <a:defRPr/>
              </a:pPr>
              <a:t>10</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2642" name="Rectangle 3"/>
          <p:cNvSpPr>
            <a:spLocks noGrp="1" noChangeArrowheads="1"/>
          </p:cNvSpPr>
          <p:nvPr>
            <p:ph type="body" idx="1"/>
          </p:nvPr>
        </p:nvSpPr>
        <p:spPr>
          <a:xfrm>
            <a:off x="914400" y="2017713"/>
            <a:ext cx="7772400" cy="4114800"/>
          </a:xfrm>
        </p:spPr>
        <p:txBody>
          <a:bodyPr lIns="182562" tIns="46038" rIns="182562" bIns="46038"/>
          <a:lstStyle/>
          <a:p>
            <a:pPr eaLnBrk="1" hangingPunct="1"/>
            <a:r>
              <a:rPr lang="en-US" b="1" dirty="0" smtClean="0"/>
              <a:t>Hardware</a:t>
            </a:r>
            <a:r>
              <a:rPr lang="en-US" dirty="0" smtClean="0"/>
              <a:t> is made up of the physical parts of the computer and includes such components as the system unit, monitor, keyboard, and printer.</a:t>
            </a:r>
          </a:p>
          <a:p>
            <a:pPr eaLnBrk="1" hangingPunct="1"/>
            <a:r>
              <a:rPr lang="en-US" b="1" dirty="0" smtClean="0"/>
              <a:t>Software</a:t>
            </a:r>
            <a:r>
              <a:rPr lang="en-US" dirty="0" smtClean="0"/>
              <a:t> is made up of all the programs that instruct the computer.</a:t>
            </a:r>
            <a:endParaRPr lang="en-US" b="1" dirty="0" smtClean="0"/>
          </a:p>
        </p:txBody>
      </p:sp>
      <p:sp>
        <p:nvSpPr>
          <p:cNvPr id="8" name="Slide Number Placeholder 7"/>
          <p:cNvSpPr>
            <a:spLocks noGrp="1"/>
          </p:cNvSpPr>
          <p:nvPr>
            <p:ph type="sldNum" sz="quarter" idx="11"/>
          </p:nvPr>
        </p:nvSpPr>
        <p:spPr/>
        <p:txBody>
          <a:bodyPr/>
          <a:lstStyle/>
          <a:p>
            <a:pPr>
              <a:defRPr/>
            </a:pPr>
            <a:fld id="{DB133F6E-6CB4-4EA4-87F2-32DEF5BAAB7D}" type="slidenum">
              <a:rPr lang="en-US"/>
              <a:pPr>
                <a:defRPr/>
              </a:pPr>
              <a:t>11</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3666" name="Rectangle 3"/>
          <p:cNvSpPr>
            <a:spLocks noGrp="1" noChangeArrowheads="1"/>
          </p:cNvSpPr>
          <p:nvPr>
            <p:ph sz="half" idx="1"/>
          </p:nvPr>
        </p:nvSpPr>
        <p:spPr>
          <a:xfrm>
            <a:off x="152400" y="3048000"/>
            <a:ext cx="4687888" cy="3048000"/>
          </a:xfrm>
        </p:spPr>
        <p:txBody>
          <a:bodyPr lIns="182562" tIns="46038" rIns="182562" bIns="46038"/>
          <a:lstStyle/>
          <a:p>
            <a:pPr lvl="1" eaLnBrk="1" hangingPunct="1">
              <a:spcBef>
                <a:spcPct val="0"/>
              </a:spcBef>
            </a:pPr>
            <a:r>
              <a:rPr lang="en-US" b="1" dirty="0" smtClean="0"/>
              <a:t>System software</a:t>
            </a:r>
            <a:r>
              <a:rPr lang="en-US" dirty="0" smtClean="0"/>
              <a:t> includes the programs that assist with the </a:t>
            </a:r>
          </a:p>
          <a:p>
            <a:pPr lvl="1" eaLnBrk="1" hangingPunct="1">
              <a:spcBef>
                <a:spcPct val="0"/>
              </a:spcBef>
              <a:buNone/>
            </a:pPr>
            <a:r>
              <a:rPr lang="en-US" dirty="0" smtClean="0"/>
              <a:t>	proper functioning of the computer.</a:t>
            </a:r>
          </a:p>
          <a:p>
            <a:pPr lvl="1" eaLnBrk="1" hangingPunct="1">
              <a:spcBef>
                <a:spcPct val="0"/>
              </a:spcBef>
            </a:pPr>
            <a:r>
              <a:rPr lang="en-US" b="1" dirty="0" smtClean="0"/>
              <a:t>Application software</a:t>
            </a:r>
            <a:r>
              <a:rPr lang="en-US" dirty="0" smtClean="0"/>
              <a:t> includes the programs used to perform tasks.</a:t>
            </a:r>
            <a:endParaRPr lang="en-US"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61565A01-5D22-4276-B1B4-0FFDCEDF94F7}" type="slidenum">
              <a:rPr lang="en-US"/>
              <a:pPr>
                <a:defRPr/>
              </a:pPr>
              <a:t>12</a:t>
            </a:fld>
            <a:endParaRPr lang="en-US" dirty="0"/>
          </a:p>
        </p:txBody>
      </p:sp>
      <p:pic>
        <p:nvPicPr>
          <p:cNvPr id="11" name="Content Placeholder 10" descr="FG01_006_0135045118.jpg"/>
          <p:cNvPicPr>
            <a:picLocks noGrp="1" noChangeAspect="1"/>
          </p:cNvPicPr>
          <p:nvPr>
            <p:ph sz="half" idx="2"/>
          </p:nvPr>
        </p:nvPicPr>
        <p:blipFill>
          <a:blip r:embed="rId3" cstate="screen"/>
          <a:stretch>
            <a:fillRect/>
          </a:stretch>
        </p:blipFill>
        <p:spPr>
          <a:xfrm>
            <a:off x="4495800" y="2819400"/>
            <a:ext cx="4229274" cy="3116835"/>
          </a:xfrm>
        </p:spPr>
      </p:pic>
      <p:sp>
        <p:nvSpPr>
          <p:cNvPr id="7" name="Rectangle 6"/>
          <p:cNvSpPr/>
          <p:nvPr/>
        </p:nvSpPr>
        <p:spPr>
          <a:xfrm>
            <a:off x="685800" y="1905000"/>
            <a:ext cx="7924800" cy="1077218"/>
          </a:xfrm>
          <a:prstGeom prst="rect">
            <a:avLst/>
          </a:prstGeom>
        </p:spPr>
        <p:txBody>
          <a:bodyPr wrap="square">
            <a:spAutoFit/>
          </a:bodyPr>
          <a:lstStyle/>
          <a:p>
            <a:r>
              <a:rPr lang="en-US" sz="3200" dirty="0" smtClean="0"/>
              <a:t>Software can be classified as one of the following types: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5714" name="Rectangle 3"/>
          <p:cNvSpPr>
            <a:spLocks noGrp="1" noChangeArrowheads="1"/>
          </p:cNvSpPr>
          <p:nvPr>
            <p:ph type="body" idx="1"/>
          </p:nvPr>
        </p:nvSpPr>
        <p:spPr>
          <a:xfrm>
            <a:off x="838200" y="1905000"/>
            <a:ext cx="7772400" cy="4114800"/>
          </a:xfrm>
        </p:spPr>
        <p:txBody>
          <a:bodyPr lIns="182562" tIns="46038" rIns="182562" bIns="46038"/>
          <a:lstStyle/>
          <a:p>
            <a:pPr eaLnBrk="1" hangingPunct="1">
              <a:spcBef>
                <a:spcPct val="0"/>
              </a:spcBef>
            </a:pPr>
            <a:r>
              <a:rPr lang="en-US" b="1" dirty="0" smtClean="0"/>
              <a:t>Input</a:t>
            </a:r>
            <a:r>
              <a:rPr lang="en-US" dirty="0" smtClean="0"/>
              <a:t>, the first operation of the information-processing cycle, enables the computer to accept data.</a:t>
            </a:r>
          </a:p>
          <a:p>
            <a:pPr lvl="1" eaLnBrk="1" hangingPunct="1">
              <a:spcBef>
                <a:spcPct val="0"/>
              </a:spcBef>
            </a:pPr>
            <a:r>
              <a:rPr lang="en-US" b="1" dirty="0" smtClean="0"/>
              <a:t>Data</a:t>
            </a:r>
            <a:r>
              <a:rPr lang="en-US" dirty="0" smtClean="0"/>
              <a:t> refers to facts that are raw and unorganized.</a:t>
            </a:r>
          </a:p>
          <a:p>
            <a:pPr lvl="1" eaLnBrk="1" hangingPunct="1">
              <a:spcBef>
                <a:spcPct val="0"/>
              </a:spcBef>
            </a:pPr>
            <a:r>
              <a:rPr lang="en-US" dirty="0" smtClean="0"/>
              <a:t>Data is entered into the computer for processing through the use of </a:t>
            </a:r>
            <a:r>
              <a:rPr lang="en-US" b="1" dirty="0" smtClean="0"/>
              <a:t>input devices</a:t>
            </a:r>
            <a:r>
              <a:rPr lang="en-US" dirty="0" smtClean="0"/>
              <a:t> such as a keyboard or mouse.</a:t>
            </a:r>
          </a:p>
        </p:txBody>
      </p:sp>
      <p:sp>
        <p:nvSpPr>
          <p:cNvPr id="8" name="Slide Number Placeholder 7"/>
          <p:cNvSpPr>
            <a:spLocks noGrp="1"/>
          </p:cNvSpPr>
          <p:nvPr>
            <p:ph type="sldNum" sz="quarter" idx="11"/>
          </p:nvPr>
        </p:nvSpPr>
        <p:spPr/>
        <p:txBody>
          <a:bodyPr/>
          <a:lstStyle/>
          <a:p>
            <a:pPr>
              <a:defRPr/>
            </a:pPr>
            <a:fld id="{1A52FBA5-4138-4B61-A128-522C35855701}" type="slidenum">
              <a:rPr lang="en-US"/>
              <a:pPr>
                <a:defRPr/>
              </a:pPr>
              <a:t>13</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6738" name="Rectangle 3"/>
          <p:cNvSpPr>
            <a:spLocks noGrp="1" noChangeArrowheads="1"/>
          </p:cNvSpPr>
          <p:nvPr>
            <p:ph type="body" idx="1"/>
          </p:nvPr>
        </p:nvSpPr>
        <p:spPr>
          <a:xfrm>
            <a:off x="762000" y="1828800"/>
            <a:ext cx="8001000" cy="4303713"/>
          </a:xfrm>
        </p:spPr>
        <p:txBody>
          <a:bodyPr lIns="182562" tIns="46038" rIns="182562" bIns="46038"/>
          <a:lstStyle/>
          <a:p>
            <a:pPr eaLnBrk="1" hangingPunct="1">
              <a:spcBef>
                <a:spcPct val="0"/>
              </a:spcBef>
            </a:pPr>
            <a:r>
              <a:rPr lang="en-US" b="1" dirty="0" smtClean="0"/>
              <a:t>Processing</a:t>
            </a:r>
            <a:r>
              <a:rPr lang="en-US" dirty="0" smtClean="0"/>
              <a:t>, the second operation of the information-processing cycle, converts data into information. </a:t>
            </a:r>
          </a:p>
          <a:p>
            <a:pPr lvl="1" eaLnBrk="1" hangingPunct="1">
              <a:spcBef>
                <a:spcPct val="0"/>
              </a:spcBef>
            </a:pPr>
            <a:r>
              <a:rPr lang="en-US" b="1" dirty="0" smtClean="0"/>
              <a:t>Information</a:t>
            </a:r>
            <a:r>
              <a:rPr lang="en-US" dirty="0" smtClean="0"/>
              <a:t> refers to consolidated, organized, processed data. </a:t>
            </a:r>
          </a:p>
          <a:p>
            <a:pPr lvl="1" eaLnBrk="1" hangingPunct="1">
              <a:spcBef>
                <a:spcPct val="0"/>
              </a:spcBef>
            </a:pPr>
            <a:r>
              <a:rPr lang="en-US" b="1" dirty="0" smtClean="0"/>
              <a:t>The central processing unit (CPU)</a:t>
            </a:r>
            <a:r>
              <a:rPr lang="en-US" dirty="0" smtClean="0"/>
              <a:t> processes data into information.</a:t>
            </a:r>
          </a:p>
          <a:p>
            <a:pPr lvl="1" eaLnBrk="1" hangingPunct="1">
              <a:spcBef>
                <a:spcPct val="0"/>
              </a:spcBef>
            </a:pPr>
            <a:r>
              <a:rPr lang="en-US" b="1" dirty="0" smtClean="0"/>
              <a:t>Random access memory (RAM)</a:t>
            </a:r>
            <a:r>
              <a:rPr lang="en-US" dirty="0" smtClean="0"/>
              <a:t> temporarily stores programs and data needed by the CPU.</a:t>
            </a:r>
          </a:p>
        </p:txBody>
      </p:sp>
      <p:sp>
        <p:nvSpPr>
          <p:cNvPr id="8" name="Slide Number Placeholder 7"/>
          <p:cNvSpPr>
            <a:spLocks noGrp="1"/>
          </p:cNvSpPr>
          <p:nvPr>
            <p:ph type="sldNum" sz="quarter" idx="11"/>
          </p:nvPr>
        </p:nvSpPr>
        <p:spPr/>
        <p:txBody>
          <a:bodyPr/>
          <a:lstStyle/>
          <a:p>
            <a:pPr>
              <a:defRPr/>
            </a:pPr>
            <a:fld id="{15F7B72A-8770-4D8A-B415-FCE0601797A3}" type="slidenum">
              <a:rPr lang="en-US"/>
              <a:pPr>
                <a:defRPr/>
              </a:pPr>
              <a:t>14</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7762" name="Rectangle 3"/>
          <p:cNvSpPr>
            <a:spLocks noGrp="1" noChangeArrowheads="1"/>
          </p:cNvSpPr>
          <p:nvPr>
            <p:ph type="body" idx="1"/>
          </p:nvPr>
        </p:nvSpPr>
        <p:spPr>
          <a:xfrm>
            <a:off x="762000" y="1905000"/>
            <a:ext cx="7772400" cy="4114800"/>
          </a:xfrm>
        </p:spPr>
        <p:txBody>
          <a:bodyPr lIns="182562" tIns="46038" rIns="182562" bIns="46038"/>
          <a:lstStyle/>
          <a:p>
            <a:pPr eaLnBrk="1" hangingPunct="1"/>
            <a:r>
              <a:rPr lang="en-US" b="1" dirty="0" smtClean="0"/>
              <a:t>Output</a:t>
            </a:r>
            <a:r>
              <a:rPr lang="en-US" dirty="0" smtClean="0"/>
              <a:t>, the third operation of the information-processing cycle, requires </a:t>
            </a:r>
            <a:r>
              <a:rPr lang="en-US" b="1" dirty="0" smtClean="0"/>
              <a:t>output devices </a:t>
            </a:r>
            <a:r>
              <a:rPr lang="en-US" dirty="0" smtClean="0"/>
              <a:t>such as monitors and printers to display results for people to see or hear.</a:t>
            </a:r>
          </a:p>
        </p:txBody>
      </p:sp>
      <p:sp>
        <p:nvSpPr>
          <p:cNvPr id="8" name="Slide Number Placeholder 7"/>
          <p:cNvSpPr>
            <a:spLocks noGrp="1"/>
          </p:cNvSpPr>
          <p:nvPr>
            <p:ph type="sldNum" sz="quarter" idx="11"/>
          </p:nvPr>
        </p:nvSpPr>
        <p:spPr/>
        <p:txBody>
          <a:bodyPr/>
          <a:lstStyle/>
          <a:p>
            <a:pPr>
              <a:defRPr/>
            </a:pPr>
            <a:fld id="{ECFACBD6-332D-4764-B5B1-4275C1D57707}" type="slidenum">
              <a:rPr lang="en-US"/>
              <a:pPr>
                <a:defRPr/>
              </a:pPr>
              <a:t>15</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8786" name="Rectangle 3"/>
          <p:cNvSpPr>
            <a:spLocks noGrp="1" noChangeArrowheads="1"/>
          </p:cNvSpPr>
          <p:nvPr>
            <p:ph type="body" idx="1"/>
          </p:nvPr>
        </p:nvSpPr>
        <p:spPr>
          <a:xfrm>
            <a:off x="762000" y="1981200"/>
            <a:ext cx="7772400" cy="4154487"/>
          </a:xfrm>
        </p:spPr>
        <p:txBody>
          <a:bodyPr lIns="182562" tIns="46038" rIns="182562" bIns="46038"/>
          <a:lstStyle/>
          <a:p>
            <a:pPr eaLnBrk="1" hangingPunct="1"/>
            <a:r>
              <a:rPr lang="en-US" b="1" dirty="0" smtClean="0"/>
              <a:t>Storage</a:t>
            </a:r>
            <a:r>
              <a:rPr lang="en-US" dirty="0" smtClean="0"/>
              <a:t>, the fourth operation of the information-processing cycle, holds programs, software, and data that the computer system uses.</a:t>
            </a:r>
          </a:p>
          <a:p>
            <a:pPr lvl="1" eaLnBrk="1" hangingPunct="1"/>
            <a:r>
              <a:rPr lang="en-US" b="1" dirty="0" smtClean="0"/>
              <a:t>Storage devices</a:t>
            </a:r>
            <a:r>
              <a:rPr lang="en-US" dirty="0" smtClean="0"/>
              <a:t> include hard drives, CD and DVD drives, and media card readers that are used with USB drives and flash memory cards.</a:t>
            </a:r>
          </a:p>
        </p:txBody>
      </p:sp>
      <p:sp>
        <p:nvSpPr>
          <p:cNvPr id="8" name="Slide Number Placeholder 7"/>
          <p:cNvSpPr>
            <a:spLocks noGrp="1"/>
          </p:cNvSpPr>
          <p:nvPr>
            <p:ph type="sldNum" sz="quarter" idx="11"/>
          </p:nvPr>
        </p:nvSpPr>
        <p:spPr/>
        <p:txBody>
          <a:bodyPr/>
          <a:lstStyle/>
          <a:p>
            <a:pPr>
              <a:defRPr/>
            </a:pPr>
            <a:fld id="{A47C2042-2601-46D9-B829-D74254B803F2}" type="slidenum">
              <a:rPr lang="en-US"/>
              <a:pPr>
                <a:defRPr/>
              </a:pPr>
              <a:t>16</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19810" name="Rectangle 3"/>
          <p:cNvSpPr>
            <a:spLocks noGrp="1" noChangeArrowheads="1"/>
          </p:cNvSpPr>
          <p:nvPr>
            <p:ph type="body" idx="1"/>
          </p:nvPr>
        </p:nvSpPr>
        <p:spPr>
          <a:xfrm>
            <a:off x="533400" y="1905000"/>
            <a:ext cx="8421688" cy="4495800"/>
          </a:xfrm>
        </p:spPr>
        <p:txBody>
          <a:bodyPr lIns="182562" tIns="46038" rIns="182562" bIns="46038"/>
          <a:lstStyle/>
          <a:p>
            <a:pPr eaLnBrk="1" hangingPunct="1">
              <a:spcBef>
                <a:spcPct val="0"/>
              </a:spcBef>
            </a:pPr>
            <a:r>
              <a:rPr lang="en-US" b="1" dirty="0" smtClean="0"/>
              <a:t>Communications</a:t>
            </a:r>
            <a:r>
              <a:rPr lang="en-US" dirty="0" smtClean="0"/>
              <a:t> is the high-speed movement of data or information.</a:t>
            </a:r>
          </a:p>
          <a:p>
            <a:pPr eaLnBrk="1" hangingPunct="1">
              <a:spcBef>
                <a:spcPct val="0"/>
              </a:spcBef>
            </a:pPr>
            <a:r>
              <a:rPr lang="en-US" dirty="0" smtClean="0"/>
              <a:t>A </a:t>
            </a:r>
            <a:r>
              <a:rPr lang="en-US" b="1" dirty="0" smtClean="0"/>
              <a:t>communication device</a:t>
            </a:r>
            <a:r>
              <a:rPr lang="en-US" dirty="0" smtClean="0"/>
              <a:t> is a hardware component that moves data into and out of a computer.</a:t>
            </a:r>
          </a:p>
          <a:p>
            <a:pPr eaLnBrk="1" hangingPunct="1">
              <a:spcBef>
                <a:spcPct val="0"/>
              </a:spcBef>
            </a:pPr>
            <a:r>
              <a:rPr lang="en-US" dirty="0" smtClean="0"/>
              <a:t>A </a:t>
            </a:r>
            <a:r>
              <a:rPr lang="en-US" b="1" dirty="0" smtClean="0"/>
              <a:t>network</a:t>
            </a:r>
            <a:r>
              <a:rPr lang="en-US" dirty="0" smtClean="0"/>
              <a:t> connects two or more computers to share input/output devices and other resources through the use of a </a:t>
            </a:r>
            <a:r>
              <a:rPr lang="en-US" b="1" dirty="0" smtClean="0"/>
              <a:t>network interface card</a:t>
            </a:r>
            <a:r>
              <a:rPr lang="en-US" dirty="0" smtClean="0"/>
              <a:t>.</a:t>
            </a:r>
          </a:p>
        </p:txBody>
      </p:sp>
      <p:sp>
        <p:nvSpPr>
          <p:cNvPr id="8" name="Slide Number Placeholder 7"/>
          <p:cNvSpPr>
            <a:spLocks noGrp="1"/>
          </p:cNvSpPr>
          <p:nvPr>
            <p:ph type="sldNum" sz="quarter" idx="11"/>
          </p:nvPr>
        </p:nvSpPr>
        <p:spPr/>
        <p:txBody>
          <a:bodyPr/>
          <a:lstStyle/>
          <a:p>
            <a:pPr>
              <a:defRPr/>
            </a:pPr>
            <a:fld id="{E2BE3AED-5287-4AF5-A7C5-D9C5180D7CCE}" type="slidenum">
              <a:rPr lang="en-US"/>
              <a:pPr>
                <a:defRPr/>
              </a:pPr>
              <a:t>17</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B8E7D14D-2E13-416F-8EC6-665C704B0A92}" type="slidenum">
              <a:rPr lang="en-US"/>
              <a:pPr>
                <a:defRPr/>
              </a:pPr>
              <a:t>18</a:t>
            </a:fld>
            <a:endParaRPr lang="en-US" dirty="0"/>
          </a:p>
        </p:txBody>
      </p:sp>
      <p:pic>
        <p:nvPicPr>
          <p:cNvPr id="7" name="Picture 6" descr="01-11.jpg"/>
          <p:cNvPicPr>
            <a:picLocks noChangeAspect="1"/>
          </p:cNvPicPr>
          <p:nvPr/>
        </p:nvPicPr>
        <p:blipFill>
          <a:blip r:embed="rId3" cstate="print"/>
          <a:stretch>
            <a:fillRect/>
          </a:stretch>
        </p:blipFill>
        <p:spPr>
          <a:xfrm>
            <a:off x="990600" y="2209800"/>
            <a:ext cx="6950425" cy="3505200"/>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22882"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Computers can be separated into two main types:</a:t>
            </a:r>
          </a:p>
          <a:p>
            <a:pPr lvl="1" eaLnBrk="1" hangingPunct="1"/>
            <a:r>
              <a:rPr lang="en-US" b="1" dirty="0" smtClean="0"/>
              <a:t>Computers for individuals </a:t>
            </a:r>
            <a:r>
              <a:rPr lang="en-US" dirty="0" smtClean="0"/>
              <a:t>are normally designed for one user at a time.</a:t>
            </a:r>
          </a:p>
          <a:p>
            <a:pPr lvl="1" eaLnBrk="1" hangingPunct="1"/>
            <a:r>
              <a:rPr lang="en-US" b="1" dirty="0" smtClean="0"/>
              <a:t>Computers for organizations </a:t>
            </a:r>
            <a:r>
              <a:rPr lang="en-US" dirty="0" smtClean="0"/>
              <a:t>are designed to be used by many people at the same time.</a:t>
            </a:r>
          </a:p>
        </p:txBody>
      </p:sp>
      <p:sp>
        <p:nvSpPr>
          <p:cNvPr id="8" name="Slide Number Placeholder 7"/>
          <p:cNvSpPr>
            <a:spLocks noGrp="1"/>
          </p:cNvSpPr>
          <p:nvPr>
            <p:ph type="sldNum" sz="quarter" idx="11"/>
          </p:nvPr>
        </p:nvSpPr>
        <p:spPr/>
        <p:txBody>
          <a:bodyPr/>
          <a:lstStyle/>
          <a:p>
            <a:pPr>
              <a:defRPr/>
            </a:pPr>
            <a:fld id="{DCEF2A4F-4FB0-4FA9-90B5-DE37F733490F}" type="slidenum">
              <a:rPr lang="en-US"/>
              <a:pPr>
                <a:defRPr/>
              </a:pPr>
              <a:t>19</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6"/>
          <p:cNvSpPr txBox="1">
            <a:spLocks noGrp="1" noChangeArrowheads="1"/>
          </p:cNvSpPr>
          <p:nvPr/>
        </p:nvSpPr>
        <p:spPr bwMode="auto">
          <a:xfrm>
            <a:off x="6553200" y="6245225"/>
            <a:ext cx="2133600" cy="476250"/>
          </a:xfrm>
          <a:prstGeom prst="rect">
            <a:avLst/>
          </a:prstGeom>
          <a:noFill/>
          <a:ln>
            <a:miter lim="800000"/>
            <a:headEnd/>
            <a:tailEnd/>
          </a:ln>
        </p:spPr>
        <p:txBody>
          <a:bodyPr anchor="b"/>
          <a:lstStyle/>
          <a:p>
            <a:pPr algn="r" eaLnBrk="0" hangingPunct="0">
              <a:defRPr/>
            </a:pPr>
            <a:fld id="{EECCFC06-AFDC-4D0A-81D4-32032342277D}" type="slidenum">
              <a:rPr lang="en-US" sz="1400">
                <a:solidFill>
                  <a:srgbClr val="000000"/>
                </a:solidFill>
                <a:effectLst>
                  <a:outerShdw blurRad="38100" dist="38100" dir="2700000" algn="tl">
                    <a:srgbClr val="FFFFFF"/>
                  </a:outerShdw>
                </a:effectLst>
              </a:rPr>
              <a:pPr algn="r" eaLnBrk="0" hangingPunct="0">
                <a:defRPr/>
              </a:pPr>
              <a:t>2</a:t>
            </a:fld>
            <a:endParaRPr lang="en-US" sz="1400" dirty="0">
              <a:solidFill>
                <a:srgbClr val="000000"/>
              </a:solidFill>
              <a:effectLst>
                <a:outerShdw blurRad="38100" dist="38100" dir="2700000" algn="tl">
                  <a:srgbClr val="FFFFFF"/>
                </a:outerShdw>
              </a:effectLst>
            </a:endParaRPr>
          </a:p>
        </p:txBody>
      </p:sp>
      <p:sp>
        <p:nvSpPr>
          <p:cNvPr id="99330" name="Rectangle 3"/>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pPr eaLnBrk="0" hangingPunct="0"/>
            <a:endParaRPr lang="en-US" dirty="0"/>
          </a:p>
        </p:txBody>
      </p:sp>
      <p:pic>
        <p:nvPicPr>
          <p:cNvPr id="99331" name="Picture 4"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9332" name="Rectangle 5"/>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eaLnBrk="0" hangingPunct="0"/>
            <a:r>
              <a:rPr lang="en-US" sz="1600" dirty="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Copyright © </a:t>
            </a:r>
            <a:r>
              <a:rPr lang="en-US" dirty="0" smtClean="0">
                <a:solidFill>
                  <a:srgbClr val="000000"/>
                </a:solidFill>
                <a:effectLst>
                  <a:outerShdw blurRad="38100" dist="38100" dir="2700000" algn="tl">
                    <a:srgbClr val="C0C0C0"/>
                  </a:outerShdw>
                </a:effectLst>
                <a:latin typeface="Tahoma" pitchFamily="34" charset="0"/>
                <a:cs typeface="Arial" pitchFamily="34" charset="0"/>
              </a:rPr>
              <a:t>2011 </a:t>
            </a:r>
            <a:r>
              <a:rPr lang="en-US" dirty="0">
                <a:solidFill>
                  <a:srgbClr val="000000"/>
                </a:solidFill>
                <a:effectLst>
                  <a:outerShdw blurRad="38100" dist="38100" dir="2700000" algn="tl">
                    <a:srgbClr val="C0C0C0"/>
                  </a:outerShdw>
                </a:effectLst>
                <a:latin typeface="Tahoma" pitchFamily="34" charset="0"/>
                <a:cs typeface="Arial" pitchFamily="34" charset="0"/>
              </a:rPr>
              <a:t>Pearson Education, Inc.  </a:t>
            </a:r>
          </a:p>
          <a:p>
            <a:pPr algn="ctr" eaLnBrk="0" hangingPunct="0">
              <a:defRPr/>
            </a:pPr>
            <a:r>
              <a:rPr lang="en-US" dirty="0">
                <a:solidFill>
                  <a:srgbClr val="000000"/>
                </a:solidFill>
                <a:effectLst>
                  <a:outerShdw blurRad="38100" dist="38100" dir="2700000" algn="tl">
                    <a:srgbClr val="C0C0C0"/>
                  </a:outerShdw>
                </a:effectLst>
                <a:latin typeface="Tahoma" pitchFamily="34" charset="0"/>
                <a:cs typeface="Arial" pitchFamily="34" charset="0"/>
              </a:rPr>
              <a:t>Publishing as Prentice Hall</a:t>
            </a:r>
            <a:endParaRPr lang="en-US" dirty="0">
              <a:solidFill>
                <a:srgbClr val="000000"/>
              </a:solidFill>
              <a:effectLst>
                <a:outerShdw blurRad="38100" dist="38100" dir="2700000" algn="tl">
                  <a:srgbClr val="C0C0C0"/>
                </a:outerShdw>
              </a:effectLst>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4AB7B6B5-EE87-4D92-83A3-B6E896EF2A0C}" type="slidenum">
              <a:rPr lang="en-US" smtClean="0"/>
              <a:pPr>
                <a:defRPr/>
              </a:pPr>
              <a:t>20</a:t>
            </a:fld>
            <a:endParaRPr lang="en-US" dirty="0"/>
          </a:p>
        </p:txBody>
      </p:sp>
      <p:sp>
        <p:nvSpPr>
          <p:cNvPr id="9" name="Rectangle 2"/>
          <p:cNvSpPr>
            <a:spLocks noGrp="1" noChangeArrowheads="1"/>
          </p:cNvSpPr>
          <p:nvPr>
            <p:ph type="title"/>
          </p:nvPr>
        </p:nvSpPr>
        <p:spPr>
          <a:xfrm>
            <a:off x="1150938" y="214313"/>
            <a:ext cx="7793037" cy="1462087"/>
          </a:xfrm>
        </p:spPr>
        <p:txBody>
          <a:bodyPr lIns="92075" tIns="46038" rIns="92075" bIns="46038" anchor="ctr"/>
          <a:lstStyle/>
          <a:p>
            <a:pPr eaLnBrk="1" hangingPunct="1"/>
            <a:r>
              <a:rPr lang="en-US" dirty="0" smtClean="0"/>
              <a:t>Types of Computers</a:t>
            </a:r>
          </a:p>
        </p:txBody>
      </p:sp>
      <p:pic>
        <p:nvPicPr>
          <p:cNvPr id="11" name="Picture 10" descr="01-12.jpg"/>
          <p:cNvPicPr>
            <a:picLocks noChangeAspect="1"/>
          </p:cNvPicPr>
          <p:nvPr/>
        </p:nvPicPr>
        <p:blipFill>
          <a:blip r:embed="rId3" cstate="print"/>
          <a:stretch>
            <a:fillRect/>
          </a:stretch>
        </p:blipFill>
        <p:spPr>
          <a:xfrm>
            <a:off x="381000" y="2133600"/>
            <a:ext cx="3200400" cy="2032112"/>
          </a:xfrm>
          <a:prstGeom prst="rect">
            <a:avLst/>
          </a:prstGeom>
        </p:spPr>
      </p:pic>
      <p:pic>
        <p:nvPicPr>
          <p:cNvPr id="13" name="Picture 12" descr="01-13.jpg"/>
          <p:cNvPicPr>
            <a:picLocks noChangeAspect="1"/>
          </p:cNvPicPr>
          <p:nvPr/>
        </p:nvPicPr>
        <p:blipFill>
          <a:blip r:embed="rId4" cstate="print"/>
          <a:stretch>
            <a:fillRect/>
          </a:stretch>
        </p:blipFill>
        <p:spPr>
          <a:xfrm>
            <a:off x="4724400" y="2057400"/>
            <a:ext cx="3581400" cy="2668320"/>
          </a:xfrm>
          <a:prstGeom prst="rect">
            <a:avLst/>
          </a:prstGeom>
        </p:spPr>
      </p:pic>
      <p:pic>
        <p:nvPicPr>
          <p:cNvPr id="14" name="Picture 13" descr="01-14.jpg"/>
          <p:cNvPicPr>
            <a:picLocks noChangeAspect="1"/>
          </p:cNvPicPr>
          <p:nvPr/>
        </p:nvPicPr>
        <p:blipFill>
          <a:blip r:embed="rId5" cstate="print"/>
          <a:stretch>
            <a:fillRect/>
          </a:stretch>
        </p:blipFill>
        <p:spPr>
          <a:xfrm>
            <a:off x="1295400" y="4267200"/>
            <a:ext cx="3276600" cy="1936869"/>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4AB7B6B5-EE87-4D92-83A3-B6E896EF2A0C}" type="slidenum">
              <a:rPr lang="en-US" smtClean="0"/>
              <a:pPr>
                <a:defRPr/>
              </a:pPr>
              <a:t>21</a:t>
            </a:fld>
            <a:endParaRPr lang="en-US" dirty="0"/>
          </a:p>
        </p:txBody>
      </p:sp>
      <p:sp>
        <p:nvSpPr>
          <p:cNvPr id="9" name="Rectangle 2"/>
          <p:cNvSpPr>
            <a:spLocks noGrp="1" noChangeArrowheads="1"/>
          </p:cNvSpPr>
          <p:nvPr>
            <p:ph type="title"/>
          </p:nvPr>
        </p:nvSpPr>
        <p:spPr>
          <a:xfrm>
            <a:off x="1150938" y="214313"/>
            <a:ext cx="7793037" cy="1462087"/>
          </a:xfrm>
        </p:spPr>
        <p:txBody>
          <a:bodyPr lIns="92075" tIns="46038" rIns="92075" bIns="46038" anchor="ctr"/>
          <a:lstStyle/>
          <a:p>
            <a:pPr eaLnBrk="1" hangingPunct="1"/>
            <a:r>
              <a:rPr lang="en-US" dirty="0" smtClean="0"/>
              <a:t>Types of Computers</a:t>
            </a:r>
          </a:p>
        </p:txBody>
      </p:sp>
      <p:pic>
        <p:nvPicPr>
          <p:cNvPr id="15" name="Picture 14" descr="01-15.jpg"/>
          <p:cNvPicPr>
            <a:picLocks noChangeAspect="1"/>
          </p:cNvPicPr>
          <p:nvPr/>
        </p:nvPicPr>
        <p:blipFill>
          <a:blip r:embed="rId3" cstate="print"/>
          <a:stretch>
            <a:fillRect/>
          </a:stretch>
        </p:blipFill>
        <p:spPr>
          <a:xfrm>
            <a:off x="762000" y="2209800"/>
            <a:ext cx="2895600" cy="2654300"/>
          </a:xfrm>
          <a:prstGeom prst="rect">
            <a:avLst/>
          </a:prstGeom>
        </p:spPr>
      </p:pic>
      <p:pic>
        <p:nvPicPr>
          <p:cNvPr id="16" name="Picture 15" descr="01-16.jpg"/>
          <p:cNvPicPr>
            <a:picLocks noChangeAspect="1"/>
          </p:cNvPicPr>
          <p:nvPr/>
        </p:nvPicPr>
        <p:blipFill>
          <a:blip r:embed="rId4" cstate="print"/>
          <a:stretch>
            <a:fillRect/>
          </a:stretch>
        </p:blipFill>
        <p:spPr>
          <a:xfrm>
            <a:off x="4419600" y="1828800"/>
            <a:ext cx="3124200" cy="4404485"/>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4AB7B6B5-EE87-4D92-83A3-B6E896EF2A0C}" type="slidenum">
              <a:rPr lang="en-US" smtClean="0"/>
              <a:pPr>
                <a:defRPr/>
              </a:pPr>
              <a:t>22</a:t>
            </a:fld>
            <a:endParaRPr lang="en-US" dirty="0"/>
          </a:p>
        </p:txBody>
      </p:sp>
      <p:sp>
        <p:nvSpPr>
          <p:cNvPr id="9" name="Rectangle 2"/>
          <p:cNvSpPr>
            <a:spLocks noGrp="1" noChangeArrowheads="1"/>
          </p:cNvSpPr>
          <p:nvPr>
            <p:ph type="title"/>
          </p:nvPr>
        </p:nvSpPr>
        <p:spPr>
          <a:xfrm>
            <a:off x="1150938" y="214313"/>
            <a:ext cx="7793037" cy="1462087"/>
          </a:xfrm>
        </p:spPr>
        <p:txBody>
          <a:bodyPr lIns="92075" tIns="46038" rIns="92075" bIns="46038" anchor="ctr"/>
          <a:lstStyle/>
          <a:p>
            <a:pPr eaLnBrk="1" hangingPunct="1"/>
            <a:r>
              <a:rPr lang="en-US" dirty="0" smtClean="0"/>
              <a:t>Types of Computers</a:t>
            </a:r>
          </a:p>
        </p:txBody>
      </p:sp>
      <p:pic>
        <p:nvPicPr>
          <p:cNvPr id="10" name="Picture 9" descr="01-17.jpg"/>
          <p:cNvPicPr>
            <a:picLocks noChangeAspect="1"/>
          </p:cNvPicPr>
          <p:nvPr/>
        </p:nvPicPr>
        <p:blipFill>
          <a:blip r:embed="rId3" cstate="print"/>
          <a:stretch>
            <a:fillRect/>
          </a:stretch>
        </p:blipFill>
        <p:spPr>
          <a:xfrm>
            <a:off x="381000" y="2099820"/>
            <a:ext cx="2286000" cy="2097465"/>
          </a:xfrm>
          <a:prstGeom prst="rect">
            <a:avLst/>
          </a:prstGeom>
        </p:spPr>
      </p:pic>
      <p:pic>
        <p:nvPicPr>
          <p:cNvPr id="12" name="Picture 11" descr="01-18.jpg"/>
          <p:cNvPicPr>
            <a:picLocks noChangeAspect="1"/>
          </p:cNvPicPr>
          <p:nvPr/>
        </p:nvPicPr>
        <p:blipFill>
          <a:blip r:embed="rId4" cstate="print"/>
          <a:stretch>
            <a:fillRect/>
          </a:stretch>
        </p:blipFill>
        <p:spPr>
          <a:xfrm>
            <a:off x="2133600" y="4343401"/>
            <a:ext cx="2668043" cy="1905000"/>
          </a:xfrm>
          <a:prstGeom prst="rect">
            <a:avLst/>
          </a:prstGeom>
        </p:spPr>
      </p:pic>
      <p:pic>
        <p:nvPicPr>
          <p:cNvPr id="17" name="Picture 16" descr="01-19.jpg"/>
          <p:cNvPicPr>
            <a:picLocks noChangeAspect="1"/>
          </p:cNvPicPr>
          <p:nvPr/>
        </p:nvPicPr>
        <p:blipFill>
          <a:blip r:embed="rId5" cstate="print"/>
          <a:stretch>
            <a:fillRect/>
          </a:stretch>
        </p:blipFill>
        <p:spPr>
          <a:xfrm>
            <a:off x="5943600" y="3352800"/>
            <a:ext cx="2362200" cy="2185587"/>
          </a:xfrm>
          <a:prstGeom prst="rect">
            <a:avLst/>
          </a:prstGeom>
        </p:spPr>
      </p:pic>
      <p:pic>
        <p:nvPicPr>
          <p:cNvPr id="11" name="Picture 10" descr="01-20.jpg"/>
          <p:cNvPicPr>
            <a:picLocks noChangeAspect="1"/>
          </p:cNvPicPr>
          <p:nvPr/>
        </p:nvPicPr>
        <p:blipFill>
          <a:blip r:embed="rId6" cstate="print"/>
          <a:stretch>
            <a:fillRect/>
          </a:stretch>
        </p:blipFill>
        <p:spPr>
          <a:xfrm>
            <a:off x="3352800" y="2057400"/>
            <a:ext cx="2514600" cy="1776984"/>
          </a:xfrm>
          <a:prstGeom prst="rect">
            <a:avLst/>
          </a:prstGeo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3"/>
          <p:cNvSpPr>
            <a:spLocks noGrp="1" noChangeArrowheads="1"/>
          </p:cNvSpPr>
          <p:nvPr>
            <p:ph type="body" idx="1"/>
          </p:nvPr>
        </p:nvSpPr>
        <p:spPr>
          <a:xfrm>
            <a:off x="685800" y="1752600"/>
            <a:ext cx="8269288" cy="4648200"/>
          </a:xfrm>
        </p:spPr>
        <p:txBody>
          <a:bodyPr lIns="182562" tIns="46038" rIns="182562" bIns="46038"/>
          <a:lstStyle/>
          <a:p>
            <a:pPr eaLnBrk="1" hangingPunct="1"/>
            <a:r>
              <a:rPr lang="en-US" dirty="0" smtClean="0"/>
              <a:t>Computers for individuals</a:t>
            </a:r>
          </a:p>
          <a:p>
            <a:pPr lvl="1" eaLnBrk="1" hangingPunct="1"/>
            <a:r>
              <a:rPr lang="en-US" b="1" dirty="0" smtClean="0"/>
              <a:t>Personal computers (PCs)</a:t>
            </a:r>
            <a:r>
              <a:rPr lang="en-US" dirty="0" smtClean="0"/>
              <a:t> are generally either Mac (Apple’s Macintosh) systems or IBM-compatible systems.</a:t>
            </a:r>
            <a:endParaRPr lang="en-US" dirty="0" smtClean="0">
              <a:solidFill>
                <a:srgbClr val="FF0000"/>
              </a:solidFill>
            </a:endParaRPr>
          </a:p>
          <a:p>
            <a:pPr lvl="1" eaLnBrk="1" hangingPunct="1"/>
            <a:r>
              <a:rPr lang="en-US" b="1" dirty="0" smtClean="0"/>
              <a:t>Desktop computers</a:t>
            </a:r>
            <a:r>
              <a:rPr lang="en-US" b="0" dirty="0" smtClean="0"/>
              <a:t>,</a:t>
            </a:r>
            <a:r>
              <a:rPr lang="en-US" b="0" baseline="0" dirty="0" smtClean="0"/>
              <a:t> designed for home</a:t>
            </a:r>
            <a:r>
              <a:rPr lang="en-US" b="0" dirty="0" smtClean="0"/>
              <a:t> or office </a:t>
            </a:r>
            <a:r>
              <a:rPr lang="en-US" b="0" baseline="0" dirty="0" smtClean="0"/>
              <a:t>desk use, now include </a:t>
            </a:r>
            <a:r>
              <a:rPr lang="en-US" b="1" baseline="0" dirty="0" smtClean="0"/>
              <a:t>all-in-one computers</a:t>
            </a:r>
            <a:r>
              <a:rPr lang="en-US" b="0" baseline="0" dirty="0" smtClean="0"/>
              <a:t> that combine the system unit and the monitor.</a:t>
            </a:r>
            <a:endParaRPr lang="en-US" b="1" dirty="0" smtClean="0"/>
          </a:p>
        </p:txBody>
      </p:sp>
      <p:sp>
        <p:nvSpPr>
          <p:cNvPr id="8" name="Slide Number Placeholder 7"/>
          <p:cNvSpPr>
            <a:spLocks noGrp="1"/>
          </p:cNvSpPr>
          <p:nvPr>
            <p:ph type="sldNum" sz="quarter" idx="11"/>
          </p:nvPr>
        </p:nvSpPr>
        <p:spPr/>
        <p:txBody>
          <a:bodyPr/>
          <a:lstStyle/>
          <a:p>
            <a:pPr>
              <a:defRPr/>
            </a:pPr>
            <a:fld id="{032091A6-CA4C-4001-AE97-6CDFEE5B7861}" type="slidenum">
              <a:rPr lang="en-US"/>
              <a:pPr>
                <a:defRPr/>
              </a:pPr>
              <a:t>23</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10" name="Rectangle 2"/>
          <p:cNvSpPr>
            <a:spLocks noGrp="1" noChangeArrowheads="1"/>
          </p:cNvSpPr>
          <p:nvPr>
            <p:ph type="title"/>
          </p:nvPr>
        </p:nvSpPr>
        <p:spPr>
          <a:xfrm>
            <a:off x="1150938" y="214313"/>
            <a:ext cx="7793037" cy="1462087"/>
          </a:xfrm>
        </p:spPr>
        <p:txBody>
          <a:bodyPr lIns="92075" tIns="46038" rIns="92075" bIns="46038" anchor="ctr"/>
          <a:lstStyle/>
          <a:p>
            <a:pPr eaLnBrk="1" hangingPunct="1"/>
            <a:r>
              <a:rPr lang="en-US" dirty="0" smtClean="0"/>
              <a:t>Types of Computers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26978" name="Rectangle 3"/>
          <p:cNvSpPr>
            <a:spLocks noGrp="1" noChangeArrowheads="1"/>
          </p:cNvSpPr>
          <p:nvPr>
            <p:ph type="body" idx="1"/>
          </p:nvPr>
        </p:nvSpPr>
        <p:spPr>
          <a:xfrm>
            <a:off x="685800" y="1752600"/>
            <a:ext cx="8305800" cy="4648200"/>
          </a:xfrm>
        </p:spPr>
        <p:txBody>
          <a:bodyPr lIns="182562" tIns="46038" rIns="182562" bIns="46038"/>
          <a:lstStyle/>
          <a:p>
            <a:pPr eaLnBrk="1" hangingPunct="1"/>
            <a:r>
              <a:rPr lang="en-US" dirty="0" smtClean="0"/>
              <a:t>Computers for individuals</a:t>
            </a:r>
          </a:p>
          <a:p>
            <a:pPr marL="742950" marR="0" lvl="1" indent="-285750" algn="l" defTabSz="914400" rtl="0" eaLnBrk="1" fontAlgn="base" latinLnBrk="0" hangingPunct="1">
              <a:lnSpc>
                <a:spcPct val="100000"/>
              </a:lnSpc>
              <a:spcBef>
                <a:spcPct val="20000"/>
              </a:spcBef>
              <a:spcAft>
                <a:spcPct val="0"/>
              </a:spcAft>
              <a:buClr>
                <a:srgbClr val="00004D"/>
              </a:buClr>
              <a:buSzPct val="55000"/>
              <a:buFont typeface="Wingdings" pitchFamily="2" charset="2"/>
              <a:buChar char="n"/>
              <a:tabLst/>
              <a:defRPr/>
            </a:pPr>
            <a:r>
              <a:rPr lang="en-US" b="1" dirty="0" smtClean="0"/>
              <a:t>Notebook computers</a:t>
            </a:r>
            <a:r>
              <a:rPr lang="en-US" dirty="0" smtClean="0"/>
              <a:t> are small enough for easy computer mobility.</a:t>
            </a:r>
          </a:p>
          <a:p>
            <a:pPr marL="742950" marR="0" lvl="1" indent="-285750" algn="l" defTabSz="914400" rtl="0" eaLnBrk="1" fontAlgn="base" latinLnBrk="0" hangingPunct="1">
              <a:lnSpc>
                <a:spcPct val="100000"/>
              </a:lnSpc>
              <a:spcBef>
                <a:spcPct val="20000"/>
              </a:spcBef>
              <a:spcAft>
                <a:spcPct val="0"/>
              </a:spcAft>
              <a:buClr>
                <a:srgbClr val="00004D"/>
              </a:buClr>
              <a:buSzPct val="55000"/>
              <a:buFont typeface="Wingdings" pitchFamily="2" charset="2"/>
              <a:buChar char="n"/>
              <a:tabLst/>
              <a:defRPr/>
            </a:pPr>
            <a:r>
              <a:rPr lang="en-US" b="1" dirty="0" smtClean="0"/>
              <a:t>Subnotebooks </a:t>
            </a:r>
            <a:r>
              <a:rPr lang="en-US" dirty="0" smtClean="0"/>
              <a:t>run</a:t>
            </a:r>
            <a:r>
              <a:rPr lang="en-US" baseline="0" dirty="0" smtClean="0"/>
              <a:t> full desktop operating systems but</a:t>
            </a:r>
            <a:r>
              <a:rPr lang="en-US" b="1" baseline="0" dirty="0" smtClean="0">
                <a:solidFill>
                  <a:srgbClr val="FF0000"/>
                </a:solidFill>
              </a:rPr>
              <a:t> </a:t>
            </a:r>
            <a:r>
              <a:rPr lang="en-US" dirty="0" smtClean="0"/>
              <a:t>have fewer components than notebooks, weigh less, and are smaller.</a:t>
            </a:r>
            <a:endParaRPr lang="en-US" b="1" dirty="0" smtClean="0"/>
          </a:p>
          <a:p>
            <a:pPr lvl="1" eaLnBrk="1" hangingPunct="1"/>
            <a:r>
              <a:rPr lang="en-US" b="1" dirty="0" smtClean="0"/>
              <a:t>Tablet PCs</a:t>
            </a:r>
            <a:r>
              <a:rPr lang="en-US" dirty="0" smtClean="0"/>
              <a:t> can be used to input data with a keyboard or mouse, and the user can write on the monitor with a special pen or stylus.</a:t>
            </a:r>
          </a:p>
        </p:txBody>
      </p:sp>
      <p:sp>
        <p:nvSpPr>
          <p:cNvPr id="8" name="Slide Number Placeholder 7"/>
          <p:cNvSpPr>
            <a:spLocks noGrp="1"/>
          </p:cNvSpPr>
          <p:nvPr>
            <p:ph type="sldNum" sz="quarter" idx="11"/>
          </p:nvPr>
        </p:nvSpPr>
        <p:spPr/>
        <p:txBody>
          <a:bodyPr/>
          <a:lstStyle/>
          <a:p>
            <a:pPr>
              <a:defRPr/>
            </a:pPr>
            <a:fld id="{E91DFFF4-C627-44F7-8D8C-D766CD0C346E}" type="slidenum">
              <a:rPr lang="en-US"/>
              <a:pPr>
                <a:defRPr/>
              </a:pPr>
              <a:t>24</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28002" name="Rectangle 3"/>
          <p:cNvSpPr>
            <a:spLocks noGrp="1" noChangeArrowheads="1"/>
          </p:cNvSpPr>
          <p:nvPr>
            <p:ph type="body" idx="1"/>
          </p:nvPr>
        </p:nvSpPr>
        <p:spPr>
          <a:xfrm>
            <a:off x="685800" y="1752600"/>
            <a:ext cx="8229600" cy="4419600"/>
          </a:xfrm>
        </p:spPr>
        <p:txBody>
          <a:bodyPr lIns="182562" tIns="46038" rIns="182562" bIns="46038"/>
          <a:lstStyle/>
          <a:p>
            <a:pPr eaLnBrk="1" hangingPunct="1">
              <a:spcBef>
                <a:spcPct val="0"/>
              </a:spcBef>
            </a:pPr>
            <a:r>
              <a:rPr lang="en-US" dirty="0" smtClean="0"/>
              <a:t>Computers for individuals</a:t>
            </a:r>
          </a:p>
          <a:p>
            <a:pPr marL="742950" marR="0" lvl="1" indent="-285750" algn="l" defTabSz="914400" rtl="0" eaLnBrk="1" fontAlgn="base" latinLnBrk="0" hangingPunct="1">
              <a:lnSpc>
                <a:spcPct val="100000"/>
              </a:lnSpc>
              <a:spcBef>
                <a:spcPct val="0"/>
              </a:spcBef>
              <a:spcAft>
                <a:spcPct val="0"/>
              </a:spcAft>
              <a:buClr>
                <a:srgbClr val="00004D"/>
              </a:buClr>
              <a:buSzPct val="55000"/>
              <a:buFont typeface="Wingdings" pitchFamily="2" charset="2"/>
              <a:buChar char="n"/>
              <a:tabLst/>
              <a:defRPr/>
            </a:pPr>
            <a:r>
              <a:rPr lang="en-US" b="1" dirty="0" smtClean="0"/>
              <a:t>Netbooks</a:t>
            </a:r>
            <a:r>
              <a:rPr lang="en-US" b="0" dirty="0" smtClean="0"/>
              <a:t> are </a:t>
            </a:r>
            <a:r>
              <a:rPr lang="en-US" b="0" baseline="0" dirty="0" smtClean="0"/>
              <a:t>small, inexpensive notebooks designed primarily for wireless Web browsing and e-mail.</a:t>
            </a:r>
          </a:p>
          <a:p>
            <a:pPr marL="742950" marR="0" lvl="1" indent="-285750" algn="l" defTabSz="914400" rtl="0" eaLnBrk="1" fontAlgn="base" latinLnBrk="0" hangingPunct="1">
              <a:lnSpc>
                <a:spcPct val="100000"/>
              </a:lnSpc>
              <a:spcBef>
                <a:spcPct val="0"/>
              </a:spcBef>
              <a:spcAft>
                <a:spcPct val="0"/>
              </a:spcAft>
              <a:buClr>
                <a:srgbClr val="00004D"/>
              </a:buClr>
              <a:buSzPct val="55000"/>
              <a:buFont typeface="Wingdings" pitchFamily="2" charset="2"/>
              <a:buChar char="n"/>
              <a:tabLst/>
              <a:defRPr/>
            </a:pPr>
            <a:r>
              <a:rPr lang="en-US" b="1" dirty="0" smtClean="0"/>
              <a:t>Smartphones</a:t>
            </a:r>
            <a:r>
              <a:rPr lang="en-US" dirty="0" smtClean="0"/>
              <a:t> combine the capabilities of </a:t>
            </a:r>
            <a:r>
              <a:rPr lang="en-US" b="1" dirty="0" smtClean="0"/>
              <a:t>handheld computers</a:t>
            </a:r>
            <a:r>
              <a:rPr lang="en-US" dirty="0" smtClean="0"/>
              <a:t>, such as PDAs, and mobile phones.</a:t>
            </a:r>
            <a:r>
              <a:rPr lang="en-US" b="1" dirty="0" smtClean="0"/>
              <a:t> </a:t>
            </a:r>
          </a:p>
          <a:p>
            <a:pPr marL="742950" marR="0" lvl="1" indent="-285750" algn="l" defTabSz="914400" rtl="0" eaLnBrk="1" fontAlgn="base" latinLnBrk="0" hangingPunct="1">
              <a:lnSpc>
                <a:spcPct val="100000"/>
              </a:lnSpc>
              <a:spcBef>
                <a:spcPct val="0"/>
              </a:spcBef>
              <a:spcAft>
                <a:spcPct val="0"/>
              </a:spcAft>
              <a:buClr>
                <a:srgbClr val="00004D"/>
              </a:buClr>
              <a:buSzPct val="55000"/>
              <a:buFont typeface="Wingdings" pitchFamily="2" charset="2"/>
              <a:buChar char="n"/>
              <a:tabLst/>
              <a:defRPr/>
            </a:pPr>
            <a:r>
              <a:rPr lang="en-US" b="1" dirty="0" smtClean="0"/>
              <a:t>Professional workstations</a:t>
            </a:r>
            <a:r>
              <a:rPr lang="en-US" b="0" baseline="0" dirty="0" smtClean="0"/>
              <a:t> are intended for technical applications that need powerful processing and output.</a:t>
            </a:r>
            <a:endParaRPr lang="en-US" b="1" dirty="0" smtClean="0"/>
          </a:p>
        </p:txBody>
      </p:sp>
      <p:sp>
        <p:nvSpPr>
          <p:cNvPr id="8" name="Slide Number Placeholder 7"/>
          <p:cNvSpPr>
            <a:spLocks noGrp="1"/>
          </p:cNvSpPr>
          <p:nvPr>
            <p:ph type="sldNum" sz="quarter" idx="11"/>
          </p:nvPr>
        </p:nvSpPr>
        <p:spPr/>
        <p:txBody>
          <a:bodyPr/>
          <a:lstStyle/>
          <a:p>
            <a:pPr>
              <a:defRPr/>
            </a:pPr>
            <a:fld id="{2C6E0F92-6D41-4FCB-8DBE-FDE97B1942DD}" type="slidenum">
              <a:rPr lang="en-US"/>
              <a:pPr>
                <a:defRPr/>
              </a:pPr>
              <a:t>25</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29026" name="Rectangle 3"/>
          <p:cNvSpPr>
            <a:spLocks noGrp="1" noChangeArrowheads="1"/>
          </p:cNvSpPr>
          <p:nvPr>
            <p:ph type="body" idx="1"/>
          </p:nvPr>
        </p:nvSpPr>
        <p:spPr>
          <a:xfrm>
            <a:off x="685800" y="1752600"/>
            <a:ext cx="8269288" cy="4648200"/>
          </a:xfrm>
        </p:spPr>
        <p:txBody>
          <a:bodyPr lIns="182562" tIns="46038" rIns="182562" bIns="46038"/>
          <a:lstStyle/>
          <a:p>
            <a:pPr eaLnBrk="1" hangingPunct="1"/>
            <a:r>
              <a:rPr lang="en-US" dirty="0" smtClean="0"/>
              <a:t>Computers for organizations</a:t>
            </a:r>
          </a:p>
          <a:p>
            <a:pPr lvl="1" eaLnBrk="1" hangingPunct="1"/>
            <a:r>
              <a:rPr lang="en-US" b="1" dirty="0" smtClean="0"/>
              <a:t>Servers</a:t>
            </a:r>
            <a:r>
              <a:rPr lang="en-US" dirty="0" smtClean="0"/>
              <a:t> enable users connected to a computer network to have access to the network’s programs, hardware, and data.</a:t>
            </a:r>
          </a:p>
          <a:p>
            <a:pPr lvl="1" eaLnBrk="1" hangingPunct="1"/>
            <a:r>
              <a:rPr lang="en-US" b="1" dirty="0" smtClean="0"/>
              <a:t>Clients</a:t>
            </a:r>
            <a:r>
              <a:rPr lang="en-US" dirty="0" smtClean="0"/>
              <a:t> include the user computers connected to the network.</a:t>
            </a:r>
          </a:p>
          <a:p>
            <a:pPr lvl="1" eaLnBrk="1" hangingPunct="1"/>
            <a:r>
              <a:rPr lang="en-US" dirty="0" smtClean="0"/>
              <a:t>A </a:t>
            </a:r>
            <a:r>
              <a:rPr lang="en-US" b="1" dirty="0" smtClean="0"/>
              <a:t>client/server network</a:t>
            </a:r>
            <a:r>
              <a:rPr lang="en-US" dirty="0" smtClean="0"/>
              <a:t> includes the use of client computers with centralized servers.</a:t>
            </a:r>
          </a:p>
        </p:txBody>
      </p:sp>
      <p:sp>
        <p:nvSpPr>
          <p:cNvPr id="8" name="Slide Number Placeholder 7"/>
          <p:cNvSpPr>
            <a:spLocks noGrp="1"/>
          </p:cNvSpPr>
          <p:nvPr>
            <p:ph type="sldNum" sz="quarter" idx="11"/>
          </p:nvPr>
        </p:nvSpPr>
        <p:spPr/>
        <p:txBody>
          <a:bodyPr/>
          <a:lstStyle/>
          <a:p>
            <a:pPr>
              <a:defRPr/>
            </a:pPr>
            <a:fld id="{909974C8-7A15-4086-9984-42A1A7E28A32}" type="slidenum">
              <a:rPr lang="en-US"/>
              <a:pPr>
                <a:defRPr/>
              </a:pPr>
              <a:t>26</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p:txBody>
          <a:bodyPr lIns="92075" tIns="46038" rIns="92075" bIns="46038" anchor="ctr"/>
          <a:lstStyle/>
          <a:p>
            <a:pPr eaLnBrk="1" hangingPunct="1"/>
            <a:r>
              <a:rPr lang="en-US" dirty="0" smtClean="0"/>
              <a:t>Types of Computers</a:t>
            </a:r>
          </a:p>
        </p:txBody>
      </p:sp>
      <p:sp>
        <p:nvSpPr>
          <p:cNvPr id="130050" name="Rectangle 3"/>
          <p:cNvSpPr>
            <a:spLocks noGrp="1" noChangeArrowheads="1"/>
          </p:cNvSpPr>
          <p:nvPr>
            <p:ph type="body" idx="1"/>
          </p:nvPr>
        </p:nvSpPr>
        <p:spPr>
          <a:xfrm>
            <a:off x="685800" y="1752600"/>
            <a:ext cx="8193088" cy="4648200"/>
          </a:xfrm>
        </p:spPr>
        <p:txBody>
          <a:bodyPr lIns="182562" tIns="46038" rIns="182562" bIns="46038"/>
          <a:lstStyle/>
          <a:p>
            <a:pPr eaLnBrk="1" hangingPunct="1">
              <a:spcBef>
                <a:spcPct val="0"/>
              </a:spcBef>
            </a:pPr>
            <a:r>
              <a:rPr lang="en-US" dirty="0" smtClean="0"/>
              <a:t>Computers for organizations</a:t>
            </a:r>
          </a:p>
          <a:p>
            <a:pPr lvl="1" eaLnBrk="1" hangingPunct="1">
              <a:spcBef>
                <a:spcPct val="0"/>
              </a:spcBef>
            </a:pPr>
            <a:r>
              <a:rPr lang="en-US" b="1" dirty="0" smtClean="0"/>
              <a:t>Minicomputers</a:t>
            </a:r>
            <a:r>
              <a:rPr lang="en-US" dirty="0" smtClean="0"/>
              <a:t> </a:t>
            </a:r>
            <a:r>
              <a:rPr lang="en-US" smtClean="0"/>
              <a:t>or </a:t>
            </a:r>
            <a:r>
              <a:rPr lang="en-US" b="1" smtClean="0"/>
              <a:t>midrange </a:t>
            </a:r>
            <a:r>
              <a:rPr lang="en-US" b="1" dirty="0" smtClean="0"/>
              <a:t>servers</a:t>
            </a:r>
            <a:r>
              <a:rPr lang="en-US" dirty="0" smtClean="0"/>
              <a:t> are designed to meet the needs of smaller companies or businesses.</a:t>
            </a:r>
          </a:p>
          <a:p>
            <a:pPr lvl="1" eaLnBrk="1" hangingPunct="1">
              <a:spcBef>
                <a:spcPct val="0"/>
              </a:spcBef>
            </a:pPr>
            <a:r>
              <a:rPr lang="en-US" b="1" dirty="0" smtClean="0"/>
              <a:t>Mainframes</a:t>
            </a:r>
            <a:r>
              <a:rPr lang="en-US" dirty="0" smtClean="0"/>
              <a:t> carry out very large processing jobs to meet the needs of large companies or agencies of the government.</a:t>
            </a:r>
          </a:p>
          <a:p>
            <a:pPr lvl="1" eaLnBrk="1" hangingPunct="1">
              <a:spcBef>
                <a:spcPct val="0"/>
              </a:spcBef>
            </a:pPr>
            <a:r>
              <a:rPr lang="en-US" b="1" dirty="0" smtClean="0"/>
              <a:t>Supercomputers</a:t>
            </a:r>
            <a:r>
              <a:rPr lang="en-US" dirty="0" smtClean="0"/>
              <a:t> are able to perform extremely high-speed processing and show underlying patterns.</a:t>
            </a:r>
          </a:p>
        </p:txBody>
      </p:sp>
      <p:sp>
        <p:nvSpPr>
          <p:cNvPr id="8" name="Slide Number Placeholder 7"/>
          <p:cNvSpPr>
            <a:spLocks noGrp="1"/>
          </p:cNvSpPr>
          <p:nvPr>
            <p:ph type="sldNum" sz="quarter" idx="11"/>
          </p:nvPr>
        </p:nvSpPr>
        <p:spPr/>
        <p:txBody>
          <a:bodyPr/>
          <a:lstStyle/>
          <a:p>
            <a:pPr>
              <a:defRPr/>
            </a:pPr>
            <a:fld id="{6E449E9C-12D4-4EA1-8DA7-86FD6D569E79}" type="slidenum">
              <a:rPr lang="en-US"/>
              <a:pPr>
                <a:defRPr/>
              </a:pPr>
              <a:t>27</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lIns="92075" tIns="46038" rIns="92075" bIns="46038" anchor="ctr"/>
          <a:lstStyle/>
          <a:p>
            <a:pPr eaLnBrk="1" hangingPunct="1"/>
            <a:r>
              <a:rPr lang="en-US" dirty="0" smtClean="0"/>
              <a:t>Computers, Society, &amp; You</a:t>
            </a:r>
          </a:p>
        </p:txBody>
      </p:sp>
      <p:sp>
        <p:nvSpPr>
          <p:cNvPr id="133122" name="Rectangle 3"/>
          <p:cNvSpPr>
            <a:spLocks noGrp="1" noChangeArrowheads="1"/>
          </p:cNvSpPr>
          <p:nvPr>
            <p:ph idx="1"/>
          </p:nvPr>
        </p:nvSpPr>
        <p:spPr>
          <a:xfrm>
            <a:off x="533400" y="1905000"/>
            <a:ext cx="8421688" cy="4459288"/>
          </a:xfrm>
        </p:spPr>
        <p:txBody>
          <a:bodyPr lIns="182562" tIns="46038" rIns="182562" bIns="46038"/>
          <a:lstStyle/>
          <a:p>
            <a:pPr eaLnBrk="1" hangingPunct="1">
              <a:spcBef>
                <a:spcPct val="0"/>
              </a:spcBef>
            </a:pPr>
            <a:r>
              <a:rPr lang="en-US" dirty="0" smtClean="0"/>
              <a:t>Web-based applications</a:t>
            </a:r>
          </a:p>
          <a:p>
            <a:pPr lvl="1" eaLnBrk="1" hangingPunct="1">
              <a:spcBef>
                <a:spcPct val="0"/>
              </a:spcBef>
            </a:pPr>
            <a:r>
              <a:rPr lang="en-US" dirty="0" smtClean="0"/>
              <a:t>Online applications such as Google Docs encourage collaboration.</a:t>
            </a:r>
          </a:p>
          <a:p>
            <a:pPr lvl="1" eaLnBrk="1" hangingPunct="1">
              <a:spcBef>
                <a:spcPct val="0"/>
              </a:spcBef>
            </a:pPr>
            <a:r>
              <a:rPr lang="en-US" dirty="0" smtClean="0"/>
              <a:t>A </a:t>
            </a:r>
            <a:r>
              <a:rPr lang="en-US" b="1" dirty="0" smtClean="0"/>
              <a:t>wiki</a:t>
            </a:r>
            <a:r>
              <a:rPr lang="en-US" dirty="0" smtClean="0"/>
              <a:t> allows anyone to contribute or modify content of a collection of Web pages.</a:t>
            </a:r>
          </a:p>
          <a:p>
            <a:pPr lvl="1" eaLnBrk="1" hangingPunct="1">
              <a:spcBef>
                <a:spcPct val="0"/>
              </a:spcBef>
            </a:pPr>
            <a:r>
              <a:rPr lang="en-US" dirty="0" smtClean="0"/>
              <a:t>Social interaction forms include instant messaging,</a:t>
            </a:r>
            <a:r>
              <a:rPr lang="en-US" baseline="0" dirty="0" smtClean="0"/>
              <a:t> T</a:t>
            </a:r>
            <a:r>
              <a:rPr lang="en-US" dirty="0" smtClean="0"/>
              <a:t>witter, and</a:t>
            </a:r>
            <a:r>
              <a:rPr lang="en-US" baseline="0" dirty="0" smtClean="0"/>
              <a:t> games</a:t>
            </a:r>
            <a:r>
              <a:rPr lang="en-US" dirty="0" smtClean="0"/>
              <a:t>.</a:t>
            </a:r>
          </a:p>
          <a:p>
            <a:pPr lvl="1" eaLnBrk="1" hangingPunct="1">
              <a:spcBef>
                <a:spcPct val="0"/>
              </a:spcBef>
            </a:pPr>
            <a:r>
              <a:rPr lang="en-US" b="1" dirty="0" smtClean="0"/>
              <a:t>Social networks </a:t>
            </a:r>
            <a:r>
              <a:rPr lang="en-US" dirty="0" smtClean="0"/>
              <a:t>include Facebook</a:t>
            </a:r>
            <a:r>
              <a:rPr lang="en-US" baseline="0" dirty="0" smtClean="0"/>
              <a:t> and MySpace.</a:t>
            </a:r>
            <a:endParaRPr lang="en-US" dirty="0" smtClean="0"/>
          </a:p>
          <a:p>
            <a:pPr lvl="1" eaLnBrk="1" hangingPunct="1">
              <a:spcBef>
                <a:spcPct val="0"/>
              </a:spcBef>
            </a:pPr>
            <a:endParaRPr lang="en-US" dirty="0" smtClean="0">
              <a:solidFill>
                <a:srgbClr val="FF0000"/>
              </a:solidFill>
            </a:endParaRP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6571C529-1188-407B-AA2D-481F58DD624C}" type="slidenum">
              <a:rPr lang="en-US"/>
              <a:pP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lIns="92075" tIns="46038" rIns="92075" bIns="46038" anchor="ctr"/>
          <a:lstStyle/>
          <a:p>
            <a:pPr eaLnBrk="1" hangingPunct="1"/>
            <a:r>
              <a:rPr lang="en-US" dirty="0" smtClean="0"/>
              <a:t>Computers, Society, &amp; You</a:t>
            </a:r>
          </a:p>
        </p:txBody>
      </p:sp>
      <p:sp>
        <p:nvSpPr>
          <p:cNvPr id="133122" name="Rectangle 3"/>
          <p:cNvSpPr>
            <a:spLocks noGrp="1" noChangeArrowheads="1"/>
          </p:cNvSpPr>
          <p:nvPr>
            <p:ph idx="1"/>
          </p:nvPr>
        </p:nvSpPr>
        <p:spPr>
          <a:xfrm>
            <a:off x="533400" y="1905000"/>
            <a:ext cx="8421688" cy="4459288"/>
          </a:xfrm>
        </p:spPr>
        <p:txBody>
          <a:bodyPr lIns="182562" tIns="46038" rIns="182562" bIns="46038"/>
          <a:lstStyle/>
          <a:p>
            <a:pPr eaLnBrk="1" hangingPunct="1">
              <a:spcBef>
                <a:spcPct val="0"/>
              </a:spcBef>
            </a:pPr>
            <a:r>
              <a:rPr lang="en-US" dirty="0" smtClean="0"/>
              <a:t>When using computer hardware:</a:t>
            </a:r>
          </a:p>
          <a:p>
            <a:pPr lvl="1" eaLnBrk="1" hangingPunct="1">
              <a:spcBef>
                <a:spcPct val="0"/>
              </a:spcBef>
            </a:pPr>
            <a:r>
              <a:rPr lang="en-US" dirty="0" smtClean="0"/>
              <a:t>Do not plug too many devices into electrical outlets.</a:t>
            </a:r>
          </a:p>
          <a:p>
            <a:pPr lvl="1" eaLnBrk="1" hangingPunct="1">
              <a:spcBef>
                <a:spcPct val="0"/>
              </a:spcBef>
            </a:pPr>
            <a:r>
              <a:rPr lang="en-US" dirty="0" smtClean="0"/>
              <a:t>Use surge protectors.</a:t>
            </a:r>
          </a:p>
          <a:p>
            <a:pPr lvl="1" eaLnBrk="1" hangingPunct="1">
              <a:spcBef>
                <a:spcPct val="0"/>
              </a:spcBef>
            </a:pPr>
            <a:r>
              <a:rPr lang="en-US" dirty="0" smtClean="0"/>
              <a:t>Place hardware where it can’t fall or be damaged.</a:t>
            </a:r>
          </a:p>
          <a:p>
            <a:pPr lvl="1" eaLnBrk="1" hangingPunct="1">
              <a:spcBef>
                <a:spcPct val="0"/>
              </a:spcBef>
            </a:pPr>
            <a:r>
              <a:rPr lang="en-US" dirty="0" smtClean="0"/>
              <a:t>Provide adequate space for air circulation around hardware.</a:t>
            </a:r>
          </a:p>
          <a:p>
            <a:pPr lvl="1" eaLnBrk="1" hangingPunct="1">
              <a:spcBef>
                <a:spcPct val="0"/>
              </a:spcBef>
            </a:pPr>
            <a:r>
              <a:rPr lang="en-US" dirty="0" smtClean="0"/>
              <a:t>Securely fasten computer cables, cords, </a:t>
            </a:r>
            <a:br>
              <a:rPr lang="en-US" dirty="0" smtClean="0"/>
            </a:br>
            <a:r>
              <a:rPr lang="en-US" dirty="0" smtClean="0"/>
              <a:t>and wires.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6571C529-1188-407B-AA2D-481F58DD624C}" type="slidenum">
              <a:rPr lang="en-US"/>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1150938" y="228600"/>
            <a:ext cx="7793037" cy="1157287"/>
          </a:xfrm>
        </p:spPr>
        <p:txBody>
          <a:bodyPr/>
          <a:lstStyle/>
          <a:p>
            <a:pPr eaLnBrk="1" hangingPunct="1"/>
            <a:r>
              <a:rPr lang="en-US" dirty="0" smtClean="0"/>
              <a:t>Computers &amp; You</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1C0E1050-1ACA-4BE4-97C2-0DF2DFD38778}" type="slidenum">
              <a:rPr lang="en-US" smtClean="0"/>
              <a:pPr>
                <a:defRPr/>
              </a:pPr>
              <a:t>3</a:t>
            </a:fld>
            <a:endParaRPr lang="en-US" dirty="0"/>
          </a:p>
        </p:txBody>
      </p:sp>
      <p:pic>
        <p:nvPicPr>
          <p:cNvPr id="8" name="Picture 7" descr="01-01.jpg"/>
          <p:cNvPicPr>
            <a:picLocks noChangeAspect="1"/>
          </p:cNvPicPr>
          <p:nvPr/>
        </p:nvPicPr>
        <p:blipFill>
          <a:blip r:embed="rId3" cstate="print"/>
          <a:stretch>
            <a:fillRect/>
          </a:stretch>
        </p:blipFill>
        <p:spPr>
          <a:xfrm>
            <a:off x="1752600" y="2133600"/>
            <a:ext cx="5334000" cy="3550255"/>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ChangeArrowheads="1"/>
          </p:cNvSpPr>
          <p:nvPr>
            <p:ph type="title"/>
          </p:nvPr>
        </p:nvSpPr>
        <p:spPr/>
        <p:txBody>
          <a:bodyPr lIns="92075" tIns="46038" rIns="92075" bIns="46038" anchor="ctr"/>
          <a:lstStyle/>
          <a:p>
            <a:pPr eaLnBrk="1" hangingPunct="1"/>
            <a:r>
              <a:rPr lang="en-US" dirty="0" smtClean="0"/>
              <a:t>Computers, Society, &amp; You</a:t>
            </a:r>
          </a:p>
        </p:txBody>
      </p:sp>
      <p:sp>
        <p:nvSpPr>
          <p:cNvPr id="133122" name="Rectangle 3"/>
          <p:cNvSpPr>
            <a:spLocks noGrp="1" noChangeArrowheads="1"/>
          </p:cNvSpPr>
          <p:nvPr>
            <p:ph idx="1"/>
          </p:nvPr>
        </p:nvSpPr>
        <p:spPr>
          <a:xfrm>
            <a:off x="533400" y="1905000"/>
            <a:ext cx="8421688" cy="4459288"/>
          </a:xfrm>
        </p:spPr>
        <p:txBody>
          <a:bodyPr lIns="182562" tIns="46038" rIns="182562" bIns="46038"/>
          <a:lstStyle/>
          <a:p>
            <a:pPr eaLnBrk="1" hangingPunct="1">
              <a:spcBef>
                <a:spcPct val="0"/>
              </a:spcBef>
            </a:pPr>
            <a:r>
              <a:rPr lang="en-US" dirty="0" smtClean="0"/>
              <a:t>Software programs contain flaws.</a:t>
            </a:r>
          </a:p>
          <a:p>
            <a:pPr lvl="1" eaLnBrk="1" hangingPunct="1">
              <a:spcBef>
                <a:spcPct val="0"/>
              </a:spcBef>
            </a:pPr>
            <a:r>
              <a:rPr lang="en-US" dirty="0" smtClean="0"/>
              <a:t>Errors cause programs to run slowly or miscalculate.</a:t>
            </a:r>
          </a:p>
          <a:p>
            <a:pPr lvl="1" eaLnBrk="1" hangingPunct="1">
              <a:spcBef>
                <a:spcPct val="0"/>
              </a:spcBef>
            </a:pPr>
            <a:r>
              <a:rPr lang="en-US" dirty="0" smtClean="0"/>
              <a:t>These bugs are almost impossible to eliminate completely.</a:t>
            </a:r>
          </a:p>
          <a:p>
            <a:pPr lvl="1" eaLnBrk="1" hangingPunct="1">
              <a:spcBef>
                <a:spcPct val="0"/>
              </a:spcBef>
            </a:pPr>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6571C529-1188-407B-AA2D-481F58DD624C}" type="slidenum">
              <a:rPr lang="en-US"/>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p:txBody>
          <a:bodyPr lIns="92075" tIns="46038" rIns="92075" bIns="46038" anchor="ctr"/>
          <a:lstStyle/>
          <a:p>
            <a:pPr eaLnBrk="1" hangingPunct="1"/>
            <a:r>
              <a:rPr lang="en-US" dirty="0" smtClean="0"/>
              <a:t>Computers, Society, &amp; You</a:t>
            </a:r>
          </a:p>
        </p:txBody>
      </p:sp>
      <p:sp>
        <p:nvSpPr>
          <p:cNvPr id="136194" name="Rectangle 3"/>
          <p:cNvSpPr>
            <a:spLocks noGrp="1" noChangeArrowheads="1"/>
          </p:cNvSpPr>
          <p:nvPr>
            <p:ph idx="1"/>
          </p:nvPr>
        </p:nvSpPr>
        <p:spPr>
          <a:xfrm>
            <a:off x="762000" y="1981200"/>
            <a:ext cx="7772400" cy="4114800"/>
          </a:xfrm>
        </p:spPr>
        <p:txBody>
          <a:bodyPr lIns="182562" tIns="46038" rIns="182562" bIns="46038"/>
          <a:lstStyle/>
          <a:p>
            <a:pPr eaLnBrk="1" hangingPunct="1">
              <a:spcBef>
                <a:spcPct val="0"/>
              </a:spcBef>
            </a:pPr>
            <a:r>
              <a:rPr lang="en-US" b="1" dirty="0" smtClean="0"/>
              <a:t>Computer ethics</a:t>
            </a:r>
            <a:r>
              <a:rPr lang="en-US" dirty="0" smtClean="0"/>
              <a:t> deals with moral dilemmas relating to computer usage.</a:t>
            </a:r>
          </a:p>
          <a:p>
            <a:pPr eaLnBrk="1" hangingPunct="1">
              <a:spcBef>
                <a:spcPct val="0"/>
              </a:spcBef>
            </a:pPr>
            <a:r>
              <a:rPr lang="en-US" dirty="0" smtClean="0"/>
              <a:t>Unethical behavior includes sending viruses, stealing credit card information, computer stalking, and  installing illegitimate copies of software on computers. </a:t>
            </a:r>
          </a:p>
          <a:p>
            <a:pPr lvl="1" eaLnBrk="1" hangingPunct="1">
              <a:spcBef>
                <a:spcPct val="0"/>
              </a:spcBef>
            </a:pPr>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B578A863-6A13-4FDC-800D-99E3095B50A7}" type="slidenum">
              <a:rPr lang="en-US"/>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ChangeArrowheads="1"/>
          </p:cNvSpPr>
          <p:nvPr>
            <p:ph type="title"/>
          </p:nvPr>
        </p:nvSpPr>
        <p:spPr/>
        <p:txBody>
          <a:bodyPr lIns="92075" tIns="46038" rIns="92075" bIns="46038" anchor="ctr"/>
          <a:lstStyle/>
          <a:p>
            <a:pPr eaLnBrk="1" hangingPunct="1"/>
            <a:r>
              <a:rPr lang="en-US" dirty="0" smtClean="0"/>
              <a:t>Computers, Society, &amp; You</a:t>
            </a:r>
          </a:p>
        </p:txBody>
      </p:sp>
      <p:sp>
        <p:nvSpPr>
          <p:cNvPr id="137218" name="Rectangle 3"/>
          <p:cNvSpPr>
            <a:spLocks noGrp="1" noChangeArrowheads="1"/>
          </p:cNvSpPr>
          <p:nvPr>
            <p:ph idx="1"/>
          </p:nvPr>
        </p:nvSpPr>
        <p:spPr>
          <a:xfrm>
            <a:off x="762000" y="1981200"/>
            <a:ext cx="7772400" cy="4114800"/>
          </a:xfrm>
        </p:spPr>
        <p:txBody>
          <a:bodyPr lIns="182562" tIns="46038" rIns="182562" bIns="46038"/>
          <a:lstStyle/>
          <a:p>
            <a:pPr eaLnBrk="1" hangingPunct="1">
              <a:spcBef>
                <a:spcPct val="0"/>
              </a:spcBef>
            </a:pPr>
            <a:r>
              <a:rPr lang="en-US" dirty="0" smtClean="0"/>
              <a:t>Computers provide disabled and disadvantaged people with added support and opportunities.</a:t>
            </a:r>
          </a:p>
          <a:p>
            <a:pPr eaLnBrk="1" hangingPunct="1">
              <a:spcBef>
                <a:spcPct val="0"/>
              </a:spcBef>
            </a:pPr>
            <a:r>
              <a:rPr lang="en-US" b="1" dirty="0" smtClean="0"/>
              <a:t>E-learning</a:t>
            </a:r>
            <a:r>
              <a:rPr lang="en-US" dirty="0" smtClean="0"/>
              <a:t> allows students to learn without requiring them to be at a specific location at a specific time.</a:t>
            </a:r>
            <a:endParaRPr lang="en-US" b="1"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868B3114-E860-448D-98E6-AF3EE841964F}" type="slidenum">
              <a:rPr lang="en-US"/>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p:txBody>
          <a:bodyPr lIns="92075" tIns="46038" rIns="92075" bIns="46038" anchor="ctr"/>
          <a:lstStyle/>
          <a:p>
            <a:pPr eaLnBrk="1" hangingPunct="1"/>
            <a:r>
              <a:rPr lang="en-US" dirty="0" smtClean="0"/>
              <a:t>Computers, Society, &amp; You</a:t>
            </a:r>
          </a:p>
        </p:txBody>
      </p:sp>
      <p:sp>
        <p:nvSpPr>
          <p:cNvPr id="138242" name="Rectangle 3"/>
          <p:cNvSpPr>
            <a:spLocks noGrp="1" noChangeArrowheads="1"/>
          </p:cNvSpPr>
          <p:nvPr>
            <p:ph idx="1"/>
          </p:nvPr>
        </p:nvSpPr>
        <p:spPr>
          <a:xfrm>
            <a:off x="533400" y="1981200"/>
            <a:ext cx="8382000" cy="4191000"/>
          </a:xfrm>
        </p:spPr>
        <p:txBody>
          <a:bodyPr lIns="182562" tIns="46038" rIns="182562" bIns="46038"/>
          <a:lstStyle/>
          <a:p>
            <a:pPr lvl="1" eaLnBrk="1" hangingPunct="1">
              <a:spcBef>
                <a:spcPct val="0"/>
              </a:spcBef>
            </a:pPr>
            <a:r>
              <a:rPr lang="en-US" dirty="0" smtClean="0"/>
              <a:t>Skilled</a:t>
            </a:r>
            <a:r>
              <a:rPr lang="en-US" baseline="0" dirty="0" smtClean="0"/>
              <a:t> workers who are computer proficient are in high demand.</a:t>
            </a:r>
          </a:p>
          <a:p>
            <a:pPr lvl="1" eaLnBrk="1" hangingPunct="1">
              <a:spcBef>
                <a:spcPct val="0"/>
              </a:spcBef>
            </a:pPr>
            <a:r>
              <a:rPr lang="en-US" b="1" dirty="0" smtClean="0"/>
              <a:t>Automation</a:t>
            </a:r>
            <a:r>
              <a:rPr lang="en-US" dirty="0" smtClean="0"/>
              <a:t> is the replacement of people by machines and computers.</a:t>
            </a:r>
          </a:p>
          <a:p>
            <a:pPr lvl="1" eaLnBrk="1" hangingPunct="1">
              <a:spcBef>
                <a:spcPct val="0"/>
              </a:spcBef>
            </a:pPr>
            <a:r>
              <a:rPr lang="en-US" dirty="0" smtClean="0"/>
              <a:t>Computer technology has aided globalization and the resulting outsourcing of jobs, as well as </a:t>
            </a:r>
            <a:r>
              <a:rPr lang="en-US" b="1" dirty="0" smtClean="0"/>
              <a:t>structural unemployment</a:t>
            </a:r>
            <a:r>
              <a:rPr lang="en-US" b="0" dirty="0" smtClean="0"/>
              <a:t>—the</a:t>
            </a:r>
            <a:r>
              <a:rPr lang="en-US" b="1" dirty="0" smtClean="0"/>
              <a:t> </a:t>
            </a:r>
            <a:r>
              <a:rPr lang="en-US" dirty="0" smtClean="0"/>
              <a:t>obsolescence of certain jobs.</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090F0545-F9B9-4F7B-8EF5-439A2F624401}" type="slidenum">
              <a:rPr lang="en-US"/>
              <a:pPr>
                <a:defRPr/>
              </a:pPr>
              <a:t>33</a:t>
            </a:fld>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ChangeArrowheads="1"/>
          </p:cNvSpPr>
          <p:nvPr>
            <p:ph type="title"/>
          </p:nvPr>
        </p:nvSpPr>
        <p:spPr/>
        <p:txBody>
          <a:bodyPr lIns="92075" tIns="46038" rIns="92075" bIns="46038" anchor="ctr"/>
          <a:lstStyle/>
          <a:p>
            <a:pPr eaLnBrk="1" hangingPunct="1"/>
            <a:r>
              <a:rPr lang="en-US" dirty="0" smtClean="0"/>
              <a:t>Computers, Society, &amp; You</a:t>
            </a:r>
          </a:p>
        </p:txBody>
      </p:sp>
      <p:sp>
        <p:nvSpPr>
          <p:cNvPr id="139266" name="Rectangle 3"/>
          <p:cNvSpPr>
            <a:spLocks noGrp="1" noChangeArrowheads="1"/>
          </p:cNvSpPr>
          <p:nvPr>
            <p:ph idx="1"/>
          </p:nvPr>
        </p:nvSpPr>
        <p:spPr>
          <a:xfrm>
            <a:off x="838200" y="1981200"/>
            <a:ext cx="7848600" cy="4495800"/>
          </a:xfrm>
        </p:spPr>
        <p:txBody>
          <a:bodyPr lIns="182562" tIns="46038" rIns="182562" bIns="46038"/>
          <a:lstStyle/>
          <a:p>
            <a:pPr eaLnBrk="1" hangingPunct="1">
              <a:spcBef>
                <a:spcPct val="0"/>
              </a:spcBef>
            </a:pPr>
            <a:r>
              <a:rPr lang="en-US" dirty="0" smtClean="0"/>
              <a:t>Be a responsible computer user.</a:t>
            </a:r>
          </a:p>
          <a:p>
            <a:pPr lvl="1" eaLnBrk="1" hangingPunct="1">
              <a:spcBef>
                <a:spcPct val="0"/>
              </a:spcBef>
            </a:pPr>
            <a:r>
              <a:rPr lang="en-US" dirty="0" smtClean="0"/>
              <a:t>Understand how one’s computer use affects others.</a:t>
            </a:r>
          </a:p>
          <a:p>
            <a:pPr lvl="1" eaLnBrk="1" hangingPunct="1">
              <a:spcBef>
                <a:spcPct val="0"/>
              </a:spcBef>
            </a:pPr>
            <a:r>
              <a:rPr lang="en-US" dirty="0" smtClean="0"/>
              <a:t>Obey</a:t>
            </a:r>
            <a:r>
              <a:rPr lang="en-US" baseline="0" dirty="0" smtClean="0"/>
              <a:t> laws and</a:t>
            </a:r>
            <a:r>
              <a:rPr lang="en-US" dirty="0" smtClean="0"/>
              <a:t> conform to</a:t>
            </a:r>
            <a:r>
              <a:rPr lang="en-US" baseline="0" dirty="0" smtClean="0"/>
              <a:t> requests regarding use of cell phones.</a:t>
            </a:r>
            <a:endParaRPr lang="en-US" dirty="0" smtClean="0"/>
          </a:p>
          <a:p>
            <a:pPr lvl="1" eaLnBrk="1" hangingPunct="1">
              <a:spcBef>
                <a:spcPct val="0"/>
              </a:spcBef>
            </a:pPr>
            <a:r>
              <a:rPr lang="en-US" dirty="0" smtClean="0"/>
              <a:t>Be aware of </a:t>
            </a:r>
            <a:r>
              <a:rPr lang="en-US" b="1" dirty="0" smtClean="0"/>
              <a:t>e-waste </a:t>
            </a:r>
            <a:r>
              <a:rPr lang="en-US" dirty="0" smtClean="0"/>
              <a:t>and the proper disposal of outdated computer hardware.</a:t>
            </a:r>
          </a:p>
          <a:p>
            <a:pPr eaLnBrk="1" hangingPunct="1">
              <a:spcBef>
                <a:spcPct val="0"/>
              </a:spcBef>
            </a:pPr>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57A5D57-12AB-4011-BCCF-A9210BB1191F}" type="slidenum">
              <a:rPr lang="en-US"/>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p:txBody>
          <a:bodyPr lIns="92075" tIns="46038" rIns="92075" bIns="46038" anchor="ctr"/>
          <a:lstStyle/>
          <a:p>
            <a:pPr eaLnBrk="1" hangingPunct="1"/>
            <a:r>
              <a:rPr lang="en-US" dirty="0" smtClean="0"/>
              <a:t>Computers, Society, &amp; You</a:t>
            </a:r>
          </a:p>
        </p:txBody>
      </p:sp>
      <p:sp>
        <p:nvSpPr>
          <p:cNvPr id="140290" name="Rectangle 3"/>
          <p:cNvSpPr>
            <a:spLocks noGrp="1" noChangeArrowheads="1"/>
          </p:cNvSpPr>
          <p:nvPr>
            <p:ph idx="1"/>
          </p:nvPr>
        </p:nvSpPr>
        <p:spPr>
          <a:xfrm>
            <a:off x="762000" y="1981200"/>
            <a:ext cx="7467600" cy="3886200"/>
          </a:xfrm>
        </p:spPr>
        <p:txBody>
          <a:bodyPr lIns="182562" tIns="46038" rIns="182562" bIns="46038"/>
          <a:lstStyle/>
          <a:p>
            <a:pPr eaLnBrk="1" hangingPunct="1">
              <a:spcBef>
                <a:spcPct val="0"/>
              </a:spcBef>
            </a:pPr>
            <a:r>
              <a:rPr lang="en-US" dirty="0" smtClean="0"/>
              <a:t>Stay informed about advances in computer technology.</a:t>
            </a:r>
          </a:p>
          <a:p>
            <a:pPr lvl="1" eaLnBrk="1" hangingPunct="1">
              <a:spcBef>
                <a:spcPct val="0"/>
              </a:spcBef>
            </a:pPr>
            <a:r>
              <a:rPr lang="en-US" dirty="0" smtClean="0"/>
              <a:t>Upgrade software to obtain the latest software features.</a:t>
            </a:r>
          </a:p>
          <a:p>
            <a:pPr lvl="1" eaLnBrk="1" hangingPunct="1">
              <a:spcBef>
                <a:spcPct val="0"/>
              </a:spcBef>
            </a:pPr>
            <a:r>
              <a:rPr lang="en-US" dirty="0" smtClean="0"/>
              <a:t>Stay informed to help avoid computer viruses.</a:t>
            </a:r>
          </a:p>
          <a:p>
            <a:pPr lvl="1" eaLnBrk="1" hangingPunct="1">
              <a:spcBef>
                <a:spcPct val="0"/>
              </a:spcBef>
              <a:buFont typeface="Wingdings" pitchFamily="2" charset="2"/>
              <a:buNone/>
            </a:pPr>
            <a:endParaRPr lang="en-US" dirty="0" smtClean="0"/>
          </a:p>
          <a:p>
            <a:pPr lvl="1" eaLnBrk="1" hangingPunct="1">
              <a:spcBef>
                <a:spcPct val="0"/>
              </a:spcBef>
            </a:pPr>
            <a:endParaRPr lang="en-US" dirty="0" smtClean="0"/>
          </a:p>
          <a:p>
            <a:pPr eaLnBrk="1" hangingPunct="1">
              <a:spcBef>
                <a:spcPct val="0"/>
              </a:spcBef>
            </a:pPr>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A05EA6B1-919A-4BDE-A387-0A338EEE69FA}" type="slidenum">
              <a:rPr lang="en-US"/>
              <a:pPr>
                <a:defRPr/>
              </a:pPr>
              <a:t>35</a:t>
            </a:fld>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41314"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A computer is a device that can perform the information-processing cycle: input, processing, output, and storage.</a:t>
            </a:r>
          </a:p>
          <a:p>
            <a:pPr eaLnBrk="1" hangingPunct="1"/>
            <a:r>
              <a:rPr lang="en-US" dirty="0" smtClean="0"/>
              <a:t>A computer system includes both hardware and software.</a:t>
            </a:r>
          </a:p>
        </p:txBody>
      </p:sp>
      <p:sp>
        <p:nvSpPr>
          <p:cNvPr id="8" name="Slide Number Placeholder 7"/>
          <p:cNvSpPr>
            <a:spLocks noGrp="1"/>
          </p:cNvSpPr>
          <p:nvPr>
            <p:ph type="sldNum" sz="quarter" idx="11"/>
          </p:nvPr>
        </p:nvSpPr>
        <p:spPr/>
        <p:txBody>
          <a:bodyPr/>
          <a:lstStyle/>
          <a:p>
            <a:pPr>
              <a:defRPr/>
            </a:pPr>
            <a:fld id="{5C9C2C54-ECDB-4D30-9ED2-DFD93234C34A}" type="slidenum">
              <a:rPr lang="en-US"/>
              <a:pPr>
                <a:defRPr/>
              </a:pPr>
              <a:t>36</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42338"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Computers are designed for individuals and for organizations.</a:t>
            </a:r>
          </a:p>
          <a:p>
            <a:pPr eaLnBrk="1" hangingPunct="1"/>
            <a:r>
              <a:rPr lang="en-US" baseline="0" dirty="0" smtClean="0"/>
              <a:t>Learning to use computer hardware correctly can reduce equipment damage and user injuries.</a:t>
            </a:r>
          </a:p>
          <a:p>
            <a:pPr eaLnBrk="1" hangingPunct="1"/>
            <a:endParaRPr lang="en-US" dirty="0" smtClean="0"/>
          </a:p>
        </p:txBody>
      </p:sp>
      <p:sp>
        <p:nvSpPr>
          <p:cNvPr id="8" name="Slide Number Placeholder 7"/>
          <p:cNvSpPr>
            <a:spLocks noGrp="1"/>
          </p:cNvSpPr>
          <p:nvPr>
            <p:ph type="sldNum" sz="quarter" idx="11"/>
          </p:nvPr>
        </p:nvSpPr>
        <p:spPr/>
        <p:txBody>
          <a:bodyPr/>
          <a:lstStyle/>
          <a:p>
            <a:pPr>
              <a:defRPr/>
            </a:pPr>
            <a:fld id="{E2F1575E-CD67-4545-819E-5045381CF18A}" type="slidenum">
              <a:rPr lang="en-US"/>
              <a:pPr>
                <a:defRPr/>
              </a:pPr>
              <a:t>37</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43362"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Computer ethics guide how a computer should be used.</a:t>
            </a:r>
          </a:p>
          <a:p>
            <a:pPr eaLnBrk="1" hangingPunct="1"/>
            <a:r>
              <a:rPr lang="en-US" dirty="0" smtClean="0"/>
              <a:t>Computers are causing a shift in employment and creating new job opportunities.</a:t>
            </a:r>
          </a:p>
        </p:txBody>
      </p:sp>
      <p:sp>
        <p:nvSpPr>
          <p:cNvPr id="8" name="Slide Number Placeholder 7"/>
          <p:cNvSpPr>
            <a:spLocks noGrp="1"/>
          </p:cNvSpPr>
          <p:nvPr>
            <p:ph type="sldNum" sz="quarter" idx="11"/>
          </p:nvPr>
        </p:nvSpPr>
        <p:spPr/>
        <p:txBody>
          <a:bodyPr/>
          <a:lstStyle/>
          <a:p>
            <a:pPr>
              <a:defRPr/>
            </a:pPr>
            <a:fld id="{58D6D91C-98C0-4D61-A54E-E3D6C9F69006}" type="slidenum">
              <a:rPr lang="en-US"/>
              <a:pPr>
                <a:defRPr/>
              </a:pPr>
              <a:t>38</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p:txBody>
          <a:bodyPr lIns="92075" tIns="46038" rIns="92075" bIns="46038" anchor="ctr"/>
          <a:lstStyle/>
          <a:p>
            <a:pPr eaLnBrk="1" hangingPunct="1"/>
            <a:r>
              <a:rPr lang="en-US" dirty="0" smtClean="0"/>
              <a:t>Summary</a:t>
            </a:r>
          </a:p>
        </p:txBody>
      </p:sp>
      <p:sp>
        <p:nvSpPr>
          <p:cNvPr id="144386" name="Rectangle 3"/>
          <p:cNvSpPr>
            <a:spLocks noGrp="1" noChangeArrowheads="1"/>
          </p:cNvSpPr>
          <p:nvPr>
            <p:ph type="body" idx="1"/>
          </p:nvPr>
        </p:nvSpPr>
        <p:spPr>
          <a:xfrm>
            <a:off x="762000" y="1981200"/>
            <a:ext cx="7772400" cy="4114800"/>
          </a:xfrm>
        </p:spPr>
        <p:txBody>
          <a:bodyPr lIns="182562" tIns="46038" rIns="182562" bIns="46038"/>
          <a:lstStyle/>
          <a:p>
            <a:pPr eaLnBrk="1" hangingPunct="1"/>
            <a:r>
              <a:rPr lang="en-US" dirty="0" smtClean="0"/>
              <a:t>Computer users should be responsible and concerned about how their computer use affect others and the environment.</a:t>
            </a:r>
          </a:p>
        </p:txBody>
      </p:sp>
      <p:sp>
        <p:nvSpPr>
          <p:cNvPr id="8" name="Slide Number Placeholder 7"/>
          <p:cNvSpPr>
            <a:spLocks noGrp="1"/>
          </p:cNvSpPr>
          <p:nvPr>
            <p:ph type="sldNum" sz="quarter" idx="11"/>
          </p:nvPr>
        </p:nvSpPr>
        <p:spPr/>
        <p:txBody>
          <a:bodyPr/>
          <a:lstStyle/>
          <a:p>
            <a:pPr>
              <a:defRPr/>
            </a:pPr>
            <a:fld id="{88FE280A-105D-4AA6-898F-58317BCC6BD1}" type="slidenum">
              <a:rPr lang="en-US"/>
              <a:pPr>
                <a:defRPr/>
              </a:pPr>
              <a:t>39</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3426" name="Rectangle 3"/>
          <p:cNvSpPr>
            <a:spLocks noGrp="1" noChangeArrowheads="1"/>
          </p:cNvSpPr>
          <p:nvPr>
            <p:ph type="body" idx="1"/>
          </p:nvPr>
        </p:nvSpPr>
        <p:spPr/>
        <p:txBody>
          <a:bodyPr lIns="182562" tIns="46038" rIns="182562" bIns="46038"/>
          <a:lstStyle/>
          <a:p>
            <a:pPr eaLnBrk="1" hangingPunct="1"/>
            <a:r>
              <a:rPr lang="en-US" dirty="0" smtClean="0"/>
              <a:t>Define the word </a:t>
            </a:r>
            <a:r>
              <a:rPr lang="en-US" i="1" dirty="0" smtClean="0"/>
              <a:t>computer</a:t>
            </a:r>
            <a:r>
              <a:rPr lang="en-US" dirty="0" smtClean="0"/>
              <a:t> and name the four basic operations that a computer performs.</a:t>
            </a:r>
          </a:p>
          <a:p>
            <a:pPr eaLnBrk="1" hangingPunct="1"/>
            <a:r>
              <a:rPr lang="en-US" dirty="0" smtClean="0"/>
              <a:t>Describe the two main components of a computer system: hardware and software.</a:t>
            </a:r>
          </a:p>
        </p:txBody>
      </p:sp>
      <p:sp>
        <p:nvSpPr>
          <p:cNvPr id="8" name="Slide Number Placeholder 7"/>
          <p:cNvSpPr>
            <a:spLocks noGrp="1"/>
          </p:cNvSpPr>
          <p:nvPr>
            <p:ph type="sldNum" sz="quarter" idx="11"/>
          </p:nvPr>
        </p:nvSpPr>
        <p:spPr/>
        <p:txBody>
          <a:bodyPr/>
          <a:lstStyle/>
          <a:p>
            <a:pPr>
              <a:defRPr/>
            </a:pPr>
            <a:fld id="{2CAF1827-633F-43AE-9EB7-A58A06DC8149}" type="slidenum">
              <a:rPr lang="en-US"/>
              <a:pPr>
                <a:defRPr/>
              </a:pPr>
              <a:t>4</a:t>
            </a:fld>
            <a:endParaRPr lang="en-US" dirty="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4450" name="Rectangle 3"/>
          <p:cNvSpPr>
            <a:spLocks noGrp="1" noChangeArrowheads="1"/>
          </p:cNvSpPr>
          <p:nvPr>
            <p:ph idx="1"/>
          </p:nvPr>
        </p:nvSpPr>
        <p:spPr/>
        <p:txBody>
          <a:bodyPr lIns="182562" tIns="46038" rIns="182562" bIns="46038"/>
          <a:lstStyle/>
          <a:p>
            <a:pPr eaLnBrk="1" hangingPunct="1"/>
            <a:r>
              <a:rPr lang="en-US" dirty="0" smtClean="0"/>
              <a:t>Provide examples of hardware devices that handle input, processing, output, and storage tasks.</a:t>
            </a:r>
          </a:p>
          <a:p>
            <a:pPr eaLnBrk="1" hangingPunct="1"/>
            <a:r>
              <a:rPr lang="en-US" dirty="0" smtClean="0"/>
              <a:t>Give an example of the information-processing cycle in action.</a:t>
            </a:r>
          </a:p>
          <a:p>
            <a:pPr eaLnBrk="1" hangingPunct="1"/>
            <a:r>
              <a:rPr lang="en-US" dirty="0" smtClean="0"/>
              <a:t>Discuss the two major categories and the various types of computers.</a:t>
            </a:r>
          </a:p>
          <a:p>
            <a:pPr eaLnBrk="1" hangingPunct="1">
              <a:buFont typeface="Wingdings" pitchFamily="2" charset="2"/>
              <a:buNone/>
            </a:pPr>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FC8BE6DD-EEC7-4461-8940-CD86F3ED2760}" type="slidenum">
              <a:rPr lang="en-US"/>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5474" name="Rectangle 3"/>
          <p:cNvSpPr>
            <a:spLocks noGrp="1" noChangeArrowheads="1"/>
          </p:cNvSpPr>
          <p:nvPr>
            <p:ph idx="1"/>
          </p:nvPr>
        </p:nvSpPr>
        <p:spPr/>
        <p:txBody>
          <a:bodyPr lIns="182562" tIns="46038" rIns="182562" bIns="46038"/>
          <a:lstStyle/>
          <a:p>
            <a:pPr eaLnBrk="1" hangingPunct="1"/>
            <a:r>
              <a:rPr lang="en-US" dirty="0" smtClean="0"/>
              <a:t>Explain the advantages and disadvantages of computer use.</a:t>
            </a:r>
          </a:p>
          <a:p>
            <a:pPr eaLnBrk="1" hangingPunct="1"/>
            <a:r>
              <a:rPr lang="en-US" dirty="0" smtClean="0"/>
              <a:t>Understand the risks involved in using hardware and software.</a:t>
            </a:r>
          </a:p>
          <a:p>
            <a:pPr eaLnBrk="1" hangingPunct="1"/>
            <a:r>
              <a:rPr lang="en-US" dirty="0" smtClean="0"/>
              <a:t>Recognize the ethical and societal impacts of computer usage.</a:t>
            </a:r>
          </a:p>
          <a:p>
            <a:pPr eaLnBrk="1" hangingPunct="1">
              <a:buFont typeface="Wingdings" pitchFamily="2" charset="2"/>
              <a:buNone/>
            </a:pPr>
            <a:endParaRPr lang="en-US" dirty="0" smtClean="0"/>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32E7953B-D02C-4914-B601-FBE72F4388AF}" type="slidenum">
              <a:rPr lang="en-US"/>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p:txBody>
          <a:bodyPr lIns="92075" tIns="46038" rIns="92075" bIns="46038" anchor="ctr"/>
          <a:lstStyle/>
          <a:p>
            <a:pPr eaLnBrk="1" hangingPunct="1"/>
            <a:r>
              <a:rPr lang="en-US" dirty="0" smtClean="0"/>
              <a:t>Objectives </a:t>
            </a:r>
          </a:p>
        </p:txBody>
      </p:sp>
      <p:sp>
        <p:nvSpPr>
          <p:cNvPr id="106498" name="Rectangle 3"/>
          <p:cNvSpPr>
            <a:spLocks noGrp="1" noChangeArrowheads="1"/>
          </p:cNvSpPr>
          <p:nvPr>
            <p:ph idx="1"/>
          </p:nvPr>
        </p:nvSpPr>
        <p:spPr/>
        <p:txBody>
          <a:bodyPr lIns="182562" tIns="46038" rIns="182562" bIns="46038"/>
          <a:lstStyle/>
          <a:p>
            <a:pPr eaLnBrk="1" hangingPunct="1"/>
            <a:r>
              <a:rPr lang="en-US" dirty="0" smtClean="0"/>
              <a:t>Discuss how computers affect employment.</a:t>
            </a:r>
          </a:p>
          <a:p>
            <a:pPr eaLnBrk="1" hangingPunct="1"/>
            <a:r>
              <a:rPr lang="en-US" dirty="0" smtClean="0"/>
              <a:t>List ways to be a responsible computer user.</a:t>
            </a:r>
          </a:p>
        </p:txBody>
      </p:sp>
      <p:sp>
        <p:nvSpPr>
          <p:cNvPr id="9" name="Footer Placeholder 8"/>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8" name="Slide Number Placeholder 7"/>
          <p:cNvSpPr>
            <a:spLocks noGrp="1"/>
          </p:cNvSpPr>
          <p:nvPr>
            <p:ph type="sldNum" sz="quarter" idx="11"/>
          </p:nvPr>
        </p:nvSpPr>
        <p:spPr/>
        <p:txBody>
          <a:bodyPr/>
          <a:lstStyle/>
          <a:p>
            <a:pPr>
              <a:defRPr/>
            </a:pPr>
            <a:fld id="{77F97366-C6E6-4272-821B-DAFEB0FD4654}" type="slidenum">
              <a:rPr lang="en-US"/>
              <a:pPr>
                <a:defRPr/>
              </a:pPr>
              <a:t>7</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p:txBody>
          <a:bodyPr lIns="92075" tIns="46038" rIns="92075" bIns="46038" anchor="ctr"/>
          <a:lstStyle/>
          <a:p>
            <a:pPr eaLnBrk="1" hangingPunct="1"/>
            <a:r>
              <a:rPr lang="en-US" dirty="0" smtClean="0"/>
              <a:t>Computer Fundamentals</a:t>
            </a:r>
          </a:p>
        </p:txBody>
      </p:sp>
      <p:sp>
        <p:nvSpPr>
          <p:cNvPr id="107522" name="Rectangle 3"/>
          <p:cNvSpPr>
            <a:spLocks noGrp="1" noChangeArrowheads="1"/>
          </p:cNvSpPr>
          <p:nvPr>
            <p:ph idx="1"/>
          </p:nvPr>
        </p:nvSpPr>
        <p:spPr/>
        <p:txBody>
          <a:bodyPr lIns="182562" tIns="46038" rIns="182562" bIns="46038"/>
          <a:lstStyle/>
          <a:p>
            <a:pPr eaLnBrk="1" hangingPunct="1">
              <a:spcBef>
                <a:spcPct val="0"/>
              </a:spcBef>
            </a:pPr>
            <a:r>
              <a:rPr lang="en-US" dirty="0" smtClean="0"/>
              <a:t>A </a:t>
            </a:r>
            <a:r>
              <a:rPr lang="en-US" b="1" dirty="0" smtClean="0"/>
              <a:t>computer</a:t>
            </a:r>
            <a:r>
              <a:rPr lang="en-US" dirty="0" smtClean="0"/>
              <a:t> is a device that performs the information-processing cycle.</a:t>
            </a:r>
          </a:p>
          <a:p>
            <a:pPr eaLnBrk="1" hangingPunct="1">
              <a:spcBef>
                <a:spcPct val="0"/>
              </a:spcBef>
            </a:pPr>
            <a:r>
              <a:rPr lang="en-US" dirty="0" smtClean="0"/>
              <a:t>The </a:t>
            </a:r>
            <a:r>
              <a:rPr lang="en-US" b="1" dirty="0" smtClean="0"/>
              <a:t>information-processing cycle</a:t>
            </a:r>
            <a:r>
              <a:rPr lang="en-US" dirty="0" smtClean="0"/>
              <a:t> consists of four basic operations: input, processing, output, and storage. </a:t>
            </a:r>
          </a:p>
          <a:p>
            <a:pPr eaLnBrk="1" hangingPunct="1">
              <a:spcBef>
                <a:spcPct val="0"/>
              </a:spcBef>
            </a:pPr>
            <a:endParaRPr lang="en-US" dirty="0" smtClean="0"/>
          </a:p>
        </p:txBody>
      </p:sp>
      <p:sp>
        <p:nvSpPr>
          <p:cNvPr id="9" name="Footer Placeholder 8"/>
          <p:cNvSpPr>
            <a:spLocks noGrp="1"/>
          </p:cNvSpPr>
          <p:nvPr>
            <p:ph type="ftr" sz="quarter" idx="10"/>
          </p:nvPr>
        </p:nvSpPr>
        <p:spPr/>
        <p:txBody>
          <a:bodyPr/>
          <a:lstStyle/>
          <a:p>
            <a:pPr>
              <a:defRPr/>
            </a:pPr>
            <a:r>
              <a:rPr lang="en-US" dirty="0" smtClean="0">
                <a:solidFill>
                  <a:srgbClr val="000000"/>
                </a:solidFill>
              </a:rPr>
              <a:t>Copyright © 2011 Pearson Education, Inc. Publishing as Prentice Hall</a:t>
            </a:r>
            <a:endParaRPr lang="en-US" dirty="0">
              <a:solidFill>
                <a:srgbClr val="000000"/>
              </a:solidFill>
            </a:endParaRPr>
          </a:p>
        </p:txBody>
      </p:sp>
      <p:sp>
        <p:nvSpPr>
          <p:cNvPr id="8" name="Slide Number Placeholder 7"/>
          <p:cNvSpPr>
            <a:spLocks noGrp="1"/>
          </p:cNvSpPr>
          <p:nvPr>
            <p:ph type="sldNum" sz="quarter" idx="11"/>
          </p:nvPr>
        </p:nvSpPr>
        <p:spPr/>
        <p:txBody>
          <a:bodyPr/>
          <a:lstStyle/>
          <a:p>
            <a:pPr>
              <a:defRPr/>
            </a:pPr>
            <a:fld id="{246865A3-A992-4867-B28D-F64A0E662C5F}" type="slidenum">
              <a:rPr lang="en-US"/>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1150938" y="290513"/>
            <a:ext cx="7793037" cy="1004887"/>
          </a:xfrm>
        </p:spPr>
        <p:txBody>
          <a:bodyPr/>
          <a:lstStyle/>
          <a:p>
            <a:r>
              <a:rPr lang="en-US" dirty="0" smtClean="0"/>
              <a:t>Computer Fundamentals</a:t>
            </a:r>
          </a:p>
        </p:txBody>
      </p:sp>
      <p:sp>
        <p:nvSpPr>
          <p:cNvPr id="4" name="Footer Placeholder 3"/>
          <p:cNvSpPr>
            <a:spLocks noGrp="1"/>
          </p:cNvSpPr>
          <p:nvPr>
            <p:ph type="ftr" sz="quarter" idx="10"/>
          </p:nvPr>
        </p:nvSpPr>
        <p:spPr/>
        <p:txBody>
          <a:bodyPr/>
          <a:lstStyle/>
          <a:p>
            <a:pPr>
              <a:defRPr/>
            </a:pPr>
            <a:r>
              <a:rPr lang="en-US" dirty="0" smtClean="0"/>
              <a:t>Copyright © 2011 Pearson Education, Inc. Publishing as Prentice Hall</a:t>
            </a:r>
            <a:endParaRPr lang="en-US" dirty="0"/>
          </a:p>
        </p:txBody>
      </p:sp>
      <p:sp>
        <p:nvSpPr>
          <p:cNvPr id="5" name="Slide Number Placeholder 4"/>
          <p:cNvSpPr>
            <a:spLocks noGrp="1"/>
          </p:cNvSpPr>
          <p:nvPr>
            <p:ph type="sldNum" sz="quarter" idx="11"/>
          </p:nvPr>
        </p:nvSpPr>
        <p:spPr/>
        <p:txBody>
          <a:bodyPr/>
          <a:lstStyle/>
          <a:p>
            <a:pPr>
              <a:defRPr/>
            </a:pPr>
            <a:fld id="{CC31471C-1D5A-4B3D-8A7A-81547BDA301A}" type="slidenum">
              <a:rPr lang="en-US" smtClean="0"/>
              <a:pPr>
                <a:defRPr/>
              </a:pPr>
              <a:t>9</a:t>
            </a:fld>
            <a:endParaRPr lang="en-US" dirty="0"/>
          </a:p>
        </p:txBody>
      </p:sp>
      <p:pic>
        <p:nvPicPr>
          <p:cNvPr id="7" name="Picture 6" descr="01-04.jpg"/>
          <p:cNvPicPr>
            <a:picLocks noChangeAspect="1"/>
          </p:cNvPicPr>
          <p:nvPr/>
        </p:nvPicPr>
        <p:blipFill>
          <a:blip r:embed="rId3" cstate="print"/>
          <a:stretch>
            <a:fillRect/>
          </a:stretch>
        </p:blipFill>
        <p:spPr>
          <a:xfrm>
            <a:off x="1142999" y="2438400"/>
            <a:ext cx="7382039" cy="29718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aff training presentation">
  <a:themeElements>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Staff training presentation</Template>
  <TotalTime>4684</TotalTime>
  <Words>2000</Words>
  <Application>Microsoft Office PowerPoint</Application>
  <PresentationFormat>On-screen Show (4:3)</PresentationFormat>
  <Paragraphs>374</Paragraphs>
  <Slides>39</Slides>
  <Notes>39</Notes>
  <HiddenSlides>0</HiddenSlides>
  <MMClips>0</MMClips>
  <ScaleCrop>false</ScaleCrop>
  <HeadingPairs>
    <vt:vector size="4" baseType="variant">
      <vt:variant>
        <vt:lpstr>Theme</vt:lpstr>
      </vt:variant>
      <vt:variant>
        <vt:i4>8</vt:i4>
      </vt:variant>
      <vt:variant>
        <vt:lpstr>Slide Titles</vt:lpstr>
      </vt:variant>
      <vt:variant>
        <vt:i4>39</vt:i4>
      </vt:variant>
    </vt:vector>
  </HeadingPairs>
  <TitlesOfParts>
    <vt:vector size="47" baseType="lpstr">
      <vt:lpstr>Staff training presentation</vt:lpstr>
      <vt:lpstr>6_Custom Design</vt:lpstr>
      <vt:lpstr>5_Custom Design</vt:lpstr>
      <vt:lpstr>4_Custom Design</vt:lpstr>
      <vt:lpstr>3_Custom Design</vt:lpstr>
      <vt:lpstr>2_Custom Design</vt:lpstr>
      <vt:lpstr>1_Custom Design</vt:lpstr>
      <vt:lpstr>Custom Design</vt:lpstr>
      <vt:lpstr>Computers Are Your Future Eleventh Edition</vt:lpstr>
      <vt:lpstr>Slide 2</vt:lpstr>
      <vt:lpstr>Computers &amp; You</vt:lpstr>
      <vt:lpstr>Objectives </vt:lpstr>
      <vt:lpstr>Objectives </vt:lpstr>
      <vt:lpstr>Objectives </vt:lpstr>
      <vt:lpstr>Objectives </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Computer Fundamentals</vt:lpstr>
      <vt:lpstr>Types of Computers</vt:lpstr>
      <vt:lpstr>Types of Computers</vt:lpstr>
      <vt:lpstr>Types of Computers</vt:lpstr>
      <vt:lpstr>Types of Computers</vt:lpstr>
      <vt:lpstr>Types of Computers</vt:lpstr>
      <vt:lpstr>Types of Computers</vt:lpstr>
      <vt:lpstr>Types of Computers</vt:lpstr>
      <vt:lpstr>Types of Computers</vt:lpstr>
      <vt:lpstr>Types of Computers</vt:lpstr>
      <vt:lpstr>Computers, Society, &amp; You</vt:lpstr>
      <vt:lpstr>Computers, Society, &amp; You</vt:lpstr>
      <vt:lpstr>Computers, Society, &amp; You</vt:lpstr>
      <vt:lpstr>Computers, Society, &amp; You</vt:lpstr>
      <vt:lpstr>Computers, Society, &amp; You</vt:lpstr>
      <vt:lpstr>Computers, Society, &amp; You</vt:lpstr>
      <vt:lpstr>Computers, Society, &amp; You</vt:lpstr>
      <vt:lpstr>Computers, Society, &amp; You</vt:lpstr>
      <vt:lpstr>Summary</vt:lpstr>
      <vt:lpstr>Summary</vt:lpstr>
      <vt:lpstr>Summary</vt:lpstr>
      <vt:lpstr>Summary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Are Your Future Eleventh Edition</dc:title>
  <dc:creator>Computers Are Your Future</dc:creator>
  <cp:lastModifiedBy>Virginia</cp:lastModifiedBy>
  <cp:revision>330</cp:revision>
  <dcterms:created xsi:type="dcterms:W3CDTF">2008-05-17T17:07:47Z</dcterms:created>
  <dcterms:modified xsi:type="dcterms:W3CDTF">2009-10-16T13:54:50Z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TC010130221033</vt:lpwstr>
  </property>
</Properties>
</file>