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charts/chart7.xml" ContentType="application/vnd.openxmlformats-officedocument.drawingml.char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6.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7" r:id="rId2"/>
    <p:sldMasterId id="2147483699" r:id="rId3"/>
  </p:sldMasterIdLst>
  <p:notesMasterIdLst>
    <p:notesMasterId r:id="rId29"/>
  </p:notesMasterIdLst>
  <p:sldIdLst>
    <p:sldId id="258" r:id="rId4"/>
    <p:sldId id="256" r:id="rId5"/>
    <p:sldId id="259" r:id="rId6"/>
    <p:sldId id="262" r:id="rId7"/>
    <p:sldId id="263" r:id="rId8"/>
    <p:sldId id="264" r:id="rId9"/>
    <p:sldId id="279" r:id="rId10"/>
    <p:sldId id="266" r:id="rId11"/>
    <p:sldId id="265" r:id="rId12"/>
    <p:sldId id="268" r:id="rId13"/>
    <p:sldId id="269" r:id="rId14"/>
    <p:sldId id="271" r:id="rId15"/>
    <p:sldId id="273" r:id="rId16"/>
    <p:sldId id="274" r:id="rId17"/>
    <p:sldId id="284" r:id="rId18"/>
    <p:sldId id="283" r:id="rId19"/>
    <p:sldId id="281" r:id="rId20"/>
    <p:sldId id="280" r:id="rId21"/>
    <p:sldId id="275" r:id="rId22"/>
    <p:sldId id="277" r:id="rId23"/>
    <p:sldId id="278" r:id="rId24"/>
    <p:sldId id="270" r:id="rId25"/>
    <p:sldId id="282" r:id="rId26"/>
    <p:sldId id="276" r:id="rId27"/>
    <p:sldId id="28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697C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060" autoAdjust="0"/>
    <p:restoredTop sz="85287" autoAdjust="0"/>
  </p:normalViewPr>
  <p:slideViewPr>
    <p:cSldViewPr>
      <p:cViewPr>
        <p:scale>
          <a:sx n="91" d="100"/>
          <a:sy n="91" d="100"/>
        </p:scale>
        <p:origin x="-2202" y="-27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Farzad\Dropbox\HPDC14-raw_results\RealGraph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Leviathan\Dropbox\HPDC14-raw_results\RealGraph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Leviathan\Dropbox\HPDC14-raw_results\RealGraph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Farzad\Dropbox\HPDC14-raw_results\windows_size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Farzad\Dropbox\HPDC14-raw_results\windows_size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Farzad\Dropbox\HPDC14-raw_results\windows_size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Farzad\Dropbox\HPDC14-raw_results\Synthetic.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7.1091274018555251E-2"/>
          <c:y val="8.0977599406722361E-2"/>
          <c:w val="0.91583683055660825"/>
          <c:h val="0.51522073452928263"/>
        </c:manualLayout>
      </c:layout>
      <c:barChart>
        <c:barDir val="col"/>
        <c:grouping val="clustered"/>
        <c:ser>
          <c:idx val="0"/>
          <c:order val="0"/>
          <c:tx>
            <c:strRef>
              <c:f>efficiencies!$T$2</c:f>
              <c:strCache>
                <c:ptCount val="1"/>
                <c:pt idx="0">
                  <c:v>Best VWC-CSR</c:v>
                </c:pt>
              </c:strCache>
            </c:strRef>
          </c:tx>
          <c:spPr>
            <a:solidFill>
              <a:srgbClr val="FFC000"/>
            </a:solidFill>
          </c:spPr>
          <c:cat>
            <c:multiLvlStrRef>
              <c:f>efficiencies!$R$3:$S$26</c:f>
              <c:multiLvlStrCache>
                <c:ptCount val="24"/>
                <c:lvl>
                  <c:pt idx="0">
                    <c:v>Avg Global Memory
Store Efficiency</c:v>
                  </c:pt>
                  <c:pt idx="1">
                    <c:v>Avg Global Memory
Load Efficiency</c:v>
                  </c:pt>
                  <c:pt idx="2">
                    <c:v>Avg Warp Execution
Efficiency</c:v>
                  </c:pt>
                  <c:pt idx="3">
                    <c:v>Avg Global Memory
Store Efficiency</c:v>
                  </c:pt>
                  <c:pt idx="4">
                    <c:v>Avg Global Memory
Load Efficiency</c:v>
                  </c:pt>
                  <c:pt idx="5">
                    <c:v>Avg Warp Execution
Efficiency</c:v>
                  </c:pt>
                  <c:pt idx="6">
                    <c:v>Avg Global Memory
Store Efficiency</c:v>
                  </c:pt>
                  <c:pt idx="7">
                    <c:v>Avg Global Memory
Load Efficiency</c:v>
                  </c:pt>
                  <c:pt idx="8">
                    <c:v>Avg Warp Execution
Efficiency</c:v>
                  </c:pt>
                  <c:pt idx="9">
                    <c:v>Avg Global Memory
Store Efficiency</c:v>
                  </c:pt>
                  <c:pt idx="10">
                    <c:v>Avg Global Memory
Load Efficiency</c:v>
                  </c:pt>
                  <c:pt idx="11">
                    <c:v>Avg Warp Execution
Efficiency</c:v>
                  </c:pt>
                  <c:pt idx="12">
                    <c:v>Avg Global Memory
Store Efficiency</c:v>
                  </c:pt>
                  <c:pt idx="13">
                    <c:v>Avg Global Memory
Load Efficiency</c:v>
                  </c:pt>
                  <c:pt idx="14">
                    <c:v>Avg Warp Execution
Efficiency</c:v>
                  </c:pt>
                  <c:pt idx="15">
                    <c:v>Avg Global Memory
Store Efficiency</c:v>
                  </c:pt>
                  <c:pt idx="16">
                    <c:v>Avg Global Memory
Load Efficiency</c:v>
                  </c:pt>
                  <c:pt idx="17">
                    <c:v>Avg Warp Execution
Efficiency</c:v>
                  </c:pt>
                  <c:pt idx="18">
                    <c:v>Avg Global Memory
Store Efficiency</c:v>
                  </c:pt>
                  <c:pt idx="19">
                    <c:v>Avg Global Memory
Load Efficiency</c:v>
                  </c:pt>
                  <c:pt idx="20">
                    <c:v>Avg Warp Execution
Efficiency</c:v>
                  </c:pt>
                  <c:pt idx="21">
                    <c:v>Avg Global Memory
Store Efficiency</c:v>
                  </c:pt>
                  <c:pt idx="22">
                    <c:v>Avg Global Memory
Load Efficiency</c:v>
                  </c:pt>
                  <c:pt idx="23">
                    <c:v>Avg Warp Execution
Efficiency</c:v>
                  </c:pt>
                </c:lvl>
                <c:lvl>
                  <c:pt idx="0">
                    <c:v>BFS</c:v>
                  </c:pt>
                  <c:pt idx="3">
                    <c:v>SSSP</c:v>
                  </c:pt>
                  <c:pt idx="6">
                    <c:v>PR</c:v>
                  </c:pt>
                  <c:pt idx="9">
                    <c:v>CC</c:v>
                  </c:pt>
                  <c:pt idx="12">
                    <c:v>SSWP</c:v>
                  </c:pt>
                  <c:pt idx="15">
                    <c:v>NN</c:v>
                  </c:pt>
                  <c:pt idx="18">
                    <c:v>HS</c:v>
                  </c:pt>
                  <c:pt idx="21">
                    <c:v>CS</c:v>
                  </c:pt>
                </c:lvl>
              </c:multiLvlStrCache>
            </c:multiLvlStrRef>
          </c:cat>
          <c:val>
            <c:numRef>
              <c:f>efficiencies!$T$3:$T$26</c:f>
              <c:numCache>
                <c:formatCode>General</c:formatCode>
                <c:ptCount val="24"/>
                <c:pt idx="0">
                  <c:v>2.7936000000000001</c:v>
                </c:pt>
                <c:pt idx="1">
                  <c:v>25.797000000000001</c:v>
                </c:pt>
                <c:pt idx="2">
                  <c:v>34.776625000000003</c:v>
                </c:pt>
                <c:pt idx="3">
                  <c:v>3.5567368421000012</c:v>
                </c:pt>
                <c:pt idx="4">
                  <c:v>30.641999999999999</c:v>
                </c:pt>
                <c:pt idx="5">
                  <c:v>34.581227272699934</c:v>
                </c:pt>
                <c:pt idx="6">
                  <c:v>0.83816666669999995</c:v>
                </c:pt>
                <c:pt idx="7">
                  <c:v>21.779724637699989</c:v>
                </c:pt>
                <c:pt idx="8">
                  <c:v>35.211753623200003</c:v>
                </c:pt>
                <c:pt idx="9">
                  <c:v>2.8394999999999961</c:v>
                </c:pt>
                <c:pt idx="10">
                  <c:v>25.797000000000001</c:v>
                </c:pt>
                <c:pt idx="11">
                  <c:v>35.151285714299995</c:v>
                </c:pt>
                <c:pt idx="12">
                  <c:v>1.1567027027000001</c:v>
                </c:pt>
                <c:pt idx="13">
                  <c:v>30.641999999999999</c:v>
                </c:pt>
                <c:pt idx="14">
                  <c:v>34.662275000000065</c:v>
                </c:pt>
                <c:pt idx="15">
                  <c:v>0.32925000000000032</c:v>
                </c:pt>
                <c:pt idx="16">
                  <c:v>30.64181212120004</c:v>
                </c:pt>
                <c:pt idx="17">
                  <c:v>34.684957575799935</c:v>
                </c:pt>
                <c:pt idx="18">
                  <c:v>3.9818888888999999</c:v>
                </c:pt>
                <c:pt idx="19">
                  <c:v>29.906749999999942</c:v>
                </c:pt>
                <c:pt idx="20">
                  <c:v>34.674833333300001</c:v>
                </c:pt>
                <c:pt idx="21">
                  <c:v>1.8400000000000031E-2</c:v>
                </c:pt>
                <c:pt idx="22">
                  <c:v>30.273099999999989</c:v>
                </c:pt>
                <c:pt idx="23">
                  <c:v>32.153800000000004</c:v>
                </c:pt>
              </c:numCache>
            </c:numRef>
          </c:val>
        </c:ser>
        <c:ser>
          <c:idx val="1"/>
          <c:order val="1"/>
          <c:tx>
            <c:strRef>
              <c:f>efficiencies!$U$2</c:f>
              <c:strCache>
                <c:ptCount val="1"/>
                <c:pt idx="0">
                  <c:v>CuSha-GS</c:v>
                </c:pt>
              </c:strCache>
            </c:strRef>
          </c:tx>
          <c:cat>
            <c:multiLvlStrRef>
              <c:f>efficiencies!$R$3:$S$26</c:f>
              <c:multiLvlStrCache>
                <c:ptCount val="24"/>
                <c:lvl>
                  <c:pt idx="0">
                    <c:v>Avg Global Memory
Store Efficiency</c:v>
                  </c:pt>
                  <c:pt idx="1">
                    <c:v>Avg Global Memory
Load Efficiency</c:v>
                  </c:pt>
                  <c:pt idx="2">
                    <c:v>Avg Warp Execution
Efficiency</c:v>
                  </c:pt>
                  <c:pt idx="3">
                    <c:v>Avg Global Memory
Store Efficiency</c:v>
                  </c:pt>
                  <c:pt idx="4">
                    <c:v>Avg Global Memory
Load Efficiency</c:v>
                  </c:pt>
                  <c:pt idx="5">
                    <c:v>Avg Warp Execution
Efficiency</c:v>
                  </c:pt>
                  <c:pt idx="6">
                    <c:v>Avg Global Memory
Store Efficiency</c:v>
                  </c:pt>
                  <c:pt idx="7">
                    <c:v>Avg Global Memory
Load Efficiency</c:v>
                  </c:pt>
                  <c:pt idx="8">
                    <c:v>Avg Warp Execution
Efficiency</c:v>
                  </c:pt>
                  <c:pt idx="9">
                    <c:v>Avg Global Memory
Store Efficiency</c:v>
                  </c:pt>
                  <c:pt idx="10">
                    <c:v>Avg Global Memory
Load Efficiency</c:v>
                  </c:pt>
                  <c:pt idx="11">
                    <c:v>Avg Warp Execution
Efficiency</c:v>
                  </c:pt>
                  <c:pt idx="12">
                    <c:v>Avg Global Memory
Store Efficiency</c:v>
                  </c:pt>
                  <c:pt idx="13">
                    <c:v>Avg Global Memory
Load Efficiency</c:v>
                  </c:pt>
                  <c:pt idx="14">
                    <c:v>Avg Warp Execution
Efficiency</c:v>
                  </c:pt>
                  <c:pt idx="15">
                    <c:v>Avg Global Memory
Store Efficiency</c:v>
                  </c:pt>
                  <c:pt idx="16">
                    <c:v>Avg Global Memory
Load Efficiency</c:v>
                  </c:pt>
                  <c:pt idx="17">
                    <c:v>Avg Warp Execution
Efficiency</c:v>
                  </c:pt>
                  <c:pt idx="18">
                    <c:v>Avg Global Memory
Store Efficiency</c:v>
                  </c:pt>
                  <c:pt idx="19">
                    <c:v>Avg Global Memory
Load Efficiency</c:v>
                  </c:pt>
                  <c:pt idx="20">
                    <c:v>Avg Warp Execution
Efficiency</c:v>
                  </c:pt>
                  <c:pt idx="21">
                    <c:v>Avg Global Memory
Store Efficiency</c:v>
                  </c:pt>
                  <c:pt idx="22">
                    <c:v>Avg Global Memory
Load Efficiency</c:v>
                  </c:pt>
                  <c:pt idx="23">
                    <c:v>Avg Warp Execution
Efficiency</c:v>
                  </c:pt>
                </c:lvl>
                <c:lvl>
                  <c:pt idx="0">
                    <c:v>BFS</c:v>
                  </c:pt>
                  <c:pt idx="3">
                    <c:v>SSSP</c:v>
                  </c:pt>
                  <c:pt idx="6">
                    <c:v>PR</c:v>
                  </c:pt>
                  <c:pt idx="9">
                    <c:v>CC</c:v>
                  </c:pt>
                  <c:pt idx="12">
                    <c:v>SSWP</c:v>
                  </c:pt>
                  <c:pt idx="15">
                    <c:v>NN</c:v>
                  </c:pt>
                  <c:pt idx="18">
                    <c:v>HS</c:v>
                  </c:pt>
                  <c:pt idx="21">
                    <c:v>CS</c:v>
                  </c:pt>
                </c:lvl>
              </c:multiLvlStrCache>
            </c:multiLvlStrRef>
          </c:cat>
          <c:val>
            <c:numRef>
              <c:f>efficiencies!$U$3:$U$26</c:f>
              <c:numCache>
                <c:formatCode>General</c:formatCode>
                <c:ptCount val="24"/>
                <c:pt idx="0">
                  <c:v>30.242499999999957</c:v>
                </c:pt>
                <c:pt idx="1">
                  <c:v>80.708000000000013</c:v>
                </c:pt>
                <c:pt idx="2">
                  <c:v>88.358666666700003</c:v>
                </c:pt>
                <c:pt idx="3">
                  <c:v>36.8553636364</c:v>
                </c:pt>
                <c:pt idx="4">
                  <c:v>80.834000000000003</c:v>
                </c:pt>
                <c:pt idx="5">
                  <c:v>87.909041666700006</c:v>
                </c:pt>
                <c:pt idx="6">
                  <c:v>26.404465517199988</c:v>
                </c:pt>
                <c:pt idx="7">
                  <c:v>80.644999999999996</c:v>
                </c:pt>
                <c:pt idx="8">
                  <c:v>88.951098360700001</c:v>
                </c:pt>
                <c:pt idx="9">
                  <c:v>30.465571428600001</c:v>
                </c:pt>
                <c:pt idx="10">
                  <c:v>80.400000000000006</c:v>
                </c:pt>
                <c:pt idx="11">
                  <c:v>88.261899999999997</c:v>
                </c:pt>
                <c:pt idx="12">
                  <c:v>29.8286818182</c:v>
                </c:pt>
                <c:pt idx="13">
                  <c:v>80.802999999999983</c:v>
                </c:pt>
                <c:pt idx="14">
                  <c:v>88.034191489400129</c:v>
                </c:pt>
                <c:pt idx="15">
                  <c:v>14.934000000000001</c:v>
                </c:pt>
                <c:pt idx="16">
                  <c:v>82.634454761900145</c:v>
                </c:pt>
                <c:pt idx="17">
                  <c:v>91.424573809500004</c:v>
                </c:pt>
                <c:pt idx="18">
                  <c:v>37.889538461499995</c:v>
                </c:pt>
                <c:pt idx="19">
                  <c:v>87.572437499999808</c:v>
                </c:pt>
                <c:pt idx="20">
                  <c:v>87.748687500000003</c:v>
                </c:pt>
                <c:pt idx="21">
                  <c:v>14.559562500000016</c:v>
                </c:pt>
                <c:pt idx="22">
                  <c:v>67.624055555599796</c:v>
                </c:pt>
                <c:pt idx="23">
                  <c:v>90.561166666700146</c:v>
                </c:pt>
              </c:numCache>
            </c:numRef>
          </c:val>
        </c:ser>
        <c:ser>
          <c:idx val="2"/>
          <c:order val="2"/>
          <c:tx>
            <c:strRef>
              <c:f>efficiencies!$V$2</c:f>
              <c:strCache>
                <c:ptCount val="1"/>
                <c:pt idx="0">
                  <c:v>CuSha-CW</c:v>
                </c:pt>
              </c:strCache>
            </c:strRef>
          </c:tx>
          <c:cat>
            <c:multiLvlStrRef>
              <c:f>efficiencies!$R$3:$S$26</c:f>
              <c:multiLvlStrCache>
                <c:ptCount val="24"/>
                <c:lvl>
                  <c:pt idx="0">
                    <c:v>Avg Global Memory
Store Efficiency</c:v>
                  </c:pt>
                  <c:pt idx="1">
                    <c:v>Avg Global Memory
Load Efficiency</c:v>
                  </c:pt>
                  <c:pt idx="2">
                    <c:v>Avg Warp Execution
Efficiency</c:v>
                  </c:pt>
                  <c:pt idx="3">
                    <c:v>Avg Global Memory
Store Efficiency</c:v>
                  </c:pt>
                  <c:pt idx="4">
                    <c:v>Avg Global Memory
Load Efficiency</c:v>
                  </c:pt>
                  <c:pt idx="5">
                    <c:v>Avg Warp Execution
Efficiency</c:v>
                  </c:pt>
                  <c:pt idx="6">
                    <c:v>Avg Global Memory
Store Efficiency</c:v>
                  </c:pt>
                  <c:pt idx="7">
                    <c:v>Avg Global Memory
Load Efficiency</c:v>
                  </c:pt>
                  <c:pt idx="8">
                    <c:v>Avg Warp Execution
Efficiency</c:v>
                  </c:pt>
                  <c:pt idx="9">
                    <c:v>Avg Global Memory
Store Efficiency</c:v>
                  </c:pt>
                  <c:pt idx="10">
                    <c:v>Avg Global Memory
Load Efficiency</c:v>
                  </c:pt>
                  <c:pt idx="11">
                    <c:v>Avg Warp Execution
Efficiency</c:v>
                  </c:pt>
                  <c:pt idx="12">
                    <c:v>Avg Global Memory
Store Efficiency</c:v>
                  </c:pt>
                  <c:pt idx="13">
                    <c:v>Avg Global Memory
Load Efficiency</c:v>
                  </c:pt>
                  <c:pt idx="14">
                    <c:v>Avg Warp Execution
Efficiency</c:v>
                  </c:pt>
                  <c:pt idx="15">
                    <c:v>Avg Global Memory
Store Efficiency</c:v>
                  </c:pt>
                  <c:pt idx="16">
                    <c:v>Avg Global Memory
Load Efficiency</c:v>
                  </c:pt>
                  <c:pt idx="17">
                    <c:v>Avg Warp Execution
Efficiency</c:v>
                  </c:pt>
                  <c:pt idx="18">
                    <c:v>Avg Global Memory
Store Efficiency</c:v>
                  </c:pt>
                  <c:pt idx="19">
                    <c:v>Avg Global Memory
Load Efficiency</c:v>
                  </c:pt>
                  <c:pt idx="20">
                    <c:v>Avg Warp Execution
Efficiency</c:v>
                  </c:pt>
                  <c:pt idx="21">
                    <c:v>Avg Global Memory
Store Efficiency</c:v>
                  </c:pt>
                  <c:pt idx="22">
                    <c:v>Avg Global Memory
Load Efficiency</c:v>
                  </c:pt>
                  <c:pt idx="23">
                    <c:v>Avg Warp Execution
Efficiency</c:v>
                  </c:pt>
                </c:lvl>
                <c:lvl>
                  <c:pt idx="0">
                    <c:v>BFS</c:v>
                  </c:pt>
                  <c:pt idx="3">
                    <c:v>SSSP</c:v>
                  </c:pt>
                  <c:pt idx="6">
                    <c:v>PR</c:v>
                  </c:pt>
                  <c:pt idx="9">
                    <c:v>CC</c:v>
                  </c:pt>
                  <c:pt idx="12">
                    <c:v>SSWP</c:v>
                  </c:pt>
                  <c:pt idx="15">
                    <c:v>NN</c:v>
                  </c:pt>
                  <c:pt idx="18">
                    <c:v>HS</c:v>
                  </c:pt>
                  <c:pt idx="21">
                    <c:v>CS</c:v>
                  </c:pt>
                </c:lvl>
              </c:multiLvlStrCache>
            </c:multiLvlStrRef>
          </c:cat>
          <c:val>
            <c:numRef>
              <c:f>efficiencies!$V$3:$V$26</c:f>
              <c:numCache>
                <c:formatCode>General</c:formatCode>
                <c:ptCount val="24"/>
                <c:pt idx="0">
                  <c:v>27.5348333333</c:v>
                </c:pt>
                <c:pt idx="1">
                  <c:v>81.362444444399998</c:v>
                </c:pt>
                <c:pt idx="2">
                  <c:v>91.510222222199999</c:v>
                </c:pt>
                <c:pt idx="3">
                  <c:v>34.794318181800065</c:v>
                </c:pt>
                <c:pt idx="4">
                  <c:v>81.383920000000003</c:v>
                </c:pt>
                <c:pt idx="5">
                  <c:v>91.489440000000002</c:v>
                </c:pt>
                <c:pt idx="6">
                  <c:v>23.193796296299986</c:v>
                </c:pt>
                <c:pt idx="7">
                  <c:v>81.016105263200146</c:v>
                </c:pt>
                <c:pt idx="8">
                  <c:v>92.508403508800001</c:v>
                </c:pt>
                <c:pt idx="9">
                  <c:v>29.560499999999966</c:v>
                </c:pt>
                <c:pt idx="10">
                  <c:v>80.805222222200001</c:v>
                </c:pt>
                <c:pt idx="11">
                  <c:v>91.163888888899805</c:v>
                </c:pt>
                <c:pt idx="12">
                  <c:v>26.032068181800028</c:v>
                </c:pt>
                <c:pt idx="13">
                  <c:v>80.927276595699979</c:v>
                </c:pt>
                <c:pt idx="14">
                  <c:v>90.290787233999808</c:v>
                </c:pt>
                <c:pt idx="15">
                  <c:v>12.023</c:v>
                </c:pt>
                <c:pt idx="16">
                  <c:v>80.7881205674</c:v>
                </c:pt>
                <c:pt idx="17">
                  <c:v>91.735843971600005</c:v>
                </c:pt>
                <c:pt idx="18">
                  <c:v>34.1407142857</c:v>
                </c:pt>
                <c:pt idx="19">
                  <c:v>68.087058823499817</c:v>
                </c:pt>
                <c:pt idx="20">
                  <c:v>92.597764705900147</c:v>
                </c:pt>
                <c:pt idx="21">
                  <c:v>13.278470588199999</c:v>
                </c:pt>
                <c:pt idx="22">
                  <c:v>66.38417647059984</c:v>
                </c:pt>
                <c:pt idx="23">
                  <c:v>91.335117647100006</c:v>
                </c:pt>
              </c:numCache>
            </c:numRef>
          </c:val>
        </c:ser>
        <c:axId val="74794112"/>
        <c:axId val="74795648"/>
      </c:barChart>
      <c:catAx>
        <c:axId val="74794112"/>
        <c:scaling>
          <c:orientation val="minMax"/>
        </c:scaling>
        <c:axPos val="b"/>
        <c:tickLblPos val="nextTo"/>
        <c:txPr>
          <a:bodyPr/>
          <a:lstStyle/>
          <a:p>
            <a:pPr>
              <a:defRPr sz="800">
                <a:latin typeface="Aharoni" pitchFamily="2" charset="-79"/>
                <a:cs typeface="Aharoni" pitchFamily="2" charset="-79"/>
              </a:defRPr>
            </a:pPr>
            <a:endParaRPr lang="en-US"/>
          </a:p>
        </c:txPr>
        <c:crossAx val="74795648"/>
        <c:crosses val="autoZero"/>
        <c:auto val="1"/>
        <c:lblAlgn val="ctr"/>
        <c:lblOffset val="0"/>
      </c:catAx>
      <c:valAx>
        <c:axId val="74795648"/>
        <c:scaling>
          <c:orientation val="minMax"/>
        </c:scaling>
        <c:axPos val="l"/>
        <c:majorGridlines/>
        <c:numFmt formatCode="General" sourceLinked="1"/>
        <c:majorTickMark val="none"/>
        <c:tickLblPos val="nextTo"/>
        <c:txPr>
          <a:bodyPr/>
          <a:lstStyle/>
          <a:p>
            <a:pPr>
              <a:defRPr sz="1400">
                <a:latin typeface="Aharoni" pitchFamily="2" charset="-79"/>
                <a:cs typeface="Aharoni" pitchFamily="2" charset="-79"/>
              </a:defRPr>
            </a:pPr>
            <a:endParaRPr lang="en-US"/>
          </a:p>
        </c:txPr>
        <c:crossAx val="74794112"/>
        <c:crosses val="autoZero"/>
        <c:crossBetween val="between"/>
      </c:valAx>
    </c:plotArea>
    <c:legend>
      <c:legendPos val="t"/>
      <c:layout>
        <c:manualLayout>
          <c:xMode val="edge"/>
          <c:yMode val="edge"/>
          <c:x val="0.3047956982072158"/>
          <c:y val="1.2565769343916822E-3"/>
          <c:w val="0.40543095778282001"/>
          <c:h val="6.1142113379627792E-2"/>
        </c:manualLayout>
      </c:layout>
      <c:txPr>
        <a:bodyPr/>
        <a:lstStyle/>
        <a:p>
          <a:pPr>
            <a:defRPr sz="1100">
              <a:latin typeface="Aharoni" pitchFamily="2" charset="-79"/>
              <a:cs typeface="Aharoni" pitchFamily="2" charset="-79"/>
            </a:defRPr>
          </a:pPr>
          <a:endParaRPr lang="en-US"/>
        </a:p>
      </c:txPr>
    </c:legend>
    <c:plotVisOnly val="1"/>
  </c:chart>
  <c:txPr>
    <a:bodyPr/>
    <a:lstStyle/>
    <a:p>
      <a:pPr>
        <a:defRPr sz="2000">
          <a:latin typeface="Adobe Garamond Pro" pitchFamily="18" charset="0"/>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5.4376896264421687E-2"/>
          <c:y val="0.12187603375947399"/>
          <c:w val="0.9256582886852236"/>
          <c:h val="0.57203133553673524"/>
        </c:manualLayout>
      </c:layout>
      <c:barChart>
        <c:barDir val="col"/>
        <c:grouping val="stacked"/>
        <c:ser>
          <c:idx val="0"/>
          <c:order val="0"/>
          <c:tx>
            <c:strRef>
              <c:f>'SPACE OVERHEAD'!$R$58</c:f>
              <c:strCache>
                <c:ptCount val="1"/>
                <c:pt idx="0">
                  <c:v>Min</c:v>
                </c:pt>
              </c:strCache>
            </c:strRef>
          </c:tx>
          <c:spPr>
            <a:solidFill>
              <a:srgbClr val="B9CDE5"/>
            </a:solidFill>
          </c:spPr>
          <c:cat>
            <c:multiLvlStrRef>
              <c:f>'SPACE OVERHEAD'!$P$59:$Q$81</c:f>
              <c:multiLvlStrCache>
                <c:ptCount val="23"/>
                <c:lvl>
                  <c:pt idx="0">
                    <c:v>CSR</c:v>
                  </c:pt>
                  <c:pt idx="1">
                    <c:v>G-Shards</c:v>
                  </c:pt>
                  <c:pt idx="2">
                    <c:v>CW</c:v>
                  </c:pt>
                  <c:pt idx="4">
                    <c:v>CSR</c:v>
                  </c:pt>
                  <c:pt idx="5">
                    <c:v>G-Shards</c:v>
                  </c:pt>
                  <c:pt idx="6">
                    <c:v>CW</c:v>
                  </c:pt>
                  <c:pt idx="8">
                    <c:v>CSR</c:v>
                  </c:pt>
                  <c:pt idx="9">
                    <c:v>G-Shards</c:v>
                  </c:pt>
                  <c:pt idx="10">
                    <c:v>CW</c:v>
                  </c:pt>
                  <c:pt idx="12">
                    <c:v>CSR</c:v>
                  </c:pt>
                  <c:pt idx="13">
                    <c:v>G-Shards</c:v>
                  </c:pt>
                  <c:pt idx="14">
                    <c:v>CW</c:v>
                  </c:pt>
                  <c:pt idx="16">
                    <c:v>CSR</c:v>
                  </c:pt>
                  <c:pt idx="17">
                    <c:v>G-Shards</c:v>
                  </c:pt>
                  <c:pt idx="18">
                    <c:v>CW</c:v>
                  </c:pt>
                  <c:pt idx="20">
                    <c:v>CSR</c:v>
                  </c:pt>
                  <c:pt idx="21">
                    <c:v>G-Shards</c:v>
                  </c:pt>
                  <c:pt idx="22">
                    <c:v>CW</c:v>
                  </c:pt>
                </c:lvl>
                <c:lvl>
                  <c:pt idx="0">
                    <c:v>Amazon0312</c:v>
                  </c:pt>
                  <c:pt idx="3">
                    <c:v> </c:v>
                  </c:pt>
                  <c:pt idx="4">
                    <c:v>WebGoogle</c:v>
                  </c:pt>
                  <c:pt idx="7">
                    <c:v> </c:v>
                  </c:pt>
                  <c:pt idx="8">
                    <c:v>RoadNetCA</c:v>
                  </c:pt>
                  <c:pt idx="11">
                    <c:v> </c:v>
                  </c:pt>
                  <c:pt idx="12">
                    <c:v>HiggsTwitter</c:v>
                  </c:pt>
                  <c:pt idx="15">
                    <c:v> </c:v>
                  </c:pt>
                  <c:pt idx="16">
                    <c:v>Pokec</c:v>
                  </c:pt>
                  <c:pt idx="19">
                    <c:v> </c:v>
                  </c:pt>
                  <c:pt idx="20">
                    <c:v>LiveJournal</c:v>
                  </c:pt>
                </c:lvl>
              </c:multiLvlStrCache>
            </c:multiLvlStrRef>
          </c:cat>
          <c:val>
            <c:numRef>
              <c:f>'SPACE OVERHEAD'!$R$59:$R$81</c:f>
              <c:numCache>
                <c:formatCode>General</c:formatCode>
                <c:ptCount val="23"/>
                <c:pt idx="0">
                  <c:v>0.61544833142769362</c:v>
                </c:pt>
                <c:pt idx="1">
                  <c:v>1.5489382375320884</c:v>
                </c:pt>
                <c:pt idx="2">
                  <c:v>2.0411313024779218</c:v>
                </c:pt>
                <c:pt idx="4">
                  <c:v>0.63095978178725864</c:v>
                </c:pt>
                <c:pt idx="5">
                  <c:v>1.5090734896033895</c:v>
                </c:pt>
                <c:pt idx="6">
                  <c:v>1.9733459187639055</c:v>
                </c:pt>
                <c:pt idx="8">
                  <c:v>0.67115997643873093</c:v>
                </c:pt>
                <c:pt idx="9">
                  <c:v>1.4339056878085641</c:v>
                </c:pt>
                <c:pt idx="10">
                  <c:v>1.8258177585504558</c:v>
                </c:pt>
                <c:pt idx="12">
                  <c:v>0.5834975226643071</c:v>
                </c:pt>
                <c:pt idx="13">
                  <c:v>1.669383427018106</c:v>
                </c:pt>
                <c:pt idx="14">
                  <c:v>2.2190879010233542</c:v>
                </c:pt>
                <c:pt idx="16">
                  <c:v>0.59179570830866224</c:v>
                </c:pt>
                <c:pt idx="17">
                  <c:v>1.6528751103368176</c:v>
                </c:pt>
                <c:pt idx="18">
                  <c:v>2.1876428423665035</c:v>
                </c:pt>
                <c:pt idx="20">
                  <c:v>0.59773053200697923</c:v>
                </c:pt>
                <c:pt idx="21">
                  <c:v>1.6858718063661866</c:v>
                </c:pt>
                <c:pt idx="22">
                  <c:v>2.209956851792076</c:v>
                </c:pt>
              </c:numCache>
            </c:numRef>
          </c:val>
        </c:ser>
        <c:ser>
          <c:idx val="1"/>
          <c:order val="1"/>
          <c:tx>
            <c:strRef>
              <c:f>'SPACE OVERHEAD'!$S$58</c:f>
              <c:strCache>
                <c:ptCount val="1"/>
                <c:pt idx="0">
                  <c:v>Average</c:v>
                </c:pt>
              </c:strCache>
            </c:strRef>
          </c:tx>
          <c:spPr>
            <a:solidFill>
              <a:srgbClr val="558ED5"/>
            </a:solidFill>
          </c:spPr>
          <c:cat>
            <c:multiLvlStrRef>
              <c:f>'SPACE OVERHEAD'!$P$59:$Q$81</c:f>
              <c:multiLvlStrCache>
                <c:ptCount val="23"/>
                <c:lvl>
                  <c:pt idx="0">
                    <c:v>CSR</c:v>
                  </c:pt>
                  <c:pt idx="1">
                    <c:v>G-Shards</c:v>
                  </c:pt>
                  <c:pt idx="2">
                    <c:v>CW</c:v>
                  </c:pt>
                  <c:pt idx="4">
                    <c:v>CSR</c:v>
                  </c:pt>
                  <c:pt idx="5">
                    <c:v>G-Shards</c:v>
                  </c:pt>
                  <c:pt idx="6">
                    <c:v>CW</c:v>
                  </c:pt>
                  <c:pt idx="8">
                    <c:v>CSR</c:v>
                  </c:pt>
                  <c:pt idx="9">
                    <c:v>G-Shards</c:v>
                  </c:pt>
                  <c:pt idx="10">
                    <c:v>CW</c:v>
                  </c:pt>
                  <c:pt idx="12">
                    <c:v>CSR</c:v>
                  </c:pt>
                  <c:pt idx="13">
                    <c:v>G-Shards</c:v>
                  </c:pt>
                  <c:pt idx="14">
                    <c:v>CW</c:v>
                  </c:pt>
                  <c:pt idx="16">
                    <c:v>CSR</c:v>
                  </c:pt>
                  <c:pt idx="17">
                    <c:v>G-Shards</c:v>
                  </c:pt>
                  <c:pt idx="18">
                    <c:v>CW</c:v>
                  </c:pt>
                  <c:pt idx="20">
                    <c:v>CSR</c:v>
                  </c:pt>
                  <c:pt idx="21">
                    <c:v>G-Shards</c:v>
                  </c:pt>
                  <c:pt idx="22">
                    <c:v>CW</c:v>
                  </c:pt>
                </c:lvl>
                <c:lvl>
                  <c:pt idx="0">
                    <c:v>Amazon0312</c:v>
                  </c:pt>
                  <c:pt idx="3">
                    <c:v> </c:v>
                  </c:pt>
                  <c:pt idx="4">
                    <c:v>WebGoogle</c:v>
                  </c:pt>
                  <c:pt idx="7">
                    <c:v> </c:v>
                  </c:pt>
                  <c:pt idx="8">
                    <c:v>RoadNetCA</c:v>
                  </c:pt>
                  <c:pt idx="11">
                    <c:v> </c:v>
                  </c:pt>
                  <c:pt idx="12">
                    <c:v>HiggsTwitter</c:v>
                  </c:pt>
                  <c:pt idx="15">
                    <c:v> </c:v>
                  </c:pt>
                  <c:pt idx="16">
                    <c:v>Pokec</c:v>
                  </c:pt>
                  <c:pt idx="19">
                    <c:v> </c:v>
                  </c:pt>
                  <c:pt idx="20">
                    <c:v>LiveJournal</c:v>
                  </c:pt>
                </c:lvl>
              </c:multiLvlStrCache>
            </c:multiLvlStrRef>
          </c:cat>
          <c:val>
            <c:numRef>
              <c:f>'SPACE OVERHEAD'!$S$59:$S$81</c:f>
              <c:numCache>
                <c:formatCode>General</c:formatCode>
                <c:ptCount val="23"/>
                <c:pt idx="0">
                  <c:v>0.38455166857230721</c:v>
                </c:pt>
                <c:pt idx="1">
                  <c:v>0.50761331446801383</c:v>
                </c:pt>
                <c:pt idx="2">
                  <c:v>0.50761331446801383</c:v>
                </c:pt>
                <c:pt idx="4">
                  <c:v>0.36904021821274108</c:v>
                </c:pt>
                <c:pt idx="5">
                  <c:v>0.4851105308937409</c:v>
                </c:pt>
                <c:pt idx="6">
                  <c:v>0.4851105308937409</c:v>
                </c:pt>
                <c:pt idx="8">
                  <c:v>0.32884002356127057</c:v>
                </c:pt>
                <c:pt idx="9">
                  <c:v>0.42682767399212812</c:v>
                </c:pt>
                <c:pt idx="10">
                  <c:v>0.42682767399212812</c:v>
                </c:pt>
                <c:pt idx="12">
                  <c:v>0.41650247733569351</c:v>
                </c:pt>
                <c:pt idx="13">
                  <c:v>0.55393663462953513</c:v>
                </c:pt>
                <c:pt idx="14">
                  <c:v>0.55393663462953513</c:v>
                </c:pt>
                <c:pt idx="16">
                  <c:v>0.40820429169133776</c:v>
                </c:pt>
                <c:pt idx="17">
                  <c:v>0.54189828098968384</c:v>
                </c:pt>
                <c:pt idx="18">
                  <c:v>0.54189828098968384</c:v>
                </c:pt>
                <c:pt idx="20">
                  <c:v>0.40226946799302082</c:v>
                </c:pt>
                <c:pt idx="21">
                  <c:v>0.53329149655771024</c:v>
                </c:pt>
                <c:pt idx="22">
                  <c:v>0.53329149655771024</c:v>
                </c:pt>
              </c:numCache>
            </c:numRef>
          </c:val>
        </c:ser>
        <c:ser>
          <c:idx val="2"/>
          <c:order val="2"/>
          <c:tx>
            <c:strRef>
              <c:f>'SPACE OVERHEAD'!$T$58</c:f>
              <c:strCache>
                <c:ptCount val="1"/>
                <c:pt idx="0">
                  <c:v>Max</c:v>
                </c:pt>
              </c:strCache>
            </c:strRef>
          </c:tx>
          <c:spPr>
            <a:solidFill>
              <a:srgbClr val="376092"/>
            </a:solidFill>
          </c:spPr>
          <c:cat>
            <c:multiLvlStrRef>
              <c:f>'SPACE OVERHEAD'!$P$59:$Q$81</c:f>
              <c:multiLvlStrCache>
                <c:ptCount val="23"/>
                <c:lvl>
                  <c:pt idx="0">
                    <c:v>CSR</c:v>
                  </c:pt>
                  <c:pt idx="1">
                    <c:v>G-Shards</c:v>
                  </c:pt>
                  <c:pt idx="2">
                    <c:v>CW</c:v>
                  </c:pt>
                  <c:pt idx="4">
                    <c:v>CSR</c:v>
                  </c:pt>
                  <c:pt idx="5">
                    <c:v>G-Shards</c:v>
                  </c:pt>
                  <c:pt idx="6">
                    <c:v>CW</c:v>
                  </c:pt>
                  <c:pt idx="8">
                    <c:v>CSR</c:v>
                  </c:pt>
                  <c:pt idx="9">
                    <c:v>G-Shards</c:v>
                  </c:pt>
                  <c:pt idx="10">
                    <c:v>CW</c:v>
                  </c:pt>
                  <c:pt idx="12">
                    <c:v>CSR</c:v>
                  </c:pt>
                  <c:pt idx="13">
                    <c:v>G-Shards</c:v>
                  </c:pt>
                  <c:pt idx="14">
                    <c:v>CW</c:v>
                  </c:pt>
                  <c:pt idx="16">
                    <c:v>CSR</c:v>
                  </c:pt>
                  <c:pt idx="17">
                    <c:v>G-Shards</c:v>
                  </c:pt>
                  <c:pt idx="18">
                    <c:v>CW</c:v>
                  </c:pt>
                  <c:pt idx="20">
                    <c:v>CSR</c:v>
                  </c:pt>
                  <c:pt idx="21">
                    <c:v>G-Shards</c:v>
                  </c:pt>
                  <c:pt idx="22">
                    <c:v>CW</c:v>
                  </c:pt>
                </c:lvl>
                <c:lvl>
                  <c:pt idx="0">
                    <c:v>Amazon0312</c:v>
                  </c:pt>
                  <c:pt idx="3">
                    <c:v> </c:v>
                  </c:pt>
                  <c:pt idx="4">
                    <c:v>WebGoogle</c:v>
                  </c:pt>
                  <c:pt idx="7">
                    <c:v> </c:v>
                  </c:pt>
                  <c:pt idx="8">
                    <c:v>RoadNetCA</c:v>
                  </c:pt>
                  <c:pt idx="11">
                    <c:v> </c:v>
                  </c:pt>
                  <c:pt idx="12">
                    <c:v>HiggsTwitter</c:v>
                  </c:pt>
                  <c:pt idx="15">
                    <c:v> </c:v>
                  </c:pt>
                  <c:pt idx="16">
                    <c:v>Pokec</c:v>
                  </c:pt>
                  <c:pt idx="19">
                    <c:v> </c:v>
                  </c:pt>
                  <c:pt idx="20">
                    <c:v>LiveJournal</c:v>
                  </c:pt>
                </c:lvl>
              </c:multiLvlStrCache>
            </c:multiLvlStrRef>
          </c:cat>
          <c:val>
            <c:numRef>
              <c:f>'SPACE OVERHEAD'!$T$59:$T$81</c:f>
              <c:numCache>
                <c:formatCode>General</c:formatCode>
                <c:ptCount val="23"/>
                <c:pt idx="0">
                  <c:v>0.16926887582526656</c:v>
                </c:pt>
                <c:pt idx="1">
                  <c:v>0.53845381351238752</c:v>
                </c:pt>
                <c:pt idx="2">
                  <c:v>0.53845381351238752</c:v>
                </c:pt>
                <c:pt idx="4">
                  <c:v>0.17857579631719292</c:v>
                </c:pt>
                <c:pt idx="5">
                  <c:v>0.52678673436019263</c:v>
                </c:pt>
                <c:pt idx="6">
                  <c:v>0.52678673436019263</c:v>
                </c:pt>
                <c:pt idx="8">
                  <c:v>0.20269592920002968</c:v>
                </c:pt>
                <c:pt idx="9">
                  <c:v>0.49665888049260204</c:v>
                </c:pt>
                <c:pt idx="10">
                  <c:v>0.49665888049260204</c:v>
                </c:pt>
                <c:pt idx="12">
                  <c:v>0.15009848399658662</c:v>
                </c:pt>
                <c:pt idx="13">
                  <c:v>0.56240095587811123</c:v>
                </c:pt>
                <c:pt idx="14">
                  <c:v>0.56240095587811123</c:v>
                </c:pt>
                <c:pt idx="16">
                  <c:v>0.15507741101464328</c:v>
                </c:pt>
                <c:pt idx="17">
                  <c:v>0.5561593789096817</c:v>
                </c:pt>
                <c:pt idx="18">
                  <c:v>0.5561593789096817</c:v>
                </c:pt>
                <c:pt idx="20">
                  <c:v>0.15863831312729107</c:v>
                </c:pt>
                <c:pt idx="21">
                  <c:v>0.55170439882135658</c:v>
                </c:pt>
                <c:pt idx="22">
                  <c:v>0.55170439882135658</c:v>
                </c:pt>
              </c:numCache>
            </c:numRef>
          </c:val>
        </c:ser>
        <c:ser>
          <c:idx val="3"/>
          <c:order val="3"/>
          <c:tx>
            <c:strRef>
              <c:f>'SPACE OVERHEAD'!$U$58</c:f>
              <c:strCache>
                <c:ptCount val="1"/>
              </c:strCache>
            </c:strRef>
          </c:tx>
          <c:spPr>
            <a:solidFill>
              <a:srgbClr val="FFFFFF"/>
            </a:solidFill>
          </c:spPr>
          <c:cat>
            <c:multiLvlStrRef>
              <c:f>'SPACE OVERHEAD'!$P$59:$Q$81</c:f>
              <c:multiLvlStrCache>
                <c:ptCount val="23"/>
                <c:lvl>
                  <c:pt idx="0">
                    <c:v>CSR</c:v>
                  </c:pt>
                  <c:pt idx="1">
                    <c:v>G-Shards</c:v>
                  </c:pt>
                  <c:pt idx="2">
                    <c:v>CW</c:v>
                  </c:pt>
                  <c:pt idx="4">
                    <c:v>CSR</c:v>
                  </c:pt>
                  <c:pt idx="5">
                    <c:v>G-Shards</c:v>
                  </c:pt>
                  <c:pt idx="6">
                    <c:v>CW</c:v>
                  </c:pt>
                  <c:pt idx="8">
                    <c:v>CSR</c:v>
                  </c:pt>
                  <c:pt idx="9">
                    <c:v>G-Shards</c:v>
                  </c:pt>
                  <c:pt idx="10">
                    <c:v>CW</c:v>
                  </c:pt>
                  <c:pt idx="12">
                    <c:v>CSR</c:v>
                  </c:pt>
                  <c:pt idx="13">
                    <c:v>G-Shards</c:v>
                  </c:pt>
                  <c:pt idx="14">
                    <c:v>CW</c:v>
                  </c:pt>
                  <c:pt idx="16">
                    <c:v>CSR</c:v>
                  </c:pt>
                  <c:pt idx="17">
                    <c:v>G-Shards</c:v>
                  </c:pt>
                  <c:pt idx="18">
                    <c:v>CW</c:v>
                  </c:pt>
                  <c:pt idx="20">
                    <c:v>CSR</c:v>
                  </c:pt>
                  <c:pt idx="21">
                    <c:v>G-Shards</c:v>
                  </c:pt>
                  <c:pt idx="22">
                    <c:v>CW</c:v>
                  </c:pt>
                </c:lvl>
                <c:lvl>
                  <c:pt idx="0">
                    <c:v>Amazon0312</c:v>
                  </c:pt>
                  <c:pt idx="3">
                    <c:v> </c:v>
                  </c:pt>
                  <c:pt idx="4">
                    <c:v>WebGoogle</c:v>
                  </c:pt>
                  <c:pt idx="7">
                    <c:v> </c:v>
                  </c:pt>
                  <c:pt idx="8">
                    <c:v>RoadNetCA</c:v>
                  </c:pt>
                  <c:pt idx="11">
                    <c:v> </c:v>
                  </c:pt>
                  <c:pt idx="12">
                    <c:v>HiggsTwitter</c:v>
                  </c:pt>
                  <c:pt idx="15">
                    <c:v> </c:v>
                  </c:pt>
                  <c:pt idx="16">
                    <c:v>Pokec</c:v>
                  </c:pt>
                  <c:pt idx="19">
                    <c:v> </c:v>
                  </c:pt>
                  <c:pt idx="20">
                    <c:v>LiveJournal</c:v>
                  </c:pt>
                </c:lvl>
              </c:multiLvlStrCache>
            </c:multiLvlStrRef>
          </c:cat>
          <c:val>
            <c:numRef>
              <c:f>'SPACE OVERHEAD'!$U$59:$U$81</c:f>
              <c:numCache>
                <c:formatCode>General</c:formatCode>
                <c:ptCount val="23"/>
                <c:pt idx="3">
                  <c:v>3.6</c:v>
                </c:pt>
                <c:pt idx="7">
                  <c:v>3.6</c:v>
                </c:pt>
                <c:pt idx="11">
                  <c:v>3.6</c:v>
                </c:pt>
                <c:pt idx="15">
                  <c:v>3.6</c:v>
                </c:pt>
                <c:pt idx="19">
                  <c:v>3.6</c:v>
                </c:pt>
              </c:numCache>
            </c:numRef>
          </c:val>
        </c:ser>
        <c:gapWidth val="41"/>
        <c:overlap val="100"/>
        <c:axId val="76478336"/>
        <c:axId val="76479872"/>
      </c:barChart>
      <c:catAx>
        <c:axId val="76478336"/>
        <c:scaling>
          <c:orientation val="minMax"/>
        </c:scaling>
        <c:axPos val="b"/>
        <c:tickLblPos val="nextTo"/>
        <c:spPr>
          <a:ln w="9360">
            <a:solidFill>
              <a:srgbClr val="878787"/>
            </a:solidFill>
            <a:round/>
          </a:ln>
        </c:spPr>
        <c:txPr>
          <a:bodyPr/>
          <a:lstStyle/>
          <a:p>
            <a:pPr>
              <a:defRPr sz="1000"/>
            </a:pPr>
            <a:endParaRPr lang="en-US"/>
          </a:p>
        </c:txPr>
        <c:crossAx val="76479872"/>
        <c:crossesAt val="0"/>
        <c:auto val="1"/>
        <c:lblAlgn val="ctr"/>
        <c:lblOffset val="100"/>
      </c:catAx>
      <c:valAx>
        <c:axId val="76479872"/>
        <c:scaling>
          <c:orientation val="minMax"/>
          <c:max val="3.5"/>
          <c:min val="0"/>
        </c:scaling>
        <c:axPos val="l"/>
        <c:majorGridlines>
          <c:spPr>
            <a:ln w="9360">
              <a:solidFill>
                <a:srgbClr val="878787"/>
              </a:solidFill>
              <a:round/>
            </a:ln>
          </c:spPr>
        </c:majorGridlines>
        <c:minorGridlines>
          <c:spPr>
            <a:ln w="9360">
              <a:solidFill>
                <a:srgbClr val="878787"/>
              </a:solidFill>
              <a:round/>
            </a:ln>
          </c:spPr>
        </c:minorGridlines>
        <c:numFmt formatCode="General" sourceLinked="1"/>
        <c:majorTickMark val="none"/>
        <c:tickLblPos val="nextTo"/>
        <c:spPr>
          <a:ln w="9360">
            <a:solidFill>
              <a:srgbClr val="878787"/>
            </a:solidFill>
            <a:round/>
          </a:ln>
        </c:spPr>
        <c:txPr>
          <a:bodyPr/>
          <a:lstStyle/>
          <a:p>
            <a:pPr>
              <a:defRPr sz="1200"/>
            </a:pPr>
            <a:endParaRPr lang="en-US"/>
          </a:p>
        </c:txPr>
        <c:crossAx val="76478336"/>
        <c:crossesAt val="0"/>
        <c:crossBetween val="between"/>
        <c:majorUnit val="1"/>
        <c:minorUnit val="0.5"/>
      </c:valAx>
      <c:spPr>
        <a:solidFill>
          <a:srgbClr val="FFFFFF"/>
        </a:solidFill>
      </c:spPr>
    </c:plotArea>
    <c:legend>
      <c:legendPos val="t"/>
      <c:layout/>
    </c:legend>
    <c:plotVisOnly val="1"/>
  </c:chart>
  <c:txPr>
    <a:bodyPr/>
    <a:lstStyle/>
    <a:p>
      <a:pPr>
        <a:defRPr>
          <a:latin typeface="Aharoni" pitchFamily="2" charset="-79"/>
          <a:cs typeface="Aharoni" pitchFamily="2" charset="-79"/>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4.9692403432439525E-2"/>
          <c:y val="0.14766262325317431"/>
          <c:w val="0.93206272214310015"/>
          <c:h val="0.4864368305313187"/>
        </c:manualLayout>
      </c:layout>
      <c:barChart>
        <c:barDir val="col"/>
        <c:grouping val="stacked"/>
        <c:ser>
          <c:idx val="0"/>
          <c:order val="0"/>
          <c:tx>
            <c:strRef>
              <c:f>refined!$L$2</c:f>
              <c:strCache>
                <c:ptCount val="1"/>
                <c:pt idx="0">
                  <c:v>H2D Copy</c:v>
                </c:pt>
              </c:strCache>
            </c:strRef>
          </c:tx>
          <c:spPr>
            <a:solidFill>
              <a:srgbClr val="FFC000"/>
            </a:solidFill>
          </c:spPr>
          <c:cat>
            <c:multiLvlStrRef>
              <c:f>refined!$J$3:$K$33</c:f>
              <c:multiLvlStrCache>
                <c:ptCount val="31"/>
                <c:lvl>
                  <c:pt idx="0">
                    <c:v>VWC-CSR</c:v>
                  </c:pt>
                  <c:pt idx="1">
                    <c:v>CuSha-GS</c:v>
                  </c:pt>
                  <c:pt idx="2">
                    <c:v>CuSha-CW</c:v>
                  </c:pt>
                  <c:pt idx="4">
                    <c:v>VWC-CSR</c:v>
                  </c:pt>
                  <c:pt idx="5">
                    <c:v>CuSha-GS</c:v>
                  </c:pt>
                  <c:pt idx="6">
                    <c:v>CuSha-CW</c:v>
                  </c:pt>
                  <c:pt idx="8">
                    <c:v>VWC-CSR</c:v>
                  </c:pt>
                  <c:pt idx="9">
                    <c:v>CuSha-GS</c:v>
                  </c:pt>
                  <c:pt idx="10">
                    <c:v>CuSha-CW</c:v>
                  </c:pt>
                  <c:pt idx="12">
                    <c:v>VWC-CSR</c:v>
                  </c:pt>
                  <c:pt idx="13">
                    <c:v>CuSha-GS</c:v>
                  </c:pt>
                  <c:pt idx="14">
                    <c:v>CuSha-CW</c:v>
                  </c:pt>
                  <c:pt idx="16">
                    <c:v>VWC-CSR</c:v>
                  </c:pt>
                  <c:pt idx="17">
                    <c:v>CuSha-GS</c:v>
                  </c:pt>
                  <c:pt idx="18">
                    <c:v>CuSha-CW</c:v>
                  </c:pt>
                  <c:pt idx="20">
                    <c:v>VWC-CSR</c:v>
                  </c:pt>
                  <c:pt idx="21">
                    <c:v>CuSha-GS</c:v>
                  </c:pt>
                  <c:pt idx="22">
                    <c:v>CuSha-CW</c:v>
                  </c:pt>
                  <c:pt idx="24">
                    <c:v>VWC-CSR</c:v>
                  </c:pt>
                  <c:pt idx="25">
                    <c:v>CuSha-GS</c:v>
                  </c:pt>
                  <c:pt idx="26">
                    <c:v>CuSha-CW</c:v>
                  </c:pt>
                  <c:pt idx="28">
                    <c:v>VWC-CSR</c:v>
                  </c:pt>
                  <c:pt idx="29">
                    <c:v>CuSha-GS</c:v>
                  </c:pt>
                  <c:pt idx="30">
                    <c:v>CuSha-CW</c:v>
                  </c:pt>
                </c:lvl>
                <c:lvl>
                  <c:pt idx="0">
                    <c:v>BFS</c:v>
                  </c:pt>
                  <c:pt idx="3">
                    <c:v> </c:v>
                  </c:pt>
                  <c:pt idx="4">
                    <c:v>SSSP</c:v>
                  </c:pt>
                  <c:pt idx="7">
                    <c:v> </c:v>
                  </c:pt>
                  <c:pt idx="8">
                    <c:v>PR</c:v>
                  </c:pt>
                  <c:pt idx="11">
                    <c:v> </c:v>
                  </c:pt>
                  <c:pt idx="12">
                    <c:v>CC</c:v>
                  </c:pt>
                  <c:pt idx="15">
                    <c:v> </c:v>
                  </c:pt>
                  <c:pt idx="16">
                    <c:v>SSWP</c:v>
                  </c:pt>
                  <c:pt idx="19">
                    <c:v> </c:v>
                  </c:pt>
                  <c:pt idx="20">
                    <c:v>NN</c:v>
                  </c:pt>
                  <c:pt idx="23">
                    <c:v> </c:v>
                  </c:pt>
                  <c:pt idx="24">
                    <c:v>HS</c:v>
                  </c:pt>
                  <c:pt idx="27">
                    <c:v> </c:v>
                  </c:pt>
                  <c:pt idx="28">
                    <c:v>CS</c:v>
                  </c:pt>
                </c:lvl>
              </c:multiLvlStrCache>
            </c:multiLvlStrRef>
          </c:cat>
          <c:val>
            <c:numRef>
              <c:f>refined!$L$3:$L$33</c:f>
              <c:numCache>
                <c:formatCode>General</c:formatCode>
                <c:ptCount val="31"/>
                <c:pt idx="0">
                  <c:v>8.9609642240562767E-2</c:v>
                </c:pt>
                <c:pt idx="1">
                  <c:v>0.24758640163849482</c:v>
                </c:pt>
                <c:pt idx="2">
                  <c:v>0.32430683885634265</c:v>
                </c:pt>
                <c:pt idx="4">
                  <c:v>6.1067274290895819E-2</c:v>
                </c:pt>
                <c:pt idx="5">
                  <c:v>0.11734483108029109</c:v>
                </c:pt>
                <c:pt idx="6">
                  <c:v>0.1450516645145197</c:v>
                </c:pt>
                <c:pt idx="8">
                  <c:v>9.4659194563572607E-3</c:v>
                </c:pt>
                <c:pt idx="9">
                  <c:v>3.2500521462397319E-2</c:v>
                </c:pt>
                <c:pt idx="10">
                  <c:v>3.9688352040241619E-2</c:v>
                </c:pt>
                <c:pt idx="12">
                  <c:v>9.5015694421277705E-2</c:v>
                </c:pt>
                <c:pt idx="13">
                  <c:v>0.25919298830879339</c:v>
                </c:pt>
                <c:pt idx="14">
                  <c:v>0.34453803812152173</c:v>
                </c:pt>
                <c:pt idx="16">
                  <c:v>3.4935601140244757E-2</c:v>
                </c:pt>
                <c:pt idx="17">
                  <c:v>6.7056260199334833E-2</c:v>
                </c:pt>
                <c:pt idx="18">
                  <c:v>8.3281562575241136E-2</c:v>
                </c:pt>
                <c:pt idx="20">
                  <c:v>1.2169443488146798E-2</c:v>
                </c:pt>
                <c:pt idx="21">
                  <c:v>2.3452005207654041E-2</c:v>
                </c:pt>
                <c:pt idx="22">
                  <c:v>2.8833471548114911E-2</c:v>
                </c:pt>
                <c:pt idx="24">
                  <c:v>0.10771930513812768</c:v>
                </c:pt>
                <c:pt idx="25">
                  <c:v>0.25272228442715799</c:v>
                </c:pt>
                <c:pt idx="26">
                  <c:v>0.29946329144867689</c:v>
                </c:pt>
                <c:pt idx="28">
                  <c:v>5.0265982571208866E-2</c:v>
                </c:pt>
                <c:pt idx="29">
                  <c:v>0.11761234297276789</c:v>
                </c:pt>
                <c:pt idx="30">
                  <c:v>0.13947807078579896</c:v>
                </c:pt>
              </c:numCache>
            </c:numRef>
          </c:val>
        </c:ser>
        <c:ser>
          <c:idx val="1"/>
          <c:order val="1"/>
          <c:tx>
            <c:strRef>
              <c:f>refined!$M$2</c:f>
              <c:strCache>
                <c:ptCount val="1"/>
                <c:pt idx="0">
                  <c:v>GPU Computation</c:v>
                </c:pt>
              </c:strCache>
            </c:strRef>
          </c:tx>
          <c:spPr>
            <a:solidFill>
              <a:srgbClr val="C0504D"/>
            </a:solidFill>
          </c:spPr>
          <c:cat>
            <c:multiLvlStrRef>
              <c:f>refined!$J$3:$K$33</c:f>
              <c:multiLvlStrCache>
                <c:ptCount val="31"/>
                <c:lvl>
                  <c:pt idx="0">
                    <c:v>VWC-CSR</c:v>
                  </c:pt>
                  <c:pt idx="1">
                    <c:v>CuSha-GS</c:v>
                  </c:pt>
                  <c:pt idx="2">
                    <c:v>CuSha-CW</c:v>
                  </c:pt>
                  <c:pt idx="4">
                    <c:v>VWC-CSR</c:v>
                  </c:pt>
                  <c:pt idx="5">
                    <c:v>CuSha-GS</c:v>
                  </c:pt>
                  <c:pt idx="6">
                    <c:v>CuSha-CW</c:v>
                  </c:pt>
                  <c:pt idx="8">
                    <c:v>VWC-CSR</c:v>
                  </c:pt>
                  <c:pt idx="9">
                    <c:v>CuSha-GS</c:v>
                  </c:pt>
                  <c:pt idx="10">
                    <c:v>CuSha-CW</c:v>
                  </c:pt>
                  <c:pt idx="12">
                    <c:v>VWC-CSR</c:v>
                  </c:pt>
                  <c:pt idx="13">
                    <c:v>CuSha-GS</c:v>
                  </c:pt>
                  <c:pt idx="14">
                    <c:v>CuSha-CW</c:v>
                  </c:pt>
                  <c:pt idx="16">
                    <c:v>VWC-CSR</c:v>
                  </c:pt>
                  <c:pt idx="17">
                    <c:v>CuSha-GS</c:v>
                  </c:pt>
                  <c:pt idx="18">
                    <c:v>CuSha-CW</c:v>
                  </c:pt>
                  <c:pt idx="20">
                    <c:v>VWC-CSR</c:v>
                  </c:pt>
                  <c:pt idx="21">
                    <c:v>CuSha-GS</c:v>
                  </c:pt>
                  <c:pt idx="22">
                    <c:v>CuSha-CW</c:v>
                  </c:pt>
                  <c:pt idx="24">
                    <c:v>VWC-CSR</c:v>
                  </c:pt>
                  <c:pt idx="25">
                    <c:v>CuSha-GS</c:v>
                  </c:pt>
                  <c:pt idx="26">
                    <c:v>CuSha-CW</c:v>
                  </c:pt>
                  <c:pt idx="28">
                    <c:v>VWC-CSR</c:v>
                  </c:pt>
                  <c:pt idx="29">
                    <c:v>CuSha-GS</c:v>
                  </c:pt>
                  <c:pt idx="30">
                    <c:v>CuSha-CW</c:v>
                  </c:pt>
                </c:lvl>
                <c:lvl>
                  <c:pt idx="0">
                    <c:v>BFS</c:v>
                  </c:pt>
                  <c:pt idx="3">
                    <c:v> </c:v>
                  </c:pt>
                  <c:pt idx="4">
                    <c:v>SSSP</c:v>
                  </c:pt>
                  <c:pt idx="7">
                    <c:v> </c:v>
                  </c:pt>
                  <c:pt idx="8">
                    <c:v>PR</c:v>
                  </c:pt>
                  <c:pt idx="11">
                    <c:v> </c:v>
                  </c:pt>
                  <c:pt idx="12">
                    <c:v>CC</c:v>
                  </c:pt>
                  <c:pt idx="15">
                    <c:v> </c:v>
                  </c:pt>
                  <c:pt idx="16">
                    <c:v>SSWP</c:v>
                  </c:pt>
                  <c:pt idx="19">
                    <c:v> </c:v>
                  </c:pt>
                  <c:pt idx="20">
                    <c:v>NN</c:v>
                  </c:pt>
                  <c:pt idx="23">
                    <c:v> </c:v>
                  </c:pt>
                  <c:pt idx="24">
                    <c:v>HS</c:v>
                  </c:pt>
                  <c:pt idx="27">
                    <c:v> </c:v>
                  </c:pt>
                  <c:pt idx="28">
                    <c:v>CS</c:v>
                  </c:pt>
                </c:lvl>
              </c:multiLvlStrCache>
            </c:multiLvlStrRef>
          </c:cat>
          <c:val>
            <c:numRef>
              <c:f>refined!$M$3:$M$33</c:f>
              <c:numCache>
                <c:formatCode>General</c:formatCode>
                <c:ptCount val="31"/>
                <c:pt idx="0">
                  <c:v>0.90520751048186177</c:v>
                </c:pt>
                <c:pt idx="1">
                  <c:v>0.35627249623796814</c:v>
                </c:pt>
                <c:pt idx="2">
                  <c:v>0.26544041691538378</c:v>
                </c:pt>
                <c:pt idx="4">
                  <c:v>0.93704645779150764</c:v>
                </c:pt>
                <c:pt idx="5">
                  <c:v>0.41858389605260804</c:v>
                </c:pt>
                <c:pt idx="6">
                  <c:v>0.30271352370955662</c:v>
                </c:pt>
                <c:pt idx="8">
                  <c:v>0.99001883660761969</c:v>
                </c:pt>
                <c:pt idx="9">
                  <c:v>0.28138750572542653</c:v>
                </c:pt>
                <c:pt idx="10">
                  <c:v>0.21159895828336367</c:v>
                </c:pt>
                <c:pt idx="12">
                  <c:v>0.89948367628550252</c:v>
                </c:pt>
                <c:pt idx="13">
                  <c:v>0.47314131044626723</c:v>
                </c:pt>
                <c:pt idx="14">
                  <c:v>0.36927001986443697</c:v>
                </c:pt>
                <c:pt idx="16">
                  <c:v>0.96398761663283072</c:v>
                </c:pt>
                <c:pt idx="17">
                  <c:v>0.43939700195292214</c:v>
                </c:pt>
                <c:pt idx="18">
                  <c:v>0.30996391404766138</c:v>
                </c:pt>
                <c:pt idx="20">
                  <c:v>0.98745271491968056</c:v>
                </c:pt>
                <c:pt idx="21">
                  <c:v>0.82272669397904385</c:v>
                </c:pt>
                <c:pt idx="22">
                  <c:v>0.79770960329732066</c:v>
                </c:pt>
                <c:pt idx="24">
                  <c:v>0.88596198296239548</c:v>
                </c:pt>
                <c:pt idx="25">
                  <c:v>0.73682510372945875</c:v>
                </c:pt>
                <c:pt idx="26">
                  <c:v>0.53609523248276325</c:v>
                </c:pt>
                <c:pt idx="28">
                  <c:v>0.94679231215393633</c:v>
                </c:pt>
                <c:pt idx="29">
                  <c:v>0.82301112383096109</c:v>
                </c:pt>
                <c:pt idx="30">
                  <c:v>0.72657783989850366</c:v>
                </c:pt>
              </c:numCache>
            </c:numRef>
          </c:val>
        </c:ser>
        <c:ser>
          <c:idx val="2"/>
          <c:order val="2"/>
          <c:tx>
            <c:strRef>
              <c:f>refined!$N$2</c:f>
              <c:strCache>
                <c:ptCount val="1"/>
                <c:pt idx="0">
                  <c:v>D2H Copy</c:v>
                </c:pt>
              </c:strCache>
            </c:strRef>
          </c:tx>
          <c:spPr>
            <a:solidFill>
              <a:srgbClr val="9BBB59"/>
            </a:solidFill>
          </c:spPr>
          <c:cat>
            <c:multiLvlStrRef>
              <c:f>refined!$J$3:$K$33</c:f>
              <c:multiLvlStrCache>
                <c:ptCount val="31"/>
                <c:lvl>
                  <c:pt idx="0">
                    <c:v>VWC-CSR</c:v>
                  </c:pt>
                  <c:pt idx="1">
                    <c:v>CuSha-GS</c:v>
                  </c:pt>
                  <c:pt idx="2">
                    <c:v>CuSha-CW</c:v>
                  </c:pt>
                  <c:pt idx="4">
                    <c:v>VWC-CSR</c:v>
                  </c:pt>
                  <c:pt idx="5">
                    <c:v>CuSha-GS</c:v>
                  </c:pt>
                  <c:pt idx="6">
                    <c:v>CuSha-CW</c:v>
                  </c:pt>
                  <c:pt idx="8">
                    <c:v>VWC-CSR</c:v>
                  </c:pt>
                  <c:pt idx="9">
                    <c:v>CuSha-GS</c:v>
                  </c:pt>
                  <c:pt idx="10">
                    <c:v>CuSha-CW</c:v>
                  </c:pt>
                  <c:pt idx="12">
                    <c:v>VWC-CSR</c:v>
                  </c:pt>
                  <c:pt idx="13">
                    <c:v>CuSha-GS</c:v>
                  </c:pt>
                  <c:pt idx="14">
                    <c:v>CuSha-CW</c:v>
                  </c:pt>
                  <c:pt idx="16">
                    <c:v>VWC-CSR</c:v>
                  </c:pt>
                  <c:pt idx="17">
                    <c:v>CuSha-GS</c:v>
                  </c:pt>
                  <c:pt idx="18">
                    <c:v>CuSha-CW</c:v>
                  </c:pt>
                  <c:pt idx="20">
                    <c:v>VWC-CSR</c:v>
                  </c:pt>
                  <c:pt idx="21">
                    <c:v>CuSha-GS</c:v>
                  </c:pt>
                  <c:pt idx="22">
                    <c:v>CuSha-CW</c:v>
                  </c:pt>
                  <c:pt idx="24">
                    <c:v>VWC-CSR</c:v>
                  </c:pt>
                  <c:pt idx="25">
                    <c:v>CuSha-GS</c:v>
                  </c:pt>
                  <c:pt idx="26">
                    <c:v>CuSha-CW</c:v>
                  </c:pt>
                  <c:pt idx="28">
                    <c:v>VWC-CSR</c:v>
                  </c:pt>
                  <c:pt idx="29">
                    <c:v>CuSha-GS</c:v>
                  </c:pt>
                  <c:pt idx="30">
                    <c:v>CuSha-CW</c:v>
                  </c:pt>
                </c:lvl>
                <c:lvl>
                  <c:pt idx="0">
                    <c:v>BFS</c:v>
                  </c:pt>
                  <c:pt idx="3">
                    <c:v> </c:v>
                  </c:pt>
                  <c:pt idx="4">
                    <c:v>SSSP</c:v>
                  </c:pt>
                  <c:pt idx="7">
                    <c:v> </c:v>
                  </c:pt>
                  <c:pt idx="8">
                    <c:v>PR</c:v>
                  </c:pt>
                  <c:pt idx="11">
                    <c:v> </c:v>
                  </c:pt>
                  <c:pt idx="12">
                    <c:v>CC</c:v>
                  </c:pt>
                  <c:pt idx="15">
                    <c:v> </c:v>
                  </c:pt>
                  <c:pt idx="16">
                    <c:v>SSWP</c:v>
                  </c:pt>
                  <c:pt idx="19">
                    <c:v> </c:v>
                  </c:pt>
                  <c:pt idx="20">
                    <c:v>NN</c:v>
                  </c:pt>
                  <c:pt idx="23">
                    <c:v> </c:v>
                  </c:pt>
                  <c:pt idx="24">
                    <c:v>HS</c:v>
                  </c:pt>
                  <c:pt idx="27">
                    <c:v> </c:v>
                  </c:pt>
                  <c:pt idx="28">
                    <c:v>CS</c:v>
                  </c:pt>
                </c:lvl>
              </c:multiLvlStrCache>
            </c:multiLvlStrRef>
          </c:cat>
          <c:val>
            <c:numRef>
              <c:f>refined!$N$3:$N$33</c:f>
              <c:numCache>
                <c:formatCode>General</c:formatCode>
                <c:ptCount val="31"/>
                <c:pt idx="0">
                  <c:v>5.1828472775754236E-3</c:v>
                </c:pt>
                <c:pt idx="1">
                  <c:v>5.1864216550082404E-3</c:v>
                </c:pt>
                <c:pt idx="2">
                  <c:v>5.1864216550082404E-3</c:v>
                </c:pt>
                <c:pt idx="4">
                  <c:v>1.8862679175965958E-3</c:v>
                </c:pt>
                <c:pt idx="5">
                  <c:v>1.8862679175965958E-3</c:v>
                </c:pt>
                <c:pt idx="6">
                  <c:v>1.8849688350087198E-3</c:v>
                </c:pt>
                <c:pt idx="8">
                  <c:v>5.1524393602304876E-4</c:v>
                </c:pt>
                <c:pt idx="9">
                  <c:v>5.1595461731411562E-4</c:v>
                </c:pt>
                <c:pt idx="10">
                  <c:v>5.1559927666858197E-4</c:v>
                </c:pt>
                <c:pt idx="12">
                  <c:v>5.5006292932203247E-3</c:v>
                </c:pt>
                <c:pt idx="13">
                  <c:v>5.5082111392481909E-3</c:v>
                </c:pt>
                <c:pt idx="14">
                  <c:v>5.4968383702063816E-3</c:v>
                </c:pt>
                <c:pt idx="16">
                  <c:v>1.0767822269253532E-3</c:v>
                </c:pt>
                <c:pt idx="17">
                  <c:v>1.0953602501642297E-3</c:v>
                </c:pt>
                <c:pt idx="18">
                  <c:v>1.0790115897140189E-3</c:v>
                </c:pt>
                <c:pt idx="20">
                  <c:v>3.7784159217230025E-4</c:v>
                </c:pt>
                <c:pt idx="21">
                  <c:v>3.7525894287515561E-4</c:v>
                </c:pt>
                <c:pt idx="22">
                  <c:v>3.747424130157265E-4</c:v>
                </c:pt>
                <c:pt idx="24">
                  <c:v>6.3187118994768284E-3</c:v>
                </c:pt>
                <c:pt idx="25">
                  <c:v>6.3230771581293133E-3</c:v>
                </c:pt>
                <c:pt idx="26">
                  <c:v>6.3143466408243408E-3</c:v>
                </c:pt>
                <c:pt idx="28">
                  <c:v>2.9417052748554316E-3</c:v>
                </c:pt>
                <c:pt idx="29">
                  <c:v>2.9427210570636005E-3</c:v>
                </c:pt>
                <c:pt idx="30">
                  <c:v>2.9427210570636005E-3</c:v>
                </c:pt>
              </c:numCache>
            </c:numRef>
          </c:val>
        </c:ser>
        <c:ser>
          <c:idx val="3"/>
          <c:order val="3"/>
          <c:tx>
            <c:strRef>
              <c:f>refined!$O$2</c:f>
              <c:strCache>
                <c:ptCount val="1"/>
              </c:strCache>
            </c:strRef>
          </c:tx>
          <c:spPr>
            <a:solidFill>
              <a:srgbClr val="FFFFFF"/>
            </a:solidFill>
          </c:spPr>
          <c:cat>
            <c:multiLvlStrRef>
              <c:f>refined!$J$3:$K$33</c:f>
              <c:multiLvlStrCache>
                <c:ptCount val="31"/>
                <c:lvl>
                  <c:pt idx="0">
                    <c:v>VWC-CSR</c:v>
                  </c:pt>
                  <c:pt idx="1">
                    <c:v>CuSha-GS</c:v>
                  </c:pt>
                  <c:pt idx="2">
                    <c:v>CuSha-CW</c:v>
                  </c:pt>
                  <c:pt idx="4">
                    <c:v>VWC-CSR</c:v>
                  </c:pt>
                  <c:pt idx="5">
                    <c:v>CuSha-GS</c:v>
                  </c:pt>
                  <c:pt idx="6">
                    <c:v>CuSha-CW</c:v>
                  </c:pt>
                  <c:pt idx="8">
                    <c:v>VWC-CSR</c:v>
                  </c:pt>
                  <c:pt idx="9">
                    <c:v>CuSha-GS</c:v>
                  </c:pt>
                  <c:pt idx="10">
                    <c:v>CuSha-CW</c:v>
                  </c:pt>
                  <c:pt idx="12">
                    <c:v>VWC-CSR</c:v>
                  </c:pt>
                  <c:pt idx="13">
                    <c:v>CuSha-GS</c:v>
                  </c:pt>
                  <c:pt idx="14">
                    <c:v>CuSha-CW</c:v>
                  </c:pt>
                  <c:pt idx="16">
                    <c:v>VWC-CSR</c:v>
                  </c:pt>
                  <c:pt idx="17">
                    <c:v>CuSha-GS</c:v>
                  </c:pt>
                  <c:pt idx="18">
                    <c:v>CuSha-CW</c:v>
                  </c:pt>
                  <c:pt idx="20">
                    <c:v>VWC-CSR</c:v>
                  </c:pt>
                  <c:pt idx="21">
                    <c:v>CuSha-GS</c:v>
                  </c:pt>
                  <c:pt idx="22">
                    <c:v>CuSha-CW</c:v>
                  </c:pt>
                  <c:pt idx="24">
                    <c:v>VWC-CSR</c:v>
                  </c:pt>
                  <c:pt idx="25">
                    <c:v>CuSha-GS</c:v>
                  </c:pt>
                  <c:pt idx="26">
                    <c:v>CuSha-CW</c:v>
                  </c:pt>
                  <c:pt idx="28">
                    <c:v>VWC-CSR</c:v>
                  </c:pt>
                  <c:pt idx="29">
                    <c:v>CuSha-GS</c:v>
                  </c:pt>
                  <c:pt idx="30">
                    <c:v>CuSha-CW</c:v>
                  </c:pt>
                </c:lvl>
                <c:lvl>
                  <c:pt idx="0">
                    <c:v>BFS</c:v>
                  </c:pt>
                  <c:pt idx="3">
                    <c:v> </c:v>
                  </c:pt>
                  <c:pt idx="4">
                    <c:v>SSSP</c:v>
                  </c:pt>
                  <c:pt idx="7">
                    <c:v> </c:v>
                  </c:pt>
                  <c:pt idx="8">
                    <c:v>PR</c:v>
                  </c:pt>
                  <c:pt idx="11">
                    <c:v> </c:v>
                  </c:pt>
                  <c:pt idx="12">
                    <c:v>CC</c:v>
                  </c:pt>
                  <c:pt idx="15">
                    <c:v> </c:v>
                  </c:pt>
                  <c:pt idx="16">
                    <c:v>SSWP</c:v>
                  </c:pt>
                  <c:pt idx="19">
                    <c:v> </c:v>
                  </c:pt>
                  <c:pt idx="20">
                    <c:v>NN</c:v>
                  </c:pt>
                  <c:pt idx="23">
                    <c:v> </c:v>
                  </c:pt>
                  <c:pt idx="24">
                    <c:v>HS</c:v>
                  </c:pt>
                  <c:pt idx="27">
                    <c:v> </c:v>
                  </c:pt>
                  <c:pt idx="28">
                    <c:v>CS</c:v>
                  </c:pt>
                </c:lvl>
              </c:multiLvlStrCache>
            </c:multiLvlStrRef>
          </c:cat>
          <c:val>
            <c:numRef>
              <c:f>refined!$O$3:$O$33</c:f>
              <c:numCache>
                <c:formatCode>General</c:formatCode>
                <c:ptCount val="31"/>
                <c:pt idx="3">
                  <c:v>1.1000000000000001</c:v>
                </c:pt>
                <c:pt idx="7">
                  <c:v>1.1000000000000001</c:v>
                </c:pt>
                <c:pt idx="11">
                  <c:v>1.1000000000000001</c:v>
                </c:pt>
                <c:pt idx="15">
                  <c:v>1.1000000000000001</c:v>
                </c:pt>
                <c:pt idx="19">
                  <c:v>1.1000000000000001</c:v>
                </c:pt>
                <c:pt idx="23">
                  <c:v>1.1000000000000001</c:v>
                </c:pt>
                <c:pt idx="27">
                  <c:v>1.1000000000000001</c:v>
                </c:pt>
              </c:numCache>
            </c:numRef>
          </c:val>
        </c:ser>
        <c:overlap val="100"/>
        <c:axId val="74772864"/>
        <c:axId val="74774400"/>
      </c:barChart>
      <c:catAx>
        <c:axId val="74772864"/>
        <c:scaling>
          <c:orientation val="minMax"/>
        </c:scaling>
        <c:axPos val="b"/>
        <c:tickLblPos val="nextTo"/>
        <c:spPr>
          <a:ln w="9360">
            <a:solidFill>
              <a:srgbClr val="878787"/>
            </a:solidFill>
            <a:round/>
          </a:ln>
        </c:spPr>
        <c:txPr>
          <a:bodyPr/>
          <a:lstStyle/>
          <a:p>
            <a:pPr>
              <a:defRPr sz="900"/>
            </a:pPr>
            <a:endParaRPr lang="en-US"/>
          </a:p>
        </c:txPr>
        <c:crossAx val="74774400"/>
        <c:crossesAt val="0"/>
        <c:auto val="1"/>
        <c:lblAlgn val="ctr"/>
        <c:lblOffset val="100"/>
      </c:catAx>
      <c:valAx>
        <c:axId val="74774400"/>
        <c:scaling>
          <c:orientation val="minMax"/>
          <c:max val="1"/>
        </c:scaling>
        <c:axPos val="l"/>
        <c:majorGridlines>
          <c:spPr>
            <a:ln w="9360">
              <a:solidFill>
                <a:srgbClr val="878787"/>
              </a:solidFill>
              <a:round/>
            </a:ln>
          </c:spPr>
        </c:majorGridlines>
        <c:numFmt formatCode="General" sourceLinked="1"/>
        <c:majorTickMark val="none"/>
        <c:tickLblPos val="nextTo"/>
        <c:spPr>
          <a:ln w="9360">
            <a:solidFill>
              <a:srgbClr val="878787"/>
            </a:solidFill>
            <a:round/>
          </a:ln>
        </c:spPr>
        <c:txPr>
          <a:bodyPr/>
          <a:lstStyle/>
          <a:p>
            <a:pPr>
              <a:defRPr sz="1100"/>
            </a:pPr>
            <a:endParaRPr lang="en-US"/>
          </a:p>
        </c:txPr>
        <c:crossAx val="74772864"/>
        <c:crossesAt val="0"/>
        <c:crossBetween val="between"/>
      </c:valAx>
      <c:spPr>
        <a:solidFill>
          <a:srgbClr val="FFFFFF"/>
        </a:solidFill>
      </c:spPr>
    </c:plotArea>
    <c:legend>
      <c:legendPos val="t"/>
      <c:layout>
        <c:manualLayout>
          <c:xMode val="edge"/>
          <c:yMode val="edge"/>
          <c:x val="0.28996042155193746"/>
          <c:y val="5.1948051948051951E-2"/>
          <c:w val="0.42007915689612479"/>
          <c:h val="6.8316460442444812E-2"/>
        </c:manualLayout>
      </c:layout>
    </c:legend>
    <c:plotVisOnly val="1"/>
  </c:chart>
  <c:txPr>
    <a:bodyPr/>
    <a:lstStyle/>
    <a:p>
      <a:pPr>
        <a:defRPr>
          <a:latin typeface="Aharoni" pitchFamily="2" charset="-79"/>
          <a:cs typeface="Aharoni" pitchFamily="2" charset="-79"/>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28251825858724205"/>
          <c:y val="5.2631578947368432E-2"/>
          <c:w val="0.51599623416638163"/>
          <c:h val="0.6785375512271492"/>
        </c:manualLayout>
      </c:layout>
      <c:scatterChart>
        <c:scatterStyle val="smoothMarker"/>
        <c:ser>
          <c:idx val="0"/>
          <c:order val="0"/>
          <c:tx>
            <c:v>33_4</c:v>
          </c:tx>
          <c:spPr>
            <a:ln>
              <a:solidFill>
                <a:srgbClr val="FFC000"/>
              </a:solidFill>
            </a:ln>
          </c:spPr>
          <c:marker>
            <c:symbol val="none"/>
          </c:marker>
          <c:xVal>
            <c:numRef>
              <c:f>Sheet1!$A$1:$A$6214</c:f>
              <c:numCache>
                <c:formatCode>General</c:formatCode>
                <c:ptCount val="621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pt idx="129">
                  <c:v>129</c:v>
                </c:pt>
                <c:pt idx="130">
                  <c:v>130</c:v>
                </c:pt>
                <c:pt idx="131">
                  <c:v>131</c:v>
                </c:pt>
                <c:pt idx="132">
                  <c:v>132</c:v>
                </c:pt>
                <c:pt idx="133">
                  <c:v>133</c:v>
                </c:pt>
                <c:pt idx="134">
                  <c:v>134</c:v>
                </c:pt>
                <c:pt idx="135">
                  <c:v>135</c:v>
                </c:pt>
                <c:pt idx="136">
                  <c:v>136</c:v>
                </c:pt>
                <c:pt idx="137">
                  <c:v>137</c:v>
                </c:pt>
                <c:pt idx="138">
                  <c:v>138</c:v>
                </c:pt>
                <c:pt idx="139">
                  <c:v>139</c:v>
                </c:pt>
                <c:pt idx="140">
                  <c:v>140</c:v>
                </c:pt>
                <c:pt idx="141">
                  <c:v>141</c:v>
                </c:pt>
                <c:pt idx="142">
                  <c:v>142</c:v>
                </c:pt>
                <c:pt idx="143">
                  <c:v>143</c:v>
                </c:pt>
                <c:pt idx="144">
                  <c:v>144</c:v>
                </c:pt>
                <c:pt idx="145">
                  <c:v>145</c:v>
                </c:pt>
                <c:pt idx="146">
                  <c:v>146</c:v>
                </c:pt>
                <c:pt idx="147">
                  <c:v>147</c:v>
                </c:pt>
                <c:pt idx="148">
                  <c:v>148</c:v>
                </c:pt>
                <c:pt idx="149">
                  <c:v>149</c:v>
                </c:pt>
                <c:pt idx="150">
                  <c:v>150</c:v>
                </c:pt>
                <c:pt idx="151">
                  <c:v>151</c:v>
                </c:pt>
                <c:pt idx="152">
                  <c:v>152</c:v>
                </c:pt>
                <c:pt idx="153">
                  <c:v>153</c:v>
                </c:pt>
                <c:pt idx="154">
                  <c:v>154</c:v>
                </c:pt>
                <c:pt idx="155">
                  <c:v>155</c:v>
                </c:pt>
                <c:pt idx="156">
                  <c:v>156</c:v>
                </c:pt>
                <c:pt idx="157">
                  <c:v>157</c:v>
                </c:pt>
                <c:pt idx="158">
                  <c:v>158</c:v>
                </c:pt>
                <c:pt idx="159">
                  <c:v>159</c:v>
                </c:pt>
                <c:pt idx="160">
                  <c:v>160</c:v>
                </c:pt>
                <c:pt idx="161">
                  <c:v>161</c:v>
                </c:pt>
                <c:pt idx="162">
                  <c:v>162</c:v>
                </c:pt>
                <c:pt idx="163">
                  <c:v>163</c:v>
                </c:pt>
                <c:pt idx="164">
                  <c:v>164</c:v>
                </c:pt>
                <c:pt idx="165">
                  <c:v>165</c:v>
                </c:pt>
                <c:pt idx="166">
                  <c:v>166</c:v>
                </c:pt>
                <c:pt idx="167">
                  <c:v>167</c:v>
                </c:pt>
                <c:pt idx="168">
                  <c:v>168</c:v>
                </c:pt>
                <c:pt idx="169">
                  <c:v>169</c:v>
                </c:pt>
                <c:pt idx="170">
                  <c:v>170</c:v>
                </c:pt>
                <c:pt idx="171">
                  <c:v>171</c:v>
                </c:pt>
                <c:pt idx="172">
                  <c:v>172</c:v>
                </c:pt>
                <c:pt idx="173">
                  <c:v>173</c:v>
                </c:pt>
                <c:pt idx="174">
                  <c:v>174</c:v>
                </c:pt>
                <c:pt idx="175">
                  <c:v>175</c:v>
                </c:pt>
                <c:pt idx="176">
                  <c:v>176</c:v>
                </c:pt>
                <c:pt idx="177">
                  <c:v>177</c:v>
                </c:pt>
                <c:pt idx="178">
                  <c:v>178</c:v>
                </c:pt>
                <c:pt idx="179">
                  <c:v>179</c:v>
                </c:pt>
                <c:pt idx="180">
                  <c:v>180</c:v>
                </c:pt>
                <c:pt idx="181">
                  <c:v>181</c:v>
                </c:pt>
                <c:pt idx="182">
                  <c:v>182</c:v>
                </c:pt>
                <c:pt idx="183">
                  <c:v>183</c:v>
                </c:pt>
                <c:pt idx="184">
                  <c:v>184</c:v>
                </c:pt>
                <c:pt idx="185">
                  <c:v>185</c:v>
                </c:pt>
                <c:pt idx="186">
                  <c:v>186</c:v>
                </c:pt>
                <c:pt idx="187">
                  <c:v>187</c:v>
                </c:pt>
                <c:pt idx="188">
                  <c:v>188</c:v>
                </c:pt>
                <c:pt idx="189">
                  <c:v>189</c:v>
                </c:pt>
                <c:pt idx="190">
                  <c:v>190</c:v>
                </c:pt>
                <c:pt idx="191">
                  <c:v>191</c:v>
                </c:pt>
                <c:pt idx="192">
                  <c:v>192</c:v>
                </c:pt>
                <c:pt idx="193">
                  <c:v>193</c:v>
                </c:pt>
                <c:pt idx="194">
                  <c:v>194</c:v>
                </c:pt>
                <c:pt idx="195">
                  <c:v>195</c:v>
                </c:pt>
                <c:pt idx="196">
                  <c:v>196</c:v>
                </c:pt>
                <c:pt idx="197">
                  <c:v>197</c:v>
                </c:pt>
                <c:pt idx="198">
                  <c:v>198</c:v>
                </c:pt>
                <c:pt idx="199">
                  <c:v>199</c:v>
                </c:pt>
                <c:pt idx="200">
                  <c:v>200</c:v>
                </c:pt>
                <c:pt idx="201">
                  <c:v>201</c:v>
                </c:pt>
                <c:pt idx="202">
                  <c:v>202</c:v>
                </c:pt>
                <c:pt idx="203">
                  <c:v>203</c:v>
                </c:pt>
                <c:pt idx="204">
                  <c:v>204</c:v>
                </c:pt>
                <c:pt idx="205">
                  <c:v>205</c:v>
                </c:pt>
                <c:pt idx="206">
                  <c:v>206</c:v>
                </c:pt>
                <c:pt idx="207">
                  <c:v>207</c:v>
                </c:pt>
                <c:pt idx="208">
                  <c:v>208</c:v>
                </c:pt>
                <c:pt idx="209">
                  <c:v>209</c:v>
                </c:pt>
                <c:pt idx="210">
                  <c:v>210</c:v>
                </c:pt>
                <c:pt idx="211">
                  <c:v>211</c:v>
                </c:pt>
                <c:pt idx="212">
                  <c:v>212</c:v>
                </c:pt>
                <c:pt idx="213">
                  <c:v>213</c:v>
                </c:pt>
                <c:pt idx="214">
                  <c:v>214</c:v>
                </c:pt>
                <c:pt idx="215">
                  <c:v>215</c:v>
                </c:pt>
                <c:pt idx="216">
                  <c:v>216</c:v>
                </c:pt>
                <c:pt idx="217">
                  <c:v>217</c:v>
                </c:pt>
                <c:pt idx="218">
                  <c:v>218</c:v>
                </c:pt>
                <c:pt idx="219">
                  <c:v>219</c:v>
                </c:pt>
                <c:pt idx="220">
                  <c:v>220</c:v>
                </c:pt>
                <c:pt idx="221">
                  <c:v>221</c:v>
                </c:pt>
                <c:pt idx="222">
                  <c:v>222</c:v>
                </c:pt>
                <c:pt idx="223">
                  <c:v>223</c:v>
                </c:pt>
                <c:pt idx="224">
                  <c:v>224</c:v>
                </c:pt>
                <c:pt idx="225">
                  <c:v>225</c:v>
                </c:pt>
                <c:pt idx="226">
                  <c:v>226</c:v>
                </c:pt>
                <c:pt idx="227">
                  <c:v>227</c:v>
                </c:pt>
                <c:pt idx="228">
                  <c:v>228</c:v>
                </c:pt>
                <c:pt idx="229">
                  <c:v>229</c:v>
                </c:pt>
                <c:pt idx="230">
                  <c:v>230</c:v>
                </c:pt>
                <c:pt idx="231">
                  <c:v>231</c:v>
                </c:pt>
                <c:pt idx="232">
                  <c:v>232</c:v>
                </c:pt>
                <c:pt idx="233">
                  <c:v>233</c:v>
                </c:pt>
                <c:pt idx="234">
                  <c:v>234</c:v>
                </c:pt>
                <c:pt idx="235">
                  <c:v>235</c:v>
                </c:pt>
                <c:pt idx="236">
                  <c:v>236</c:v>
                </c:pt>
                <c:pt idx="237">
                  <c:v>237</c:v>
                </c:pt>
                <c:pt idx="238">
                  <c:v>238</c:v>
                </c:pt>
                <c:pt idx="239">
                  <c:v>239</c:v>
                </c:pt>
                <c:pt idx="240">
                  <c:v>240</c:v>
                </c:pt>
                <c:pt idx="241">
                  <c:v>241</c:v>
                </c:pt>
                <c:pt idx="242">
                  <c:v>242</c:v>
                </c:pt>
                <c:pt idx="243">
                  <c:v>243</c:v>
                </c:pt>
                <c:pt idx="244">
                  <c:v>244</c:v>
                </c:pt>
                <c:pt idx="245">
                  <c:v>245</c:v>
                </c:pt>
                <c:pt idx="246">
                  <c:v>246</c:v>
                </c:pt>
                <c:pt idx="247">
                  <c:v>247</c:v>
                </c:pt>
                <c:pt idx="248">
                  <c:v>248</c:v>
                </c:pt>
                <c:pt idx="249">
                  <c:v>249</c:v>
                </c:pt>
                <c:pt idx="250">
                  <c:v>250</c:v>
                </c:pt>
                <c:pt idx="251">
                  <c:v>251</c:v>
                </c:pt>
                <c:pt idx="252">
                  <c:v>252</c:v>
                </c:pt>
                <c:pt idx="253">
                  <c:v>253</c:v>
                </c:pt>
                <c:pt idx="254">
                  <c:v>254</c:v>
                </c:pt>
                <c:pt idx="255">
                  <c:v>255</c:v>
                </c:pt>
                <c:pt idx="256">
                  <c:v>256</c:v>
                </c:pt>
                <c:pt idx="257">
                  <c:v>257</c:v>
                </c:pt>
                <c:pt idx="258">
                  <c:v>258</c:v>
                </c:pt>
                <c:pt idx="259">
                  <c:v>259</c:v>
                </c:pt>
                <c:pt idx="260">
                  <c:v>260</c:v>
                </c:pt>
                <c:pt idx="261">
                  <c:v>261</c:v>
                </c:pt>
                <c:pt idx="262">
                  <c:v>262</c:v>
                </c:pt>
                <c:pt idx="263">
                  <c:v>263</c:v>
                </c:pt>
                <c:pt idx="264">
                  <c:v>264</c:v>
                </c:pt>
                <c:pt idx="265">
                  <c:v>265</c:v>
                </c:pt>
                <c:pt idx="266">
                  <c:v>266</c:v>
                </c:pt>
                <c:pt idx="267">
                  <c:v>267</c:v>
                </c:pt>
                <c:pt idx="268">
                  <c:v>268</c:v>
                </c:pt>
                <c:pt idx="269">
                  <c:v>269</c:v>
                </c:pt>
                <c:pt idx="270">
                  <c:v>270</c:v>
                </c:pt>
                <c:pt idx="271">
                  <c:v>271</c:v>
                </c:pt>
                <c:pt idx="272">
                  <c:v>272</c:v>
                </c:pt>
                <c:pt idx="273">
                  <c:v>273</c:v>
                </c:pt>
                <c:pt idx="274">
                  <c:v>274</c:v>
                </c:pt>
                <c:pt idx="275">
                  <c:v>275</c:v>
                </c:pt>
                <c:pt idx="276">
                  <c:v>276</c:v>
                </c:pt>
                <c:pt idx="277">
                  <c:v>277</c:v>
                </c:pt>
                <c:pt idx="278">
                  <c:v>278</c:v>
                </c:pt>
                <c:pt idx="279">
                  <c:v>279</c:v>
                </c:pt>
                <c:pt idx="280">
                  <c:v>280</c:v>
                </c:pt>
                <c:pt idx="281">
                  <c:v>281</c:v>
                </c:pt>
                <c:pt idx="282">
                  <c:v>282</c:v>
                </c:pt>
                <c:pt idx="283">
                  <c:v>283</c:v>
                </c:pt>
                <c:pt idx="284">
                  <c:v>284</c:v>
                </c:pt>
                <c:pt idx="285">
                  <c:v>285</c:v>
                </c:pt>
                <c:pt idx="286">
                  <c:v>286</c:v>
                </c:pt>
                <c:pt idx="287">
                  <c:v>287</c:v>
                </c:pt>
                <c:pt idx="288">
                  <c:v>288</c:v>
                </c:pt>
                <c:pt idx="289">
                  <c:v>289</c:v>
                </c:pt>
                <c:pt idx="290">
                  <c:v>290</c:v>
                </c:pt>
                <c:pt idx="291">
                  <c:v>291</c:v>
                </c:pt>
                <c:pt idx="292">
                  <c:v>292</c:v>
                </c:pt>
                <c:pt idx="293">
                  <c:v>293</c:v>
                </c:pt>
                <c:pt idx="294">
                  <c:v>294</c:v>
                </c:pt>
                <c:pt idx="295">
                  <c:v>295</c:v>
                </c:pt>
                <c:pt idx="296">
                  <c:v>296</c:v>
                </c:pt>
                <c:pt idx="297">
                  <c:v>297</c:v>
                </c:pt>
                <c:pt idx="298">
                  <c:v>298</c:v>
                </c:pt>
                <c:pt idx="299">
                  <c:v>299</c:v>
                </c:pt>
                <c:pt idx="300">
                  <c:v>300</c:v>
                </c:pt>
                <c:pt idx="301">
                  <c:v>301</c:v>
                </c:pt>
                <c:pt idx="302">
                  <c:v>302</c:v>
                </c:pt>
                <c:pt idx="303">
                  <c:v>303</c:v>
                </c:pt>
                <c:pt idx="304">
                  <c:v>304</c:v>
                </c:pt>
                <c:pt idx="305">
                  <c:v>305</c:v>
                </c:pt>
                <c:pt idx="306">
                  <c:v>306</c:v>
                </c:pt>
                <c:pt idx="307">
                  <c:v>307</c:v>
                </c:pt>
                <c:pt idx="308">
                  <c:v>308</c:v>
                </c:pt>
                <c:pt idx="309">
                  <c:v>309</c:v>
                </c:pt>
                <c:pt idx="310">
                  <c:v>310</c:v>
                </c:pt>
                <c:pt idx="311">
                  <c:v>311</c:v>
                </c:pt>
                <c:pt idx="312">
                  <c:v>312</c:v>
                </c:pt>
                <c:pt idx="313">
                  <c:v>313</c:v>
                </c:pt>
                <c:pt idx="314">
                  <c:v>314</c:v>
                </c:pt>
                <c:pt idx="315">
                  <c:v>315</c:v>
                </c:pt>
                <c:pt idx="316">
                  <c:v>316</c:v>
                </c:pt>
                <c:pt idx="317">
                  <c:v>317</c:v>
                </c:pt>
                <c:pt idx="318">
                  <c:v>318</c:v>
                </c:pt>
                <c:pt idx="319">
                  <c:v>319</c:v>
                </c:pt>
                <c:pt idx="320">
                  <c:v>320</c:v>
                </c:pt>
                <c:pt idx="321">
                  <c:v>321</c:v>
                </c:pt>
                <c:pt idx="322">
                  <c:v>322</c:v>
                </c:pt>
                <c:pt idx="323">
                  <c:v>323</c:v>
                </c:pt>
                <c:pt idx="324">
                  <c:v>324</c:v>
                </c:pt>
                <c:pt idx="325">
                  <c:v>325</c:v>
                </c:pt>
                <c:pt idx="326">
                  <c:v>326</c:v>
                </c:pt>
                <c:pt idx="327">
                  <c:v>327</c:v>
                </c:pt>
                <c:pt idx="328">
                  <c:v>328</c:v>
                </c:pt>
                <c:pt idx="329">
                  <c:v>329</c:v>
                </c:pt>
                <c:pt idx="330">
                  <c:v>330</c:v>
                </c:pt>
                <c:pt idx="331">
                  <c:v>331</c:v>
                </c:pt>
                <c:pt idx="332">
                  <c:v>332</c:v>
                </c:pt>
                <c:pt idx="333">
                  <c:v>333</c:v>
                </c:pt>
                <c:pt idx="334">
                  <c:v>334</c:v>
                </c:pt>
                <c:pt idx="335">
                  <c:v>335</c:v>
                </c:pt>
                <c:pt idx="336">
                  <c:v>336</c:v>
                </c:pt>
                <c:pt idx="337">
                  <c:v>337</c:v>
                </c:pt>
                <c:pt idx="338">
                  <c:v>338</c:v>
                </c:pt>
                <c:pt idx="339">
                  <c:v>339</c:v>
                </c:pt>
                <c:pt idx="340">
                  <c:v>340</c:v>
                </c:pt>
                <c:pt idx="341">
                  <c:v>341</c:v>
                </c:pt>
                <c:pt idx="342">
                  <c:v>342</c:v>
                </c:pt>
                <c:pt idx="343">
                  <c:v>343</c:v>
                </c:pt>
                <c:pt idx="344">
                  <c:v>344</c:v>
                </c:pt>
                <c:pt idx="345">
                  <c:v>345</c:v>
                </c:pt>
                <c:pt idx="346">
                  <c:v>346</c:v>
                </c:pt>
                <c:pt idx="347">
                  <c:v>347</c:v>
                </c:pt>
                <c:pt idx="348">
                  <c:v>348</c:v>
                </c:pt>
                <c:pt idx="349">
                  <c:v>349</c:v>
                </c:pt>
                <c:pt idx="350">
                  <c:v>350</c:v>
                </c:pt>
                <c:pt idx="351">
                  <c:v>351</c:v>
                </c:pt>
                <c:pt idx="352">
                  <c:v>352</c:v>
                </c:pt>
                <c:pt idx="353">
                  <c:v>353</c:v>
                </c:pt>
                <c:pt idx="354">
                  <c:v>354</c:v>
                </c:pt>
                <c:pt idx="355">
                  <c:v>355</c:v>
                </c:pt>
                <c:pt idx="356">
                  <c:v>356</c:v>
                </c:pt>
                <c:pt idx="357">
                  <c:v>357</c:v>
                </c:pt>
                <c:pt idx="358">
                  <c:v>358</c:v>
                </c:pt>
                <c:pt idx="359">
                  <c:v>359</c:v>
                </c:pt>
                <c:pt idx="360">
                  <c:v>360</c:v>
                </c:pt>
                <c:pt idx="361">
                  <c:v>361</c:v>
                </c:pt>
                <c:pt idx="362">
                  <c:v>362</c:v>
                </c:pt>
                <c:pt idx="363">
                  <c:v>363</c:v>
                </c:pt>
                <c:pt idx="364">
                  <c:v>364</c:v>
                </c:pt>
                <c:pt idx="365">
                  <c:v>365</c:v>
                </c:pt>
                <c:pt idx="366">
                  <c:v>366</c:v>
                </c:pt>
                <c:pt idx="367">
                  <c:v>367</c:v>
                </c:pt>
                <c:pt idx="368">
                  <c:v>368</c:v>
                </c:pt>
                <c:pt idx="369">
                  <c:v>369</c:v>
                </c:pt>
                <c:pt idx="370">
                  <c:v>370</c:v>
                </c:pt>
                <c:pt idx="371">
                  <c:v>371</c:v>
                </c:pt>
                <c:pt idx="372">
                  <c:v>372</c:v>
                </c:pt>
                <c:pt idx="373">
                  <c:v>373</c:v>
                </c:pt>
                <c:pt idx="374">
                  <c:v>374</c:v>
                </c:pt>
                <c:pt idx="375">
                  <c:v>375</c:v>
                </c:pt>
                <c:pt idx="376">
                  <c:v>376</c:v>
                </c:pt>
                <c:pt idx="377">
                  <c:v>377</c:v>
                </c:pt>
                <c:pt idx="378">
                  <c:v>378</c:v>
                </c:pt>
                <c:pt idx="379">
                  <c:v>379</c:v>
                </c:pt>
                <c:pt idx="380">
                  <c:v>380</c:v>
                </c:pt>
                <c:pt idx="381">
                  <c:v>381</c:v>
                </c:pt>
                <c:pt idx="382">
                  <c:v>382</c:v>
                </c:pt>
                <c:pt idx="383">
                  <c:v>383</c:v>
                </c:pt>
                <c:pt idx="384">
                  <c:v>384</c:v>
                </c:pt>
                <c:pt idx="385">
                  <c:v>385</c:v>
                </c:pt>
                <c:pt idx="386">
                  <c:v>386</c:v>
                </c:pt>
                <c:pt idx="387">
                  <c:v>387</c:v>
                </c:pt>
                <c:pt idx="388">
                  <c:v>388</c:v>
                </c:pt>
                <c:pt idx="389">
                  <c:v>389</c:v>
                </c:pt>
                <c:pt idx="390">
                  <c:v>390</c:v>
                </c:pt>
                <c:pt idx="391">
                  <c:v>391</c:v>
                </c:pt>
                <c:pt idx="392">
                  <c:v>392</c:v>
                </c:pt>
                <c:pt idx="393">
                  <c:v>393</c:v>
                </c:pt>
                <c:pt idx="394">
                  <c:v>394</c:v>
                </c:pt>
                <c:pt idx="395">
                  <c:v>395</c:v>
                </c:pt>
                <c:pt idx="396">
                  <c:v>396</c:v>
                </c:pt>
                <c:pt idx="397">
                  <c:v>397</c:v>
                </c:pt>
                <c:pt idx="398">
                  <c:v>398</c:v>
                </c:pt>
                <c:pt idx="399">
                  <c:v>399</c:v>
                </c:pt>
                <c:pt idx="400">
                  <c:v>400</c:v>
                </c:pt>
                <c:pt idx="401">
                  <c:v>401</c:v>
                </c:pt>
                <c:pt idx="402">
                  <c:v>402</c:v>
                </c:pt>
                <c:pt idx="403">
                  <c:v>403</c:v>
                </c:pt>
                <c:pt idx="404">
                  <c:v>404</c:v>
                </c:pt>
                <c:pt idx="405">
                  <c:v>405</c:v>
                </c:pt>
                <c:pt idx="406">
                  <c:v>406</c:v>
                </c:pt>
                <c:pt idx="407">
                  <c:v>407</c:v>
                </c:pt>
                <c:pt idx="408">
                  <c:v>408</c:v>
                </c:pt>
                <c:pt idx="409">
                  <c:v>409</c:v>
                </c:pt>
                <c:pt idx="410">
                  <c:v>410</c:v>
                </c:pt>
                <c:pt idx="411">
                  <c:v>411</c:v>
                </c:pt>
                <c:pt idx="412">
                  <c:v>412</c:v>
                </c:pt>
                <c:pt idx="413">
                  <c:v>413</c:v>
                </c:pt>
                <c:pt idx="414">
                  <c:v>414</c:v>
                </c:pt>
                <c:pt idx="415">
                  <c:v>415</c:v>
                </c:pt>
                <c:pt idx="416">
                  <c:v>416</c:v>
                </c:pt>
                <c:pt idx="417">
                  <c:v>417</c:v>
                </c:pt>
                <c:pt idx="418">
                  <c:v>418</c:v>
                </c:pt>
                <c:pt idx="419">
                  <c:v>419</c:v>
                </c:pt>
                <c:pt idx="420">
                  <c:v>420</c:v>
                </c:pt>
                <c:pt idx="421">
                  <c:v>421</c:v>
                </c:pt>
                <c:pt idx="422">
                  <c:v>422</c:v>
                </c:pt>
                <c:pt idx="423">
                  <c:v>423</c:v>
                </c:pt>
                <c:pt idx="424">
                  <c:v>424</c:v>
                </c:pt>
                <c:pt idx="425">
                  <c:v>425</c:v>
                </c:pt>
                <c:pt idx="426">
                  <c:v>426</c:v>
                </c:pt>
                <c:pt idx="427">
                  <c:v>427</c:v>
                </c:pt>
                <c:pt idx="428">
                  <c:v>428</c:v>
                </c:pt>
                <c:pt idx="429">
                  <c:v>429</c:v>
                </c:pt>
                <c:pt idx="430">
                  <c:v>430</c:v>
                </c:pt>
                <c:pt idx="431">
                  <c:v>431</c:v>
                </c:pt>
                <c:pt idx="432">
                  <c:v>432</c:v>
                </c:pt>
                <c:pt idx="433">
                  <c:v>433</c:v>
                </c:pt>
                <c:pt idx="434">
                  <c:v>434</c:v>
                </c:pt>
                <c:pt idx="435">
                  <c:v>435</c:v>
                </c:pt>
                <c:pt idx="436">
                  <c:v>436</c:v>
                </c:pt>
                <c:pt idx="437">
                  <c:v>437</c:v>
                </c:pt>
                <c:pt idx="438">
                  <c:v>438</c:v>
                </c:pt>
                <c:pt idx="439">
                  <c:v>439</c:v>
                </c:pt>
                <c:pt idx="440">
                  <c:v>440</c:v>
                </c:pt>
                <c:pt idx="441">
                  <c:v>441</c:v>
                </c:pt>
                <c:pt idx="442">
                  <c:v>442</c:v>
                </c:pt>
                <c:pt idx="443">
                  <c:v>443</c:v>
                </c:pt>
                <c:pt idx="444">
                  <c:v>444</c:v>
                </c:pt>
                <c:pt idx="445">
                  <c:v>445</c:v>
                </c:pt>
                <c:pt idx="446">
                  <c:v>446</c:v>
                </c:pt>
                <c:pt idx="447">
                  <c:v>447</c:v>
                </c:pt>
                <c:pt idx="448">
                  <c:v>448</c:v>
                </c:pt>
                <c:pt idx="449">
                  <c:v>449</c:v>
                </c:pt>
                <c:pt idx="450">
                  <c:v>450</c:v>
                </c:pt>
                <c:pt idx="451">
                  <c:v>451</c:v>
                </c:pt>
                <c:pt idx="452">
                  <c:v>452</c:v>
                </c:pt>
                <c:pt idx="453">
                  <c:v>453</c:v>
                </c:pt>
                <c:pt idx="454">
                  <c:v>454</c:v>
                </c:pt>
                <c:pt idx="455">
                  <c:v>455</c:v>
                </c:pt>
                <c:pt idx="456">
                  <c:v>456</c:v>
                </c:pt>
                <c:pt idx="457">
                  <c:v>457</c:v>
                </c:pt>
                <c:pt idx="458">
                  <c:v>458</c:v>
                </c:pt>
                <c:pt idx="459">
                  <c:v>459</c:v>
                </c:pt>
                <c:pt idx="460">
                  <c:v>460</c:v>
                </c:pt>
                <c:pt idx="461">
                  <c:v>461</c:v>
                </c:pt>
                <c:pt idx="462">
                  <c:v>462</c:v>
                </c:pt>
                <c:pt idx="463">
                  <c:v>463</c:v>
                </c:pt>
                <c:pt idx="464">
                  <c:v>464</c:v>
                </c:pt>
                <c:pt idx="465">
                  <c:v>465</c:v>
                </c:pt>
                <c:pt idx="466">
                  <c:v>466</c:v>
                </c:pt>
                <c:pt idx="467">
                  <c:v>467</c:v>
                </c:pt>
                <c:pt idx="468">
                  <c:v>468</c:v>
                </c:pt>
                <c:pt idx="469">
                  <c:v>469</c:v>
                </c:pt>
                <c:pt idx="470">
                  <c:v>470</c:v>
                </c:pt>
                <c:pt idx="471">
                  <c:v>471</c:v>
                </c:pt>
                <c:pt idx="472">
                  <c:v>472</c:v>
                </c:pt>
                <c:pt idx="473">
                  <c:v>473</c:v>
                </c:pt>
                <c:pt idx="474">
                  <c:v>474</c:v>
                </c:pt>
                <c:pt idx="475">
                  <c:v>475</c:v>
                </c:pt>
                <c:pt idx="476">
                  <c:v>476</c:v>
                </c:pt>
                <c:pt idx="477">
                  <c:v>477</c:v>
                </c:pt>
                <c:pt idx="478">
                  <c:v>478</c:v>
                </c:pt>
                <c:pt idx="479">
                  <c:v>479</c:v>
                </c:pt>
                <c:pt idx="480">
                  <c:v>480</c:v>
                </c:pt>
                <c:pt idx="481">
                  <c:v>481</c:v>
                </c:pt>
                <c:pt idx="482">
                  <c:v>482</c:v>
                </c:pt>
                <c:pt idx="483">
                  <c:v>483</c:v>
                </c:pt>
                <c:pt idx="484">
                  <c:v>484</c:v>
                </c:pt>
                <c:pt idx="485">
                  <c:v>485</c:v>
                </c:pt>
                <c:pt idx="486">
                  <c:v>486</c:v>
                </c:pt>
                <c:pt idx="487">
                  <c:v>487</c:v>
                </c:pt>
                <c:pt idx="488">
                  <c:v>488</c:v>
                </c:pt>
                <c:pt idx="489">
                  <c:v>489</c:v>
                </c:pt>
                <c:pt idx="490">
                  <c:v>490</c:v>
                </c:pt>
                <c:pt idx="491">
                  <c:v>491</c:v>
                </c:pt>
                <c:pt idx="492">
                  <c:v>492</c:v>
                </c:pt>
                <c:pt idx="493">
                  <c:v>493</c:v>
                </c:pt>
                <c:pt idx="494">
                  <c:v>494</c:v>
                </c:pt>
                <c:pt idx="495">
                  <c:v>495</c:v>
                </c:pt>
                <c:pt idx="496">
                  <c:v>496</c:v>
                </c:pt>
                <c:pt idx="497">
                  <c:v>497</c:v>
                </c:pt>
                <c:pt idx="498">
                  <c:v>498</c:v>
                </c:pt>
                <c:pt idx="499">
                  <c:v>499</c:v>
                </c:pt>
                <c:pt idx="500">
                  <c:v>500</c:v>
                </c:pt>
                <c:pt idx="501">
                  <c:v>501</c:v>
                </c:pt>
                <c:pt idx="502">
                  <c:v>502</c:v>
                </c:pt>
                <c:pt idx="503">
                  <c:v>503</c:v>
                </c:pt>
                <c:pt idx="504">
                  <c:v>504</c:v>
                </c:pt>
                <c:pt idx="505">
                  <c:v>505</c:v>
                </c:pt>
                <c:pt idx="506">
                  <c:v>506</c:v>
                </c:pt>
                <c:pt idx="507">
                  <c:v>507</c:v>
                </c:pt>
                <c:pt idx="508">
                  <c:v>508</c:v>
                </c:pt>
                <c:pt idx="509">
                  <c:v>509</c:v>
                </c:pt>
                <c:pt idx="510">
                  <c:v>510</c:v>
                </c:pt>
                <c:pt idx="511">
                  <c:v>511</c:v>
                </c:pt>
                <c:pt idx="512">
                  <c:v>512</c:v>
                </c:pt>
                <c:pt idx="513">
                  <c:v>513</c:v>
                </c:pt>
                <c:pt idx="514">
                  <c:v>514</c:v>
                </c:pt>
                <c:pt idx="515">
                  <c:v>515</c:v>
                </c:pt>
                <c:pt idx="516">
                  <c:v>516</c:v>
                </c:pt>
                <c:pt idx="517">
                  <c:v>517</c:v>
                </c:pt>
                <c:pt idx="518">
                  <c:v>518</c:v>
                </c:pt>
                <c:pt idx="519">
                  <c:v>519</c:v>
                </c:pt>
                <c:pt idx="520">
                  <c:v>520</c:v>
                </c:pt>
                <c:pt idx="521">
                  <c:v>521</c:v>
                </c:pt>
                <c:pt idx="522">
                  <c:v>522</c:v>
                </c:pt>
                <c:pt idx="523">
                  <c:v>523</c:v>
                </c:pt>
                <c:pt idx="524">
                  <c:v>524</c:v>
                </c:pt>
                <c:pt idx="525">
                  <c:v>525</c:v>
                </c:pt>
                <c:pt idx="526">
                  <c:v>526</c:v>
                </c:pt>
                <c:pt idx="527">
                  <c:v>527</c:v>
                </c:pt>
                <c:pt idx="528">
                  <c:v>528</c:v>
                </c:pt>
                <c:pt idx="529">
                  <c:v>529</c:v>
                </c:pt>
                <c:pt idx="530">
                  <c:v>530</c:v>
                </c:pt>
                <c:pt idx="531">
                  <c:v>531</c:v>
                </c:pt>
                <c:pt idx="532">
                  <c:v>532</c:v>
                </c:pt>
                <c:pt idx="533">
                  <c:v>533</c:v>
                </c:pt>
                <c:pt idx="534">
                  <c:v>534</c:v>
                </c:pt>
                <c:pt idx="535">
                  <c:v>535</c:v>
                </c:pt>
                <c:pt idx="536">
                  <c:v>536</c:v>
                </c:pt>
                <c:pt idx="537">
                  <c:v>537</c:v>
                </c:pt>
                <c:pt idx="538">
                  <c:v>538</c:v>
                </c:pt>
                <c:pt idx="539">
                  <c:v>539</c:v>
                </c:pt>
                <c:pt idx="540">
                  <c:v>540</c:v>
                </c:pt>
                <c:pt idx="541">
                  <c:v>541</c:v>
                </c:pt>
                <c:pt idx="542">
                  <c:v>542</c:v>
                </c:pt>
                <c:pt idx="543">
                  <c:v>543</c:v>
                </c:pt>
                <c:pt idx="544">
                  <c:v>544</c:v>
                </c:pt>
                <c:pt idx="545">
                  <c:v>545</c:v>
                </c:pt>
                <c:pt idx="546">
                  <c:v>546</c:v>
                </c:pt>
                <c:pt idx="547">
                  <c:v>547</c:v>
                </c:pt>
                <c:pt idx="548">
                  <c:v>548</c:v>
                </c:pt>
                <c:pt idx="549">
                  <c:v>549</c:v>
                </c:pt>
                <c:pt idx="550">
                  <c:v>550</c:v>
                </c:pt>
                <c:pt idx="551">
                  <c:v>551</c:v>
                </c:pt>
                <c:pt idx="552">
                  <c:v>552</c:v>
                </c:pt>
                <c:pt idx="553">
                  <c:v>553</c:v>
                </c:pt>
                <c:pt idx="554">
                  <c:v>554</c:v>
                </c:pt>
                <c:pt idx="555">
                  <c:v>555</c:v>
                </c:pt>
                <c:pt idx="556">
                  <c:v>556</c:v>
                </c:pt>
                <c:pt idx="557">
                  <c:v>557</c:v>
                </c:pt>
                <c:pt idx="558">
                  <c:v>558</c:v>
                </c:pt>
                <c:pt idx="559">
                  <c:v>559</c:v>
                </c:pt>
                <c:pt idx="560">
                  <c:v>560</c:v>
                </c:pt>
                <c:pt idx="561">
                  <c:v>561</c:v>
                </c:pt>
                <c:pt idx="562">
                  <c:v>562</c:v>
                </c:pt>
                <c:pt idx="563">
                  <c:v>563</c:v>
                </c:pt>
                <c:pt idx="564">
                  <c:v>564</c:v>
                </c:pt>
                <c:pt idx="565">
                  <c:v>565</c:v>
                </c:pt>
                <c:pt idx="566">
                  <c:v>566</c:v>
                </c:pt>
                <c:pt idx="567">
                  <c:v>567</c:v>
                </c:pt>
                <c:pt idx="568">
                  <c:v>568</c:v>
                </c:pt>
                <c:pt idx="569">
                  <c:v>569</c:v>
                </c:pt>
                <c:pt idx="570">
                  <c:v>570</c:v>
                </c:pt>
                <c:pt idx="571">
                  <c:v>571</c:v>
                </c:pt>
                <c:pt idx="572">
                  <c:v>572</c:v>
                </c:pt>
                <c:pt idx="573">
                  <c:v>573</c:v>
                </c:pt>
                <c:pt idx="574">
                  <c:v>574</c:v>
                </c:pt>
                <c:pt idx="575">
                  <c:v>575</c:v>
                </c:pt>
                <c:pt idx="576">
                  <c:v>576</c:v>
                </c:pt>
                <c:pt idx="577">
                  <c:v>577</c:v>
                </c:pt>
                <c:pt idx="578">
                  <c:v>578</c:v>
                </c:pt>
                <c:pt idx="579">
                  <c:v>579</c:v>
                </c:pt>
                <c:pt idx="580">
                  <c:v>580</c:v>
                </c:pt>
                <c:pt idx="581">
                  <c:v>581</c:v>
                </c:pt>
                <c:pt idx="582">
                  <c:v>582</c:v>
                </c:pt>
                <c:pt idx="583">
                  <c:v>583</c:v>
                </c:pt>
                <c:pt idx="584">
                  <c:v>584</c:v>
                </c:pt>
                <c:pt idx="585">
                  <c:v>585</c:v>
                </c:pt>
                <c:pt idx="586">
                  <c:v>586</c:v>
                </c:pt>
                <c:pt idx="587">
                  <c:v>587</c:v>
                </c:pt>
                <c:pt idx="588">
                  <c:v>588</c:v>
                </c:pt>
                <c:pt idx="589">
                  <c:v>589</c:v>
                </c:pt>
                <c:pt idx="590">
                  <c:v>590</c:v>
                </c:pt>
                <c:pt idx="591">
                  <c:v>591</c:v>
                </c:pt>
                <c:pt idx="592">
                  <c:v>592</c:v>
                </c:pt>
                <c:pt idx="593">
                  <c:v>593</c:v>
                </c:pt>
                <c:pt idx="594">
                  <c:v>594</c:v>
                </c:pt>
                <c:pt idx="595">
                  <c:v>595</c:v>
                </c:pt>
                <c:pt idx="596">
                  <c:v>596</c:v>
                </c:pt>
                <c:pt idx="597">
                  <c:v>597</c:v>
                </c:pt>
                <c:pt idx="598">
                  <c:v>598</c:v>
                </c:pt>
                <c:pt idx="599">
                  <c:v>599</c:v>
                </c:pt>
                <c:pt idx="600">
                  <c:v>600</c:v>
                </c:pt>
                <c:pt idx="601">
                  <c:v>601</c:v>
                </c:pt>
                <c:pt idx="602">
                  <c:v>602</c:v>
                </c:pt>
                <c:pt idx="603">
                  <c:v>603</c:v>
                </c:pt>
                <c:pt idx="604">
                  <c:v>604</c:v>
                </c:pt>
                <c:pt idx="605">
                  <c:v>605</c:v>
                </c:pt>
                <c:pt idx="606">
                  <c:v>606</c:v>
                </c:pt>
                <c:pt idx="607">
                  <c:v>607</c:v>
                </c:pt>
                <c:pt idx="608">
                  <c:v>608</c:v>
                </c:pt>
                <c:pt idx="609">
                  <c:v>609</c:v>
                </c:pt>
                <c:pt idx="610">
                  <c:v>610</c:v>
                </c:pt>
                <c:pt idx="611">
                  <c:v>611</c:v>
                </c:pt>
                <c:pt idx="612">
                  <c:v>612</c:v>
                </c:pt>
                <c:pt idx="613">
                  <c:v>613</c:v>
                </c:pt>
                <c:pt idx="614">
                  <c:v>614</c:v>
                </c:pt>
                <c:pt idx="615">
                  <c:v>615</c:v>
                </c:pt>
                <c:pt idx="616">
                  <c:v>616</c:v>
                </c:pt>
                <c:pt idx="617">
                  <c:v>617</c:v>
                </c:pt>
                <c:pt idx="618">
                  <c:v>618</c:v>
                </c:pt>
                <c:pt idx="619">
                  <c:v>619</c:v>
                </c:pt>
                <c:pt idx="620">
                  <c:v>620</c:v>
                </c:pt>
                <c:pt idx="621">
                  <c:v>621</c:v>
                </c:pt>
                <c:pt idx="622">
                  <c:v>622</c:v>
                </c:pt>
                <c:pt idx="623">
                  <c:v>623</c:v>
                </c:pt>
                <c:pt idx="624">
                  <c:v>624</c:v>
                </c:pt>
                <c:pt idx="625">
                  <c:v>625</c:v>
                </c:pt>
                <c:pt idx="626">
                  <c:v>626</c:v>
                </c:pt>
                <c:pt idx="627">
                  <c:v>627</c:v>
                </c:pt>
                <c:pt idx="628">
                  <c:v>628</c:v>
                </c:pt>
                <c:pt idx="629">
                  <c:v>629</c:v>
                </c:pt>
                <c:pt idx="630">
                  <c:v>630</c:v>
                </c:pt>
                <c:pt idx="631">
                  <c:v>631</c:v>
                </c:pt>
                <c:pt idx="632">
                  <c:v>632</c:v>
                </c:pt>
                <c:pt idx="633">
                  <c:v>633</c:v>
                </c:pt>
                <c:pt idx="634">
                  <c:v>634</c:v>
                </c:pt>
                <c:pt idx="635">
                  <c:v>635</c:v>
                </c:pt>
                <c:pt idx="636">
                  <c:v>636</c:v>
                </c:pt>
                <c:pt idx="637">
                  <c:v>637</c:v>
                </c:pt>
                <c:pt idx="638">
                  <c:v>638</c:v>
                </c:pt>
                <c:pt idx="639">
                  <c:v>639</c:v>
                </c:pt>
                <c:pt idx="640">
                  <c:v>640</c:v>
                </c:pt>
                <c:pt idx="641">
                  <c:v>641</c:v>
                </c:pt>
                <c:pt idx="642">
                  <c:v>642</c:v>
                </c:pt>
                <c:pt idx="643">
                  <c:v>643</c:v>
                </c:pt>
                <c:pt idx="644">
                  <c:v>644</c:v>
                </c:pt>
                <c:pt idx="645">
                  <c:v>645</c:v>
                </c:pt>
                <c:pt idx="646">
                  <c:v>646</c:v>
                </c:pt>
                <c:pt idx="647">
                  <c:v>647</c:v>
                </c:pt>
                <c:pt idx="648">
                  <c:v>648</c:v>
                </c:pt>
                <c:pt idx="649">
                  <c:v>649</c:v>
                </c:pt>
                <c:pt idx="650">
                  <c:v>650</c:v>
                </c:pt>
                <c:pt idx="651">
                  <c:v>651</c:v>
                </c:pt>
                <c:pt idx="652">
                  <c:v>652</c:v>
                </c:pt>
                <c:pt idx="653">
                  <c:v>653</c:v>
                </c:pt>
                <c:pt idx="654">
                  <c:v>654</c:v>
                </c:pt>
                <c:pt idx="655">
                  <c:v>655</c:v>
                </c:pt>
                <c:pt idx="656">
                  <c:v>656</c:v>
                </c:pt>
                <c:pt idx="657">
                  <c:v>657</c:v>
                </c:pt>
                <c:pt idx="658">
                  <c:v>658</c:v>
                </c:pt>
                <c:pt idx="659">
                  <c:v>659</c:v>
                </c:pt>
                <c:pt idx="660">
                  <c:v>660</c:v>
                </c:pt>
                <c:pt idx="661">
                  <c:v>661</c:v>
                </c:pt>
                <c:pt idx="662">
                  <c:v>662</c:v>
                </c:pt>
                <c:pt idx="663">
                  <c:v>663</c:v>
                </c:pt>
                <c:pt idx="664">
                  <c:v>664</c:v>
                </c:pt>
                <c:pt idx="665">
                  <c:v>665</c:v>
                </c:pt>
                <c:pt idx="666">
                  <c:v>666</c:v>
                </c:pt>
                <c:pt idx="667">
                  <c:v>667</c:v>
                </c:pt>
                <c:pt idx="668">
                  <c:v>668</c:v>
                </c:pt>
                <c:pt idx="669">
                  <c:v>669</c:v>
                </c:pt>
                <c:pt idx="670">
                  <c:v>670</c:v>
                </c:pt>
                <c:pt idx="671">
                  <c:v>671</c:v>
                </c:pt>
                <c:pt idx="672">
                  <c:v>672</c:v>
                </c:pt>
                <c:pt idx="673">
                  <c:v>673</c:v>
                </c:pt>
                <c:pt idx="674">
                  <c:v>674</c:v>
                </c:pt>
                <c:pt idx="675">
                  <c:v>675</c:v>
                </c:pt>
                <c:pt idx="676">
                  <c:v>676</c:v>
                </c:pt>
                <c:pt idx="677">
                  <c:v>677</c:v>
                </c:pt>
                <c:pt idx="678">
                  <c:v>678</c:v>
                </c:pt>
                <c:pt idx="679">
                  <c:v>679</c:v>
                </c:pt>
                <c:pt idx="680">
                  <c:v>680</c:v>
                </c:pt>
                <c:pt idx="681">
                  <c:v>681</c:v>
                </c:pt>
                <c:pt idx="682">
                  <c:v>682</c:v>
                </c:pt>
                <c:pt idx="683">
                  <c:v>683</c:v>
                </c:pt>
                <c:pt idx="684">
                  <c:v>684</c:v>
                </c:pt>
                <c:pt idx="685">
                  <c:v>685</c:v>
                </c:pt>
                <c:pt idx="686">
                  <c:v>686</c:v>
                </c:pt>
                <c:pt idx="687">
                  <c:v>687</c:v>
                </c:pt>
                <c:pt idx="688">
                  <c:v>688</c:v>
                </c:pt>
                <c:pt idx="689">
                  <c:v>689</c:v>
                </c:pt>
                <c:pt idx="690">
                  <c:v>690</c:v>
                </c:pt>
                <c:pt idx="691">
                  <c:v>691</c:v>
                </c:pt>
                <c:pt idx="692">
                  <c:v>692</c:v>
                </c:pt>
                <c:pt idx="693">
                  <c:v>693</c:v>
                </c:pt>
                <c:pt idx="694">
                  <c:v>694</c:v>
                </c:pt>
                <c:pt idx="695">
                  <c:v>695</c:v>
                </c:pt>
                <c:pt idx="696">
                  <c:v>696</c:v>
                </c:pt>
                <c:pt idx="697">
                  <c:v>697</c:v>
                </c:pt>
                <c:pt idx="698">
                  <c:v>698</c:v>
                </c:pt>
                <c:pt idx="699">
                  <c:v>699</c:v>
                </c:pt>
                <c:pt idx="700">
                  <c:v>700</c:v>
                </c:pt>
                <c:pt idx="701">
                  <c:v>701</c:v>
                </c:pt>
                <c:pt idx="702">
                  <c:v>702</c:v>
                </c:pt>
                <c:pt idx="703">
                  <c:v>703</c:v>
                </c:pt>
                <c:pt idx="704">
                  <c:v>704</c:v>
                </c:pt>
                <c:pt idx="705">
                  <c:v>705</c:v>
                </c:pt>
                <c:pt idx="706">
                  <c:v>706</c:v>
                </c:pt>
                <c:pt idx="707">
                  <c:v>707</c:v>
                </c:pt>
                <c:pt idx="708">
                  <c:v>708</c:v>
                </c:pt>
                <c:pt idx="709">
                  <c:v>709</c:v>
                </c:pt>
                <c:pt idx="710">
                  <c:v>710</c:v>
                </c:pt>
                <c:pt idx="711">
                  <c:v>711</c:v>
                </c:pt>
                <c:pt idx="712">
                  <c:v>712</c:v>
                </c:pt>
                <c:pt idx="713">
                  <c:v>713</c:v>
                </c:pt>
                <c:pt idx="714">
                  <c:v>714</c:v>
                </c:pt>
                <c:pt idx="715">
                  <c:v>715</c:v>
                </c:pt>
                <c:pt idx="716">
                  <c:v>716</c:v>
                </c:pt>
                <c:pt idx="717">
                  <c:v>717</c:v>
                </c:pt>
                <c:pt idx="718">
                  <c:v>718</c:v>
                </c:pt>
                <c:pt idx="719">
                  <c:v>719</c:v>
                </c:pt>
                <c:pt idx="720">
                  <c:v>720</c:v>
                </c:pt>
                <c:pt idx="721">
                  <c:v>721</c:v>
                </c:pt>
                <c:pt idx="722">
                  <c:v>722</c:v>
                </c:pt>
                <c:pt idx="723">
                  <c:v>723</c:v>
                </c:pt>
                <c:pt idx="724">
                  <c:v>724</c:v>
                </c:pt>
                <c:pt idx="725">
                  <c:v>725</c:v>
                </c:pt>
                <c:pt idx="726">
                  <c:v>726</c:v>
                </c:pt>
                <c:pt idx="727">
                  <c:v>727</c:v>
                </c:pt>
                <c:pt idx="728">
                  <c:v>728</c:v>
                </c:pt>
                <c:pt idx="729">
                  <c:v>729</c:v>
                </c:pt>
                <c:pt idx="730">
                  <c:v>730</c:v>
                </c:pt>
                <c:pt idx="731">
                  <c:v>731</c:v>
                </c:pt>
                <c:pt idx="732">
                  <c:v>732</c:v>
                </c:pt>
                <c:pt idx="733">
                  <c:v>733</c:v>
                </c:pt>
                <c:pt idx="734">
                  <c:v>734</c:v>
                </c:pt>
                <c:pt idx="735">
                  <c:v>735</c:v>
                </c:pt>
                <c:pt idx="736">
                  <c:v>736</c:v>
                </c:pt>
                <c:pt idx="737">
                  <c:v>737</c:v>
                </c:pt>
                <c:pt idx="738">
                  <c:v>738</c:v>
                </c:pt>
                <c:pt idx="739">
                  <c:v>739</c:v>
                </c:pt>
                <c:pt idx="740">
                  <c:v>740</c:v>
                </c:pt>
                <c:pt idx="741">
                  <c:v>741</c:v>
                </c:pt>
                <c:pt idx="742">
                  <c:v>742</c:v>
                </c:pt>
                <c:pt idx="743">
                  <c:v>743</c:v>
                </c:pt>
                <c:pt idx="744">
                  <c:v>744</c:v>
                </c:pt>
                <c:pt idx="745">
                  <c:v>745</c:v>
                </c:pt>
                <c:pt idx="746">
                  <c:v>746</c:v>
                </c:pt>
                <c:pt idx="747">
                  <c:v>747</c:v>
                </c:pt>
                <c:pt idx="748">
                  <c:v>748</c:v>
                </c:pt>
                <c:pt idx="749">
                  <c:v>749</c:v>
                </c:pt>
                <c:pt idx="750">
                  <c:v>750</c:v>
                </c:pt>
                <c:pt idx="751">
                  <c:v>751</c:v>
                </c:pt>
                <c:pt idx="752">
                  <c:v>752</c:v>
                </c:pt>
                <c:pt idx="753">
                  <c:v>753</c:v>
                </c:pt>
                <c:pt idx="754">
                  <c:v>754</c:v>
                </c:pt>
                <c:pt idx="755">
                  <c:v>755</c:v>
                </c:pt>
                <c:pt idx="756">
                  <c:v>756</c:v>
                </c:pt>
                <c:pt idx="757">
                  <c:v>757</c:v>
                </c:pt>
                <c:pt idx="758">
                  <c:v>758</c:v>
                </c:pt>
                <c:pt idx="759">
                  <c:v>759</c:v>
                </c:pt>
                <c:pt idx="760">
                  <c:v>760</c:v>
                </c:pt>
                <c:pt idx="761">
                  <c:v>761</c:v>
                </c:pt>
                <c:pt idx="762">
                  <c:v>762</c:v>
                </c:pt>
                <c:pt idx="763">
                  <c:v>763</c:v>
                </c:pt>
                <c:pt idx="764">
                  <c:v>764</c:v>
                </c:pt>
                <c:pt idx="765">
                  <c:v>765</c:v>
                </c:pt>
                <c:pt idx="766">
                  <c:v>766</c:v>
                </c:pt>
                <c:pt idx="767">
                  <c:v>767</c:v>
                </c:pt>
                <c:pt idx="768">
                  <c:v>768</c:v>
                </c:pt>
                <c:pt idx="769">
                  <c:v>769</c:v>
                </c:pt>
                <c:pt idx="770">
                  <c:v>770</c:v>
                </c:pt>
                <c:pt idx="771">
                  <c:v>771</c:v>
                </c:pt>
                <c:pt idx="772">
                  <c:v>772</c:v>
                </c:pt>
                <c:pt idx="773">
                  <c:v>773</c:v>
                </c:pt>
                <c:pt idx="774">
                  <c:v>774</c:v>
                </c:pt>
                <c:pt idx="775">
                  <c:v>775</c:v>
                </c:pt>
                <c:pt idx="776">
                  <c:v>776</c:v>
                </c:pt>
                <c:pt idx="777">
                  <c:v>777</c:v>
                </c:pt>
                <c:pt idx="778">
                  <c:v>778</c:v>
                </c:pt>
                <c:pt idx="779">
                  <c:v>779</c:v>
                </c:pt>
                <c:pt idx="780">
                  <c:v>780</c:v>
                </c:pt>
                <c:pt idx="781">
                  <c:v>781</c:v>
                </c:pt>
                <c:pt idx="782">
                  <c:v>782</c:v>
                </c:pt>
                <c:pt idx="783">
                  <c:v>783</c:v>
                </c:pt>
                <c:pt idx="784">
                  <c:v>784</c:v>
                </c:pt>
                <c:pt idx="785">
                  <c:v>785</c:v>
                </c:pt>
                <c:pt idx="786">
                  <c:v>786</c:v>
                </c:pt>
                <c:pt idx="787">
                  <c:v>787</c:v>
                </c:pt>
                <c:pt idx="788">
                  <c:v>788</c:v>
                </c:pt>
                <c:pt idx="789">
                  <c:v>789</c:v>
                </c:pt>
                <c:pt idx="790">
                  <c:v>790</c:v>
                </c:pt>
                <c:pt idx="791">
                  <c:v>791</c:v>
                </c:pt>
                <c:pt idx="792">
                  <c:v>792</c:v>
                </c:pt>
                <c:pt idx="793">
                  <c:v>793</c:v>
                </c:pt>
                <c:pt idx="794">
                  <c:v>794</c:v>
                </c:pt>
                <c:pt idx="795">
                  <c:v>795</c:v>
                </c:pt>
                <c:pt idx="796">
                  <c:v>796</c:v>
                </c:pt>
                <c:pt idx="797">
                  <c:v>797</c:v>
                </c:pt>
                <c:pt idx="798">
                  <c:v>798</c:v>
                </c:pt>
                <c:pt idx="799">
                  <c:v>799</c:v>
                </c:pt>
                <c:pt idx="800">
                  <c:v>800</c:v>
                </c:pt>
                <c:pt idx="801">
                  <c:v>801</c:v>
                </c:pt>
                <c:pt idx="802">
                  <c:v>802</c:v>
                </c:pt>
                <c:pt idx="803">
                  <c:v>803</c:v>
                </c:pt>
                <c:pt idx="804">
                  <c:v>804</c:v>
                </c:pt>
                <c:pt idx="805">
                  <c:v>805</c:v>
                </c:pt>
                <c:pt idx="806">
                  <c:v>806</c:v>
                </c:pt>
                <c:pt idx="807">
                  <c:v>807</c:v>
                </c:pt>
                <c:pt idx="808">
                  <c:v>808</c:v>
                </c:pt>
                <c:pt idx="809">
                  <c:v>809</c:v>
                </c:pt>
                <c:pt idx="810">
                  <c:v>810</c:v>
                </c:pt>
                <c:pt idx="811">
                  <c:v>811</c:v>
                </c:pt>
                <c:pt idx="812">
                  <c:v>812</c:v>
                </c:pt>
                <c:pt idx="813">
                  <c:v>813</c:v>
                </c:pt>
                <c:pt idx="814">
                  <c:v>814</c:v>
                </c:pt>
                <c:pt idx="815">
                  <c:v>815</c:v>
                </c:pt>
                <c:pt idx="816">
                  <c:v>816</c:v>
                </c:pt>
                <c:pt idx="817">
                  <c:v>817</c:v>
                </c:pt>
                <c:pt idx="818">
                  <c:v>818</c:v>
                </c:pt>
                <c:pt idx="819">
                  <c:v>819</c:v>
                </c:pt>
                <c:pt idx="820">
                  <c:v>820</c:v>
                </c:pt>
                <c:pt idx="821">
                  <c:v>821</c:v>
                </c:pt>
                <c:pt idx="822">
                  <c:v>822</c:v>
                </c:pt>
                <c:pt idx="823">
                  <c:v>823</c:v>
                </c:pt>
                <c:pt idx="824">
                  <c:v>824</c:v>
                </c:pt>
                <c:pt idx="825">
                  <c:v>825</c:v>
                </c:pt>
                <c:pt idx="826">
                  <c:v>826</c:v>
                </c:pt>
                <c:pt idx="827">
                  <c:v>827</c:v>
                </c:pt>
                <c:pt idx="828">
                  <c:v>828</c:v>
                </c:pt>
                <c:pt idx="829">
                  <c:v>829</c:v>
                </c:pt>
                <c:pt idx="830">
                  <c:v>830</c:v>
                </c:pt>
                <c:pt idx="831">
                  <c:v>831</c:v>
                </c:pt>
                <c:pt idx="832">
                  <c:v>832</c:v>
                </c:pt>
                <c:pt idx="833">
                  <c:v>833</c:v>
                </c:pt>
                <c:pt idx="834">
                  <c:v>834</c:v>
                </c:pt>
                <c:pt idx="835">
                  <c:v>835</c:v>
                </c:pt>
                <c:pt idx="836">
                  <c:v>836</c:v>
                </c:pt>
                <c:pt idx="837">
                  <c:v>837</c:v>
                </c:pt>
                <c:pt idx="838">
                  <c:v>838</c:v>
                </c:pt>
                <c:pt idx="839">
                  <c:v>839</c:v>
                </c:pt>
                <c:pt idx="840">
                  <c:v>840</c:v>
                </c:pt>
                <c:pt idx="841">
                  <c:v>841</c:v>
                </c:pt>
                <c:pt idx="842">
                  <c:v>842</c:v>
                </c:pt>
                <c:pt idx="843">
                  <c:v>843</c:v>
                </c:pt>
                <c:pt idx="844">
                  <c:v>844</c:v>
                </c:pt>
                <c:pt idx="845">
                  <c:v>845</c:v>
                </c:pt>
                <c:pt idx="846">
                  <c:v>846</c:v>
                </c:pt>
                <c:pt idx="847">
                  <c:v>847</c:v>
                </c:pt>
                <c:pt idx="848">
                  <c:v>848</c:v>
                </c:pt>
                <c:pt idx="849">
                  <c:v>849</c:v>
                </c:pt>
                <c:pt idx="850">
                  <c:v>850</c:v>
                </c:pt>
                <c:pt idx="851">
                  <c:v>851</c:v>
                </c:pt>
                <c:pt idx="852">
                  <c:v>852</c:v>
                </c:pt>
                <c:pt idx="853">
                  <c:v>853</c:v>
                </c:pt>
                <c:pt idx="854">
                  <c:v>854</c:v>
                </c:pt>
                <c:pt idx="855">
                  <c:v>855</c:v>
                </c:pt>
                <c:pt idx="856">
                  <c:v>856</c:v>
                </c:pt>
                <c:pt idx="857">
                  <c:v>857</c:v>
                </c:pt>
                <c:pt idx="858">
                  <c:v>858</c:v>
                </c:pt>
                <c:pt idx="859">
                  <c:v>859</c:v>
                </c:pt>
                <c:pt idx="860">
                  <c:v>860</c:v>
                </c:pt>
                <c:pt idx="861">
                  <c:v>861</c:v>
                </c:pt>
                <c:pt idx="862">
                  <c:v>862</c:v>
                </c:pt>
                <c:pt idx="863">
                  <c:v>863</c:v>
                </c:pt>
                <c:pt idx="864">
                  <c:v>864</c:v>
                </c:pt>
                <c:pt idx="865">
                  <c:v>865</c:v>
                </c:pt>
                <c:pt idx="866">
                  <c:v>866</c:v>
                </c:pt>
                <c:pt idx="867">
                  <c:v>867</c:v>
                </c:pt>
                <c:pt idx="868">
                  <c:v>868</c:v>
                </c:pt>
                <c:pt idx="869">
                  <c:v>869</c:v>
                </c:pt>
                <c:pt idx="870">
                  <c:v>870</c:v>
                </c:pt>
                <c:pt idx="871">
                  <c:v>871</c:v>
                </c:pt>
                <c:pt idx="872">
                  <c:v>872</c:v>
                </c:pt>
                <c:pt idx="873">
                  <c:v>873</c:v>
                </c:pt>
                <c:pt idx="874">
                  <c:v>874</c:v>
                </c:pt>
                <c:pt idx="875">
                  <c:v>875</c:v>
                </c:pt>
                <c:pt idx="876">
                  <c:v>876</c:v>
                </c:pt>
                <c:pt idx="877">
                  <c:v>877</c:v>
                </c:pt>
                <c:pt idx="878">
                  <c:v>878</c:v>
                </c:pt>
                <c:pt idx="879">
                  <c:v>879</c:v>
                </c:pt>
                <c:pt idx="880">
                  <c:v>880</c:v>
                </c:pt>
                <c:pt idx="881">
                  <c:v>881</c:v>
                </c:pt>
                <c:pt idx="882">
                  <c:v>882</c:v>
                </c:pt>
                <c:pt idx="883">
                  <c:v>883</c:v>
                </c:pt>
                <c:pt idx="884">
                  <c:v>884</c:v>
                </c:pt>
                <c:pt idx="885">
                  <c:v>885</c:v>
                </c:pt>
                <c:pt idx="886">
                  <c:v>886</c:v>
                </c:pt>
                <c:pt idx="887">
                  <c:v>887</c:v>
                </c:pt>
                <c:pt idx="888">
                  <c:v>888</c:v>
                </c:pt>
                <c:pt idx="889">
                  <c:v>889</c:v>
                </c:pt>
                <c:pt idx="890">
                  <c:v>890</c:v>
                </c:pt>
                <c:pt idx="891">
                  <c:v>891</c:v>
                </c:pt>
                <c:pt idx="892">
                  <c:v>892</c:v>
                </c:pt>
                <c:pt idx="893">
                  <c:v>893</c:v>
                </c:pt>
                <c:pt idx="894">
                  <c:v>894</c:v>
                </c:pt>
                <c:pt idx="895">
                  <c:v>895</c:v>
                </c:pt>
                <c:pt idx="896">
                  <c:v>896</c:v>
                </c:pt>
                <c:pt idx="897">
                  <c:v>897</c:v>
                </c:pt>
                <c:pt idx="898">
                  <c:v>898</c:v>
                </c:pt>
                <c:pt idx="899">
                  <c:v>899</c:v>
                </c:pt>
                <c:pt idx="900">
                  <c:v>900</c:v>
                </c:pt>
                <c:pt idx="901">
                  <c:v>901</c:v>
                </c:pt>
                <c:pt idx="902">
                  <c:v>902</c:v>
                </c:pt>
                <c:pt idx="903">
                  <c:v>903</c:v>
                </c:pt>
                <c:pt idx="904">
                  <c:v>904</c:v>
                </c:pt>
                <c:pt idx="905">
                  <c:v>905</c:v>
                </c:pt>
                <c:pt idx="906">
                  <c:v>906</c:v>
                </c:pt>
                <c:pt idx="907">
                  <c:v>907</c:v>
                </c:pt>
                <c:pt idx="908">
                  <c:v>908</c:v>
                </c:pt>
                <c:pt idx="909">
                  <c:v>909</c:v>
                </c:pt>
                <c:pt idx="910">
                  <c:v>910</c:v>
                </c:pt>
                <c:pt idx="911">
                  <c:v>911</c:v>
                </c:pt>
                <c:pt idx="912">
                  <c:v>912</c:v>
                </c:pt>
                <c:pt idx="913">
                  <c:v>913</c:v>
                </c:pt>
                <c:pt idx="914">
                  <c:v>914</c:v>
                </c:pt>
                <c:pt idx="915">
                  <c:v>915</c:v>
                </c:pt>
                <c:pt idx="916">
                  <c:v>916</c:v>
                </c:pt>
                <c:pt idx="917">
                  <c:v>917</c:v>
                </c:pt>
                <c:pt idx="918">
                  <c:v>918</c:v>
                </c:pt>
                <c:pt idx="919">
                  <c:v>919</c:v>
                </c:pt>
                <c:pt idx="920">
                  <c:v>920</c:v>
                </c:pt>
                <c:pt idx="921">
                  <c:v>921</c:v>
                </c:pt>
                <c:pt idx="922">
                  <c:v>922</c:v>
                </c:pt>
                <c:pt idx="923">
                  <c:v>923</c:v>
                </c:pt>
                <c:pt idx="924">
                  <c:v>924</c:v>
                </c:pt>
                <c:pt idx="925">
                  <c:v>925</c:v>
                </c:pt>
                <c:pt idx="926">
                  <c:v>926</c:v>
                </c:pt>
                <c:pt idx="927">
                  <c:v>927</c:v>
                </c:pt>
                <c:pt idx="928">
                  <c:v>928</c:v>
                </c:pt>
                <c:pt idx="929">
                  <c:v>929</c:v>
                </c:pt>
                <c:pt idx="930">
                  <c:v>930</c:v>
                </c:pt>
                <c:pt idx="931">
                  <c:v>931</c:v>
                </c:pt>
                <c:pt idx="932">
                  <c:v>932</c:v>
                </c:pt>
                <c:pt idx="933">
                  <c:v>933</c:v>
                </c:pt>
                <c:pt idx="934">
                  <c:v>934</c:v>
                </c:pt>
                <c:pt idx="935">
                  <c:v>935</c:v>
                </c:pt>
                <c:pt idx="936">
                  <c:v>936</c:v>
                </c:pt>
                <c:pt idx="937">
                  <c:v>937</c:v>
                </c:pt>
                <c:pt idx="938">
                  <c:v>938</c:v>
                </c:pt>
                <c:pt idx="939">
                  <c:v>939</c:v>
                </c:pt>
                <c:pt idx="940">
                  <c:v>940</c:v>
                </c:pt>
                <c:pt idx="941">
                  <c:v>941</c:v>
                </c:pt>
                <c:pt idx="942">
                  <c:v>942</c:v>
                </c:pt>
                <c:pt idx="943">
                  <c:v>943</c:v>
                </c:pt>
                <c:pt idx="944">
                  <c:v>944</c:v>
                </c:pt>
                <c:pt idx="945">
                  <c:v>945</c:v>
                </c:pt>
                <c:pt idx="946">
                  <c:v>946</c:v>
                </c:pt>
                <c:pt idx="947">
                  <c:v>947</c:v>
                </c:pt>
                <c:pt idx="948">
                  <c:v>948</c:v>
                </c:pt>
                <c:pt idx="949">
                  <c:v>949</c:v>
                </c:pt>
                <c:pt idx="950">
                  <c:v>950</c:v>
                </c:pt>
                <c:pt idx="951">
                  <c:v>951</c:v>
                </c:pt>
                <c:pt idx="952">
                  <c:v>952</c:v>
                </c:pt>
                <c:pt idx="953">
                  <c:v>953</c:v>
                </c:pt>
                <c:pt idx="954">
                  <c:v>954</c:v>
                </c:pt>
                <c:pt idx="955">
                  <c:v>955</c:v>
                </c:pt>
                <c:pt idx="956">
                  <c:v>956</c:v>
                </c:pt>
                <c:pt idx="957">
                  <c:v>957</c:v>
                </c:pt>
                <c:pt idx="958">
                  <c:v>958</c:v>
                </c:pt>
                <c:pt idx="959">
                  <c:v>959</c:v>
                </c:pt>
                <c:pt idx="960">
                  <c:v>960</c:v>
                </c:pt>
                <c:pt idx="961">
                  <c:v>961</c:v>
                </c:pt>
                <c:pt idx="962">
                  <c:v>962</c:v>
                </c:pt>
                <c:pt idx="963">
                  <c:v>963</c:v>
                </c:pt>
                <c:pt idx="964">
                  <c:v>964</c:v>
                </c:pt>
                <c:pt idx="965">
                  <c:v>965</c:v>
                </c:pt>
                <c:pt idx="966">
                  <c:v>966</c:v>
                </c:pt>
                <c:pt idx="967">
                  <c:v>967</c:v>
                </c:pt>
                <c:pt idx="968">
                  <c:v>968</c:v>
                </c:pt>
                <c:pt idx="969">
                  <c:v>969</c:v>
                </c:pt>
                <c:pt idx="970">
                  <c:v>970</c:v>
                </c:pt>
                <c:pt idx="971">
                  <c:v>971</c:v>
                </c:pt>
                <c:pt idx="972">
                  <c:v>972</c:v>
                </c:pt>
                <c:pt idx="973">
                  <c:v>973</c:v>
                </c:pt>
                <c:pt idx="974">
                  <c:v>974</c:v>
                </c:pt>
                <c:pt idx="975">
                  <c:v>975</c:v>
                </c:pt>
                <c:pt idx="976">
                  <c:v>976</c:v>
                </c:pt>
                <c:pt idx="977">
                  <c:v>977</c:v>
                </c:pt>
                <c:pt idx="978">
                  <c:v>978</c:v>
                </c:pt>
                <c:pt idx="979">
                  <c:v>979</c:v>
                </c:pt>
                <c:pt idx="980">
                  <c:v>980</c:v>
                </c:pt>
                <c:pt idx="981">
                  <c:v>981</c:v>
                </c:pt>
                <c:pt idx="982">
                  <c:v>982</c:v>
                </c:pt>
                <c:pt idx="983">
                  <c:v>983</c:v>
                </c:pt>
                <c:pt idx="984">
                  <c:v>984</c:v>
                </c:pt>
                <c:pt idx="985">
                  <c:v>985</c:v>
                </c:pt>
                <c:pt idx="986">
                  <c:v>986</c:v>
                </c:pt>
                <c:pt idx="987">
                  <c:v>987</c:v>
                </c:pt>
                <c:pt idx="988">
                  <c:v>988</c:v>
                </c:pt>
                <c:pt idx="989">
                  <c:v>989</c:v>
                </c:pt>
                <c:pt idx="990">
                  <c:v>990</c:v>
                </c:pt>
                <c:pt idx="991">
                  <c:v>991</c:v>
                </c:pt>
                <c:pt idx="992">
                  <c:v>992</c:v>
                </c:pt>
                <c:pt idx="993">
                  <c:v>993</c:v>
                </c:pt>
                <c:pt idx="994">
                  <c:v>994</c:v>
                </c:pt>
                <c:pt idx="995">
                  <c:v>995</c:v>
                </c:pt>
                <c:pt idx="996">
                  <c:v>996</c:v>
                </c:pt>
                <c:pt idx="997">
                  <c:v>997</c:v>
                </c:pt>
                <c:pt idx="998">
                  <c:v>998</c:v>
                </c:pt>
                <c:pt idx="999">
                  <c:v>999</c:v>
                </c:pt>
                <c:pt idx="1000">
                  <c:v>1000</c:v>
                </c:pt>
                <c:pt idx="1001">
                  <c:v>1001</c:v>
                </c:pt>
                <c:pt idx="1002">
                  <c:v>1002</c:v>
                </c:pt>
                <c:pt idx="1003">
                  <c:v>1003</c:v>
                </c:pt>
                <c:pt idx="1004">
                  <c:v>1004</c:v>
                </c:pt>
                <c:pt idx="1005">
                  <c:v>1005</c:v>
                </c:pt>
                <c:pt idx="1006">
                  <c:v>1006</c:v>
                </c:pt>
                <c:pt idx="1007">
                  <c:v>1007</c:v>
                </c:pt>
                <c:pt idx="1008">
                  <c:v>1008</c:v>
                </c:pt>
                <c:pt idx="1009">
                  <c:v>1009</c:v>
                </c:pt>
                <c:pt idx="1010">
                  <c:v>1010</c:v>
                </c:pt>
                <c:pt idx="1011">
                  <c:v>1011</c:v>
                </c:pt>
                <c:pt idx="1012">
                  <c:v>1012</c:v>
                </c:pt>
                <c:pt idx="1013">
                  <c:v>1013</c:v>
                </c:pt>
                <c:pt idx="1014">
                  <c:v>1014</c:v>
                </c:pt>
                <c:pt idx="1015">
                  <c:v>1015</c:v>
                </c:pt>
                <c:pt idx="1016">
                  <c:v>1016</c:v>
                </c:pt>
                <c:pt idx="1017">
                  <c:v>1017</c:v>
                </c:pt>
                <c:pt idx="1018">
                  <c:v>1018</c:v>
                </c:pt>
                <c:pt idx="1019">
                  <c:v>1019</c:v>
                </c:pt>
                <c:pt idx="1020">
                  <c:v>1020</c:v>
                </c:pt>
                <c:pt idx="1021">
                  <c:v>1021</c:v>
                </c:pt>
                <c:pt idx="1022">
                  <c:v>1022</c:v>
                </c:pt>
                <c:pt idx="1023">
                  <c:v>1023</c:v>
                </c:pt>
                <c:pt idx="1024">
                  <c:v>1024</c:v>
                </c:pt>
                <c:pt idx="1025">
                  <c:v>1025</c:v>
                </c:pt>
                <c:pt idx="1026">
                  <c:v>1026</c:v>
                </c:pt>
                <c:pt idx="1027">
                  <c:v>1027</c:v>
                </c:pt>
                <c:pt idx="1028">
                  <c:v>1028</c:v>
                </c:pt>
                <c:pt idx="1029">
                  <c:v>1029</c:v>
                </c:pt>
                <c:pt idx="1030">
                  <c:v>1030</c:v>
                </c:pt>
                <c:pt idx="1031">
                  <c:v>1031</c:v>
                </c:pt>
                <c:pt idx="1032">
                  <c:v>1032</c:v>
                </c:pt>
                <c:pt idx="1033">
                  <c:v>1033</c:v>
                </c:pt>
                <c:pt idx="1034">
                  <c:v>1034</c:v>
                </c:pt>
                <c:pt idx="1035">
                  <c:v>1035</c:v>
                </c:pt>
                <c:pt idx="1036">
                  <c:v>1036</c:v>
                </c:pt>
                <c:pt idx="1037">
                  <c:v>1037</c:v>
                </c:pt>
                <c:pt idx="1038">
                  <c:v>1038</c:v>
                </c:pt>
                <c:pt idx="1039">
                  <c:v>1039</c:v>
                </c:pt>
                <c:pt idx="1040">
                  <c:v>1040</c:v>
                </c:pt>
                <c:pt idx="1041">
                  <c:v>1041</c:v>
                </c:pt>
                <c:pt idx="1042">
                  <c:v>1042</c:v>
                </c:pt>
                <c:pt idx="1043">
                  <c:v>1043</c:v>
                </c:pt>
                <c:pt idx="1044">
                  <c:v>1044</c:v>
                </c:pt>
                <c:pt idx="1045">
                  <c:v>1045</c:v>
                </c:pt>
                <c:pt idx="1046">
                  <c:v>1046</c:v>
                </c:pt>
                <c:pt idx="1047">
                  <c:v>1047</c:v>
                </c:pt>
                <c:pt idx="1048">
                  <c:v>1048</c:v>
                </c:pt>
                <c:pt idx="1049">
                  <c:v>1049</c:v>
                </c:pt>
                <c:pt idx="1050">
                  <c:v>1050</c:v>
                </c:pt>
                <c:pt idx="1051">
                  <c:v>1051</c:v>
                </c:pt>
                <c:pt idx="1052">
                  <c:v>1052</c:v>
                </c:pt>
                <c:pt idx="1053">
                  <c:v>1053</c:v>
                </c:pt>
                <c:pt idx="1054">
                  <c:v>1054</c:v>
                </c:pt>
                <c:pt idx="1055">
                  <c:v>1055</c:v>
                </c:pt>
                <c:pt idx="1056">
                  <c:v>1056</c:v>
                </c:pt>
                <c:pt idx="1057">
                  <c:v>1057</c:v>
                </c:pt>
                <c:pt idx="1058">
                  <c:v>1058</c:v>
                </c:pt>
                <c:pt idx="1059">
                  <c:v>1059</c:v>
                </c:pt>
                <c:pt idx="1060">
                  <c:v>1060</c:v>
                </c:pt>
                <c:pt idx="1061">
                  <c:v>1061</c:v>
                </c:pt>
                <c:pt idx="1062">
                  <c:v>1062</c:v>
                </c:pt>
                <c:pt idx="1063">
                  <c:v>1063</c:v>
                </c:pt>
                <c:pt idx="1064">
                  <c:v>1064</c:v>
                </c:pt>
                <c:pt idx="1065">
                  <c:v>1065</c:v>
                </c:pt>
                <c:pt idx="1066">
                  <c:v>1066</c:v>
                </c:pt>
                <c:pt idx="1067">
                  <c:v>1067</c:v>
                </c:pt>
                <c:pt idx="1068">
                  <c:v>1068</c:v>
                </c:pt>
                <c:pt idx="1069">
                  <c:v>1069</c:v>
                </c:pt>
                <c:pt idx="1070">
                  <c:v>1070</c:v>
                </c:pt>
                <c:pt idx="1071">
                  <c:v>1071</c:v>
                </c:pt>
                <c:pt idx="1072">
                  <c:v>1072</c:v>
                </c:pt>
                <c:pt idx="1073">
                  <c:v>1073</c:v>
                </c:pt>
                <c:pt idx="1074">
                  <c:v>1074</c:v>
                </c:pt>
                <c:pt idx="1075">
                  <c:v>1075</c:v>
                </c:pt>
                <c:pt idx="1076">
                  <c:v>1076</c:v>
                </c:pt>
                <c:pt idx="1077">
                  <c:v>1077</c:v>
                </c:pt>
                <c:pt idx="1078">
                  <c:v>1078</c:v>
                </c:pt>
                <c:pt idx="1079">
                  <c:v>1079</c:v>
                </c:pt>
                <c:pt idx="1080">
                  <c:v>1080</c:v>
                </c:pt>
                <c:pt idx="1081">
                  <c:v>1081</c:v>
                </c:pt>
                <c:pt idx="1082">
                  <c:v>1082</c:v>
                </c:pt>
                <c:pt idx="1083">
                  <c:v>1083</c:v>
                </c:pt>
                <c:pt idx="1084">
                  <c:v>1084</c:v>
                </c:pt>
                <c:pt idx="1085">
                  <c:v>1085</c:v>
                </c:pt>
                <c:pt idx="1086">
                  <c:v>1086</c:v>
                </c:pt>
                <c:pt idx="1087">
                  <c:v>1087</c:v>
                </c:pt>
                <c:pt idx="1088">
                  <c:v>1088</c:v>
                </c:pt>
                <c:pt idx="1089">
                  <c:v>1089</c:v>
                </c:pt>
                <c:pt idx="1090">
                  <c:v>1090</c:v>
                </c:pt>
                <c:pt idx="1091">
                  <c:v>1091</c:v>
                </c:pt>
                <c:pt idx="1092">
                  <c:v>1092</c:v>
                </c:pt>
                <c:pt idx="1093">
                  <c:v>1093</c:v>
                </c:pt>
                <c:pt idx="1094">
                  <c:v>1094</c:v>
                </c:pt>
                <c:pt idx="1095">
                  <c:v>1095</c:v>
                </c:pt>
                <c:pt idx="1096">
                  <c:v>1096</c:v>
                </c:pt>
                <c:pt idx="1097">
                  <c:v>1097</c:v>
                </c:pt>
                <c:pt idx="1098">
                  <c:v>1098</c:v>
                </c:pt>
                <c:pt idx="1099">
                  <c:v>1099</c:v>
                </c:pt>
                <c:pt idx="1100">
                  <c:v>1100</c:v>
                </c:pt>
                <c:pt idx="1101">
                  <c:v>1101</c:v>
                </c:pt>
                <c:pt idx="1102">
                  <c:v>1102</c:v>
                </c:pt>
                <c:pt idx="1103">
                  <c:v>1103</c:v>
                </c:pt>
                <c:pt idx="1104">
                  <c:v>1104</c:v>
                </c:pt>
                <c:pt idx="1105">
                  <c:v>1105</c:v>
                </c:pt>
                <c:pt idx="1106">
                  <c:v>1106</c:v>
                </c:pt>
                <c:pt idx="1107">
                  <c:v>1107</c:v>
                </c:pt>
                <c:pt idx="1108">
                  <c:v>1108</c:v>
                </c:pt>
                <c:pt idx="1109">
                  <c:v>1109</c:v>
                </c:pt>
                <c:pt idx="1110">
                  <c:v>1110</c:v>
                </c:pt>
                <c:pt idx="1111">
                  <c:v>1111</c:v>
                </c:pt>
                <c:pt idx="1112">
                  <c:v>1112</c:v>
                </c:pt>
                <c:pt idx="1113">
                  <c:v>1113</c:v>
                </c:pt>
                <c:pt idx="1114">
                  <c:v>1114</c:v>
                </c:pt>
                <c:pt idx="1115">
                  <c:v>1115</c:v>
                </c:pt>
                <c:pt idx="1116">
                  <c:v>1116</c:v>
                </c:pt>
                <c:pt idx="1117">
                  <c:v>1117</c:v>
                </c:pt>
                <c:pt idx="1118">
                  <c:v>1118</c:v>
                </c:pt>
                <c:pt idx="1119">
                  <c:v>1119</c:v>
                </c:pt>
                <c:pt idx="1120">
                  <c:v>1120</c:v>
                </c:pt>
                <c:pt idx="1121">
                  <c:v>1121</c:v>
                </c:pt>
                <c:pt idx="1122">
                  <c:v>1122</c:v>
                </c:pt>
                <c:pt idx="1123">
                  <c:v>1123</c:v>
                </c:pt>
                <c:pt idx="1124">
                  <c:v>1124</c:v>
                </c:pt>
                <c:pt idx="1125">
                  <c:v>1125</c:v>
                </c:pt>
                <c:pt idx="1126">
                  <c:v>1126</c:v>
                </c:pt>
                <c:pt idx="1127">
                  <c:v>1127</c:v>
                </c:pt>
                <c:pt idx="1128">
                  <c:v>1128</c:v>
                </c:pt>
                <c:pt idx="1129">
                  <c:v>1129</c:v>
                </c:pt>
                <c:pt idx="1130">
                  <c:v>1130</c:v>
                </c:pt>
                <c:pt idx="1131">
                  <c:v>1131</c:v>
                </c:pt>
                <c:pt idx="1132">
                  <c:v>1132</c:v>
                </c:pt>
                <c:pt idx="1133">
                  <c:v>1133</c:v>
                </c:pt>
                <c:pt idx="1134">
                  <c:v>1134</c:v>
                </c:pt>
                <c:pt idx="1135">
                  <c:v>1135</c:v>
                </c:pt>
                <c:pt idx="1136">
                  <c:v>1136</c:v>
                </c:pt>
                <c:pt idx="1137">
                  <c:v>1137</c:v>
                </c:pt>
                <c:pt idx="1138">
                  <c:v>1138</c:v>
                </c:pt>
                <c:pt idx="1139">
                  <c:v>1139</c:v>
                </c:pt>
                <c:pt idx="1140">
                  <c:v>1140</c:v>
                </c:pt>
                <c:pt idx="1141">
                  <c:v>1141</c:v>
                </c:pt>
                <c:pt idx="1142">
                  <c:v>1142</c:v>
                </c:pt>
                <c:pt idx="1143">
                  <c:v>1143</c:v>
                </c:pt>
                <c:pt idx="1144">
                  <c:v>1144</c:v>
                </c:pt>
                <c:pt idx="1145">
                  <c:v>1145</c:v>
                </c:pt>
                <c:pt idx="1146">
                  <c:v>1146</c:v>
                </c:pt>
                <c:pt idx="1147">
                  <c:v>1147</c:v>
                </c:pt>
                <c:pt idx="1148">
                  <c:v>1148</c:v>
                </c:pt>
                <c:pt idx="1149">
                  <c:v>1149</c:v>
                </c:pt>
                <c:pt idx="1150">
                  <c:v>1150</c:v>
                </c:pt>
                <c:pt idx="1151">
                  <c:v>1151</c:v>
                </c:pt>
                <c:pt idx="1152">
                  <c:v>1152</c:v>
                </c:pt>
                <c:pt idx="1153">
                  <c:v>1153</c:v>
                </c:pt>
                <c:pt idx="1154">
                  <c:v>1154</c:v>
                </c:pt>
                <c:pt idx="1155">
                  <c:v>1155</c:v>
                </c:pt>
                <c:pt idx="1156">
                  <c:v>1156</c:v>
                </c:pt>
                <c:pt idx="1157">
                  <c:v>1157</c:v>
                </c:pt>
                <c:pt idx="1158">
                  <c:v>1158</c:v>
                </c:pt>
                <c:pt idx="1159">
                  <c:v>1159</c:v>
                </c:pt>
                <c:pt idx="1160">
                  <c:v>1160</c:v>
                </c:pt>
                <c:pt idx="1161">
                  <c:v>1161</c:v>
                </c:pt>
                <c:pt idx="1162">
                  <c:v>1162</c:v>
                </c:pt>
                <c:pt idx="1163">
                  <c:v>1163</c:v>
                </c:pt>
                <c:pt idx="1164">
                  <c:v>1164</c:v>
                </c:pt>
                <c:pt idx="1165">
                  <c:v>1165</c:v>
                </c:pt>
                <c:pt idx="1166">
                  <c:v>1166</c:v>
                </c:pt>
                <c:pt idx="1167">
                  <c:v>1167</c:v>
                </c:pt>
                <c:pt idx="1168">
                  <c:v>1168</c:v>
                </c:pt>
                <c:pt idx="1169">
                  <c:v>1169</c:v>
                </c:pt>
                <c:pt idx="1170">
                  <c:v>1170</c:v>
                </c:pt>
                <c:pt idx="1171">
                  <c:v>1171</c:v>
                </c:pt>
                <c:pt idx="1172">
                  <c:v>1172</c:v>
                </c:pt>
                <c:pt idx="1173">
                  <c:v>1173</c:v>
                </c:pt>
                <c:pt idx="1174">
                  <c:v>1174</c:v>
                </c:pt>
                <c:pt idx="1175">
                  <c:v>1175</c:v>
                </c:pt>
                <c:pt idx="1176">
                  <c:v>1176</c:v>
                </c:pt>
                <c:pt idx="1177">
                  <c:v>1177</c:v>
                </c:pt>
                <c:pt idx="1178">
                  <c:v>1178</c:v>
                </c:pt>
                <c:pt idx="1179">
                  <c:v>1179</c:v>
                </c:pt>
                <c:pt idx="1180">
                  <c:v>1180</c:v>
                </c:pt>
                <c:pt idx="1181">
                  <c:v>1181</c:v>
                </c:pt>
                <c:pt idx="1182">
                  <c:v>1182</c:v>
                </c:pt>
                <c:pt idx="1183">
                  <c:v>1183</c:v>
                </c:pt>
                <c:pt idx="1184">
                  <c:v>1184</c:v>
                </c:pt>
                <c:pt idx="1185">
                  <c:v>1185</c:v>
                </c:pt>
                <c:pt idx="1186">
                  <c:v>1186</c:v>
                </c:pt>
                <c:pt idx="1187">
                  <c:v>1187</c:v>
                </c:pt>
                <c:pt idx="1188">
                  <c:v>1188</c:v>
                </c:pt>
                <c:pt idx="1189">
                  <c:v>1189</c:v>
                </c:pt>
                <c:pt idx="1190">
                  <c:v>1190</c:v>
                </c:pt>
                <c:pt idx="1191">
                  <c:v>1191</c:v>
                </c:pt>
                <c:pt idx="1192">
                  <c:v>1192</c:v>
                </c:pt>
                <c:pt idx="1193">
                  <c:v>1193</c:v>
                </c:pt>
                <c:pt idx="1194">
                  <c:v>1194</c:v>
                </c:pt>
                <c:pt idx="1195">
                  <c:v>1195</c:v>
                </c:pt>
                <c:pt idx="1196">
                  <c:v>1196</c:v>
                </c:pt>
                <c:pt idx="1197">
                  <c:v>1197</c:v>
                </c:pt>
                <c:pt idx="1198">
                  <c:v>1198</c:v>
                </c:pt>
                <c:pt idx="1199">
                  <c:v>1199</c:v>
                </c:pt>
                <c:pt idx="1200">
                  <c:v>1200</c:v>
                </c:pt>
                <c:pt idx="1201">
                  <c:v>1201</c:v>
                </c:pt>
                <c:pt idx="1202">
                  <c:v>1202</c:v>
                </c:pt>
                <c:pt idx="1203">
                  <c:v>1203</c:v>
                </c:pt>
                <c:pt idx="1204">
                  <c:v>1204</c:v>
                </c:pt>
                <c:pt idx="1205">
                  <c:v>1205</c:v>
                </c:pt>
                <c:pt idx="1206">
                  <c:v>1206</c:v>
                </c:pt>
                <c:pt idx="1207">
                  <c:v>1207</c:v>
                </c:pt>
                <c:pt idx="1208">
                  <c:v>1208</c:v>
                </c:pt>
                <c:pt idx="1209">
                  <c:v>1209</c:v>
                </c:pt>
                <c:pt idx="1210">
                  <c:v>1210</c:v>
                </c:pt>
                <c:pt idx="1211">
                  <c:v>1211</c:v>
                </c:pt>
                <c:pt idx="1212">
                  <c:v>1212</c:v>
                </c:pt>
                <c:pt idx="1213">
                  <c:v>1213</c:v>
                </c:pt>
                <c:pt idx="1214">
                  <c:v>1214</c:v>
                </c:pt>
                <c:pt idx="1215">
                  <c:v>1215</c:v>
                </c:pt>
                <c:pt idx="1216">
                  <c:v>1216</c:v>
                </c:pt>
                <c:pt idx="1217">
                  <c:v>1217</c:v>
                </c:pt>
                <c:pt idx="1218">
                  <c:v>1218</c:v>
                </c:pt>
                <c:pt idx="1219">
                  <c:v>1219</c:v>
                </c:pt>
                <c:pt idx="1220">
                  <c:v>1220</c:v>
                </c:pt>
                <c:pt idx="1221">
                  <c:v>1221</c:v>
                </c:pt>
                <c:pt idx="1222">
                  <c:v>1222</c:v>
                </c:pt>
                <c:pt idx="1223">
                  <c:v>1223</c:v>
                </c:pt>
                <c:pt idx="1224">
                  <c:v>1224</c:v>
                </c:pt>
                <c:pt idx="1225">
                  <c:v>1225</c:v>
                </c:pt>
                <c:pt idx="1226">
                  <c:v>1226</c:v>
                </c:pt>
                <c:pt idx="1227">
                  <c:v>1227</c:v>
                </c:pt>
                <c:pt idx="1228">
                  <c:v>1228</c:v>
                </c:pt>
                <c:pt idx="1229">
                  <c:v>1229</c:v>
                </c:pt>
                <c:pt idx="1230">
                  <c:v>1230</c:v>
                </c:pt>
                <c:pt idx="1231">
                  <c:v>1231</c:v>
                </c:pt>
                <c:pt idx="1232">
                  <c:v>1232</c:v>
                </c:pt>
                <c:pt idx="1233">
                  <c:v>1233</c:v>
                </c:pt>
                <c:pt idx="1234">
                  <c:v>1234</c:v>
                </c:pt>
                <c:pt idx="1235">
                  <c:v>1235</c:v>
                </c:pt>
                <c:pt idx="1236">
                  <c:v>1236</c:v>
                </c:pt>
                <c:pt idx="1237">
                  <c:v>1237</c:v>
                </c:pt>
                <c:pt idx="1238">
                  <c:v>1238</c:v>
                </c:pt>
                <c:pt idx="1239">
                  <c:v>1239</c:v>
                </c:pt>
                <c:pt idx="1240">
                  <c:v>1240</c:v>
                </c:pt>
                <c:pt idx="1241">
                  <c:v>1241</c:v>
                </c:pt>
                <c:pt idx="1242">
                  <c:v>1242</c:v>
                </c:pt>
                <c:pt idx="1243">
                  <c:v>1243</c:v>
                </c:pt>
                <c:pt idx="1244">
                  <c:v>1244</c:v>
                </c:pt>
                <c:pt idx="1245">
                  <c:v>1245</c:v>
                </c:pt>
                <c:pt idx="1246">
                  <c:v>1246</c:v>
                </c:pt>
                <c:pt idx="1247">
                  <c:v>1247</c:v>
                </c:pt>
                <c:pt idx="1248">
                  <c:v>1248</c:v>
                </c:pt>
                <c:pt idx="1249">
                  <c:v>1249</c:v>
                </c:pt>
                <c:pt idx="1250">
                  <c:v>1250</c:v>
                </c:pt>
                <c:pt idx="1251">
                  <c:v>1251</c:v>
                </c:pt>
                <c:pt idx="1252">
                  <c:v>1252</c:v>
                </c:pt>
                <c:pt idx="1253">
                  <c:v>1253</c:v>
                </c:pt>
                <c:pt idx="1254">
                  <c:v>1254</c:v>
                </c:pt>
                <c:pt idx="1255">
                  <c:v>1255</c:v>
                </c:pt>
                <c:pt idx="1256">
                  <c:v>1256</c:v>
                </c:pt>
                <c:pt idx="1257">
                  <c:v>1257</c:v>
                </c:pt>
                <c:pt idx="1258">
                  <c:v>1258</c:v>
                </c:pt>
                <c:pt idx="1259">
                  <c:v>1259</c:v>
                </c:pt>
                <c:pt idx="1260">
                  <c:v>1260</c:v>
                </c:pt>
                <c:pt idx="1261">
                  <c:v>1261</c:v>
                </c:pt>
                <c:pt idx="1262">
                  <c:v>1262</c:v>
                </c:pt>
                <c:pt idx="1263">
                  <c:v>1263</c:v>
                </c:pt>
                <c:pt idx="1264">
                  <c:v>1264</c:v>
                </c:pt>
                <c:pt idx="1265">
                  <c:v>1265</c:v>
                </c:pt>
                <c:pt idx="1266">
                  <c:v>1266</c:v>
                </c:pt>
                <c:pt idx="1267">
                  <c:v>1267</c:v>
                </c:pt>
                <c:pt idx="1268">
                  <c:v>1268</c:v>
                </c:pt>
                <c:pt idx="1269">
                  <c:v>1269</c:v>
                </c:pt>
                <c:pt idx="1270">
                  <c:v>1270</c:v>
                </c:pt>
                <c:pt idx="1271">
                  <c:v>1271</c:v>
                </c:pt>
                <c:pt idx="1272">
                  <c:v>1272</c:v>
                </c:pt>
                <c:pt idx="1273">
                  <c:v>1273</c:v>
                </c:pt>
                <c:pt idx="1274">
                  <c:v>1274</c:v>
                </c:pt>
                <c:pt idx="1275">
                  <c:v>1275</c:v>
                </c:pt>
                <c:pt idx="1276">
                  <c:v>1276</c:v>
                </c:pt>
                <c:pt idx="1277">
                  <c:v>1277</c:v>
                </c:pt>
                <c:pt idx="1278">
                  <c:v>1278</c:v>
                </c:pt>
                <c:pt idx="1279">
                  <c:v>1279</c:v>
                </c:pt>
                <c:pt idx="1280">
                  <c:v>1280</c:v>
                </c:pt>
                <c:pt idx="1281">
                  <c:v>1281</c:v>
                </c:pt>
                <c:pt idx="1282">
                  <c:v>1282</c:v>
                </c:pt>
                <c:pt idx="1283">
                  <c:v>1283</c:v>
                </c:pt>
                <c:pt idx="1284">
                  <c:v>1284</c:v>
                </c:pt>
                <c:pt idx="1285">
                  <c:v>1285</c:v>
                </c:pt>
                <c:pt idx="1286">
                  <c:v>1286</c:v>
                </c:pt>
                <c:pt idx="1287">
                  <c:v>1287</c:v>
                </c:pt>
                <c:pt idx="1288">
                  <c:v>1288</c:v>
                </c:pt>
                <c:pt idx="1289">
                  <c:v>1289</c:v>
                </c:pt>
                <c:pt idx="1290">
                  <c:v>1290</c:v>
                </c:pt>
                <c:pt idx="1291">
                  <c:v>1291</c:v>
                </c:pt>
                <c:pt idx="1292">
                  <c:v>1292</c:v>
                </c:pt>
                <c:pt idx="1293">
                  <c:v>1293</c:v>
                </c:pt>
                <c:pt idx="1294">
                  <c:v>1294</c:v>
                </c:pt>
                <c:pt idx="1295">
                  <c:v>1295</c:v>
                </c:pt>
                <c:pt idx="1296">
                  <c:v>1296</c:v>
                </c:pt>
                <c:pt idx="1297">
                  <c:v>1297</c:v>
                </c:pt>
                <c:pt idx="1298">
                  <c:v>1298</c:v>
                </c:pt>
                <c:pt idx="1299">
                  <c:v>1299</c:v>
                </c:pt>
                <c:pt idx="1300">
                  <c:v>1300</c:v>
                </c:pt>
                <c:pt idx="1301">
                  <c:v>1301</c:v>
                </c:pt>
                <c:pt idx="1302">
                  <c:v>1302</c:v>
                </c:pt>
                <c:pt idx="1303">
                  <c:v>1303</c:v>
                </c:pt>
                <c:pt idx="1304">
                  <c:v>1304</c:v>
                </c:pt>
                <c:pt idx="1305">
                  <c:v>1305</c:v>
                </c:pt>
                <c:pt idx="1306">
                  <c:v>1306</c:v>
                </c:pt>
                <c:pt idx="1307">
                  <c:v>1307</c:v>
                </c:pt>
                <c:pt idx="1308">
                  <c:v>1308</c:v>
                </c:pt>
                <c:pt idx="1309">
                  <c:v>1309</c:v>
                </c:pt>
                <c:pt idx="1310">
                  <c:v>1310</c:v>
                </c:pt>
                <c:pt idx="1311">
                  <c:v>1311</c:v>
                </c:pt>
                <c:pt idx="1312">
                  <c:v>1312</c:v>
                </c:pt>
                <c:pt idx="1313">
                  <c:v>1313</c:v>
                </c:pt>
                <c:pt idx="1314">
                  <c:v>1314</c:v>
                </c:pt>
                <c:pt idx="1315">
                  <c:v>1315</c:v>
                </c:pt>
                <c:pt idx="1316">
                  <c:v>1316</c:v>
                </c:pt>
                <c:pt idx="1317">
                  <c:v>1317</c:v>
                </c:pt>
                <c:pt idx="1318">
                  <c:v>1318</c:v>
                </c:pt>
                <c:pt idx="1319">
                  <c:v>1319</c:v>
                </c:pt>
                <c:pt idx="1320">
                  <c:v>1320</c:v>
                </c:pt>
                <c:pt idx="1321">
                  <c:v>1321</c:v>
                </c:pt>
                <c:pt idx="1322">
                  <c:v>1322</c:v>
                </c:pt>
                <c:pt idx="1323">
                  <c:v>1323</c:v>
                </c:pt>
                <c:pt idx="1324">
                  <c:v>1324</c:v>
                </c:pt>
                <c:pt idx="1325">
                  <c:v>1325</c:v>
                </c:pt>
                <c:pt idx="1326">
                  <c:v>1326</c:v>
                </c:pt>
                <c:pt idx="1327">
                  <c:v>1327</c:v>
                </c:pt>
                <c:pt idx="1328">
                  <c:v>1328</c:v>
                </c:pt>
                <c:pt idx="1329">
                  <c:v>1329</c:v>
                </c:pt>
                <c:pt idx="1330">
                  <c:v>1330</c:v>
                </c:pt>
                <c:pt idx="1331">
                  <c:v>1331</c:v>
                </c:pt>
                <c:pt idx="1332">
                  <c:v>1332</c:v>
                </c:pt>
                <c:pt idx="1333">
                  <c:v>1333</c:v>
                </c:pt>
                <c:pt idx="1334">
                  <c:v>1334</c:v>
                </c:pt>
                <c:pt idx="1335">
                  <c:v>1335</c:v>
                </c:pt>
                <c:pt idx="1336">
                  <c:v>1336</c:v>
                </c:pt>
                <c:pt idx="1337">
                  <c:v>1337</c:v>
                </c:pt>
                <c:pt idx="1338">
                  <c:v>1338</c:v>
                </c:pt>
                <c:pt idx="1339">
                  <c:v>1339</c:v>
                </c:pt>
                <c:pt idx="1340">
                  <c:v>1340</c:v>
                </c:pt>
                <c:pt idx="1341">
                  <c:v>1341</c:v>
                </c:pt>
                <c:pt idx="1342">
                  <c:v>1342</c:v>
                </c:pt>
                <c:pt idx="1343">
                  <c:v>1343</c:v>
                </c:pt>
                <c:pt idx="1344">
                  <c:v>1344</c:v>
                </c:pt>
                <c:pt idx="1345">
                  <c:v>1345</c:v>
                </c:pt>
                <c:pt idx="1346">
                  <c:v>1346</c:v>
                </c:pt>
                <c:pt idx="1347">
                  <c:v>1347</c:v>
                </c:pt>
                <c:pt idx="1348">
                  <c:v>1348</c:v>
                </c:pt>
                <c:pt idx="1349">
                  <c:v>1349</c:v>
                </c:pt>
                <c:pt idx="1350">
                  <c:v>1350</c:v>
                </c:pt>
                <c:pt idx="1351">
                  <c:v>1351</c:v>
                </c:pt>
                <c:pt idx="1352">
                  <c:v>1352</c:v>
                </c:pt>
                <c:pt idx="1353">
                  <c:v>1353</c:v>
                </c:pt>
                <c:pt idx="1354">
                  <c:v>1354</c:v>
                </c:pt>
                <c:pt idx="1355">
                  <c:v>1355</c:v>
                </c:pt>
                <c:pt idx="1356">
                  <c:v>1356</c:v>
                </c:pt>
                <c:pt idx="1357">
                  <c:v>1357</c:v>
                </c:pt>
                <c:pt idx="1358">
                  <c:v>1358</c:v>
                </c:pt>
                <c:pt idx="1359">
                  <c:v>1359</c:v>
                </c:pt>
                <c:pt idx="1360">
                  <c:v>1360</c:v>
                </c:pt>
                <c:pt idx="1361">
                  <c:v>1361</c:v>
                </c:pt>
                <c:pt idx="1362">
                  <c:v>1362</c:v>
                </c:pt>
                <c:pt idx="1363">
                  <c:v>1363</c:v>
                </c:pt>
                <c:pt idx="1364">
                  <c:v>1364</c:v>
                </c:pt>
                <c:pt idx="1365">
                  <c:v>1365</c:v>
                </c:pt>
                <c:pt idx="1366">
                  <c:v>1366</c:v>
                </c:pt>
                <c:pt idx="1367">
                  <c:v>1367</c:v>
                </c:pt>
                <c:pt idx="1368">
                  <c:v>1368</c:v>
                </c:pt>
                <c:pt idx="1369">
                  <c:v>1369</c:v>
                </c:pt>
                <c:pt idx="1370">
                  <c:v>1370</c:v>
                </c:pt>
                <c:pt idx="1371">
                  <c:v>1371</c:v>
                </c:pt>
                <c:pt idx="1372">
                  <c:v>1372</c:v>
                </c:pt>
                <c:pt idx="1373">
                  <c:v>1373</c:v>
                </c:pt>
                <c:pt idx="1374">
                  <c:v>1374</c:v>
                </c:pt>
                <c:pt idx="1375">
                  <c:v>1375</c:v>
                </c:pt>
                <c:pt idx="1376">
                  <c:v>1376</c:v>
                </c:pt>
                <c:pt idx="1377">
                  <c:v>1377</c:v>
                </c:pt>
                <c:pt idx="1378">
                  <c:v>1378</c:v>
                </c:pt>
                <c:pt idx="1379">
                  <c:v>1379</c:v>
                </c:pt>
                <c:pt idx="1380">
                  <c:v>1380</c:v>
                </c:pt>
                <c:pt idx="1381">
                  <c:v>1381</c:v>
                </c:pt>
                <c:pt idx="1382">
                  <c:v>1382</c:v>
                </c:pt>
                <c:pt idx="1383">
                  <c:v>1383</c:v>
                </c:pt>
                <c:pt idx="1384">
                  <c:v>1384</c:v>
                </c:pt>
                <c:pt idx="1385">
                  <c:v>1385</c:v>
                </c:pt>
                <c:pt idx="1386">
                  <c:v>1386</c:v>
                </c:pt>
                <c:pt idx="1387">
                  <c:v>1387</c:v>
                </c:pt>
                <c:pt idx="1388">
                  <c:v>1388</c:v>
                </c:pt>
                <c:pt idx="1389">
                  <c:v>1389</c:v>
                </c:pt>
                <c:pt idx="1390">
                  <c:v>1390</c:v>
                </c:pt>
                <c:pt idx="1391">
                  <c:v>1391</c:v>
                </c:pt>
                <c:pt idx="1392">
                  <c:v>1392</c:v>
                </c:pt>
                <c:pt idx="1393">
                  <c:v>1393</c:v>
                </c:pt>
                <c:pt idx="1394">
                  <c:v>1394</c:v>
                </c:pt>
                <c:pt idx="1395">
                  <c:v>1395</c:v>
                </c:pt>
                <c:pt idx="1396">
                  <c:v>1396</c:v>
                </c:pt>
                <c:pt idx="1397">
                  <c:v>1397</c:v>
                </c:pt>
                <c:pt idx="1398">
                  <c:v>1398</c:v>
                </c:pt>
                <c:pt idx="1399">
                  <c:v>1399</c:v>
                </c:pt>
                <c:pt idx="1400">
                  <c:v>1400</c:v>
                </c:pt>
                <c:pt idx="1401">
                  <c:v>1401</c:v>
                </c:pt>
                <c:pt idx="1402">
                  <c:v>1402</c:v>
                </c:pt>
                <c:pt idx="1403">
                  <c:v>1403</c:v>
                </c:pt>
                <c:pt idx="1404">
                  <c:v>1404</c:v>
                </c:pt>
                <c:pt idx="1405">
                  <c:v>1405</c:v>
                </c:pt>
                <c:pt idx="1406">
                  <c:v>1406</c:v>
                </c:pt>
                <c:pt idx="1407">
                  <c:v>1407</c:v>
                </c:pt>
                <c:pt idx="1408">
                  <c:v>1408</c:v>
                </c:pt>
                <c:pt idx="1409">
                  <c:v>1409</c:v>
                </c:pt>
                <c:pt idx="1410">
                  <c:v>1410</c:v>
                </c:pt>
                <c:pt idx="1411">
                  <c:v>1411</c:v>
                </c:pt>
                <c:pt idx="1412">
                  <c:v>1412</c:v>
                </c:pt>
                <c:pt idx="1413">
                  <c:v>1413</c:v>
                </c:pt>
                <c:pt idx="1414">
                  <c:v>1414</c:v>
                </c:pt>
                <c:pt idx="1415">
                  <c:v>1415</c:v>
                </c:pt>
                <c:pt idx="1416">
                  <c:v>1416</c:v>
                </c:pt>
                <c:pt idx="1417">
                  <c:v>1417</c:v>
                </c:pt>
                <c:pt idx="1418">
                  <c:v>1418</c:v>
                </c:pt>
                <c:pt idx="1419">
                  <c:v>1419</c:v>
                </c:pt>
                <c:pt idx="1420">
                  <c:v>1420</c:v>
                </c:pt>
                <c:pt idx="1421">
                  <c:v>1421</c:v>
                </c:pt>
                <c:pt idx="1422">
                  <c:v>1422</c:v>
                </c:pt>
                <c:pt idx="1423">
                  <c:v>1423</c:v>
                </c:pt>
                <c:pt idx="1424">
                  <c:v>1424</c:v>
                </c:pt>
                <c:pt idx="1425">
                  <c:v>1425</c:v>
                </c:pt>
                <c:pt idx="1426">
                  <c:v>1426</c:v>
                </c:pt>
                <c:pt idx="1427">
                  <c:v>1427</c:v>
                </c:pt>
                <c:pt idx="1428">
                  <c:v>1428</c:v>
                </c:pt>
                <c:pt idx="1429">
                  <c:v>1429</c:v>
                </c:pt>
                <c:pt idx="1430">
                  <c:v>1430</c:v>
                </c:pt>
                <c:pt idx="1431">
                  <c:v>1431</c:v>
                </c:pt>
                <c:pt idx="1432">
                  <c:v>1432</c:v>
                </c:pt>
                <c:pt idx="1433">
                  <c:v>1433</c:v>
                </c:pt>
                <c:pt idx="1434">
                  <c:v>1434</c:v>
                </c:pt>
                <c:pt idx="1435">
                  <c:v>1435</c:v>
                </c:pt>
                <c:pt idx="1436">
                  <c:v>1436</c:v>
                </c:pt>
                <c:pt idx="1437">
                  <c:v>1437</c:v>
                </c:pt>
                <c:pt idx="1438">
                  <c:v>1438</c:v>
                </c:pt>
                <c:pt idx="1439">
                  <c:v>1439</c:v>
                </c:pt>
                <c:pt idx="1440">
                  <c:v>1440</c:v>
                </c:pt>
                <c:pt idx="1441">
                  <c:v>1441</c:v>
                </c:pt>
                <c:pt idx="1442">
                  <c:v>1442</c:v>
                </c:pt>
                <c:pt idx="1443">
                  <c:v>1443</c:v>
                </c:pt>
                <c:pt idx="1444">
                  <c:v>1444</c:v>
                </c:pt>
                <c:pt idx="1445">
                  <c:v>1445</c:v>
                </c:pt>
                <c:pt idx="1446">
                  <c:v>1446</c:v>
                </c:pt>
                <c:pt idx="1447">
                  <c:v>1447</c:v>
                </c:pt>
                <c:pt idx="1448">
                  <c:v>1448</c:v>
                </c:pt>
                <c:pt idx="1449">
                  <c:v>1449</c:v>
                </c:pt>
                <c:pt idx="1450">
                  <c:v>1450</c:v>
                </c:pt>
                <c:pt idx="1451">
                  <c:v>1451</c:v>
                </c:pt>
                <c:pt idx="1452">
                  <c:v>1452</c:v>
                </c:pt>
                <c:pt idx="1453">
                  <c:v>1453</c:v>
                </c:pt>
                <c:pt idx="1454">
                  <c:v>1454</c:v>
                </c:pt>
                <c:pt idx="1455">
                  <c:v>1455</c:v>
                </c:pt>
                <c:pt idx="1456">
                  <c:v>1456</c:v>
                </c:pt>
                <c:pt idx="1457">
                  <c:v>1457</c:v>
                </c:pt>
                <c:pt idx="1458">
                  <c:v>1458</c:v>
                </c:pt>
                <c:pt idx="1459">
                  <c:v>1459</c:v>
                </c:pt>
                <c:pt idx="1460">
                  <c:v>1460</c:v>
                </c:pt>
                <c:pt idx="1461">
                  <c:v>1461</c:v>
                </c:pt>
                <c:pt idx="1462">
                  <c:v>1462</c:v>
                </c:pt>
                <c:pt idx="1463">
                  <c:v>1463</c:v>
                </c:pt>
                <c:pt idx="1464">
                  <c:v>1464</c:v>
                </c:pt>
                <c:pt idx="1465">
                  <c:v>1465</c:v>
                </c:pt>
                <c:pt idx="1466">
                  <c:v>1466</c:v>
                </c:pt>
                <c:pt idx="1467">
                  <c:v>1467</c:v>
                </c:pt>
                <c:pt idx="1468">
                  <c:v>1468</c:v>
                </c:pt>
                <c:pt idx="1469">
                  <c:v>1469</c:v>
                </c:pt>
                <c:pt idx="1470">
                  <c:v>1470</c:v>
                </c:pt>
                <c:pt idx="1471">
                  <c:v>1471</c:v>
                </c:pt>
                <c:pt idx="1472">
                  <c:v>1472</c:v>
                </c:pt>
                <c:pt idx="1473">
                  <c:v>1473</c:v>
                </c:pt>
                <c:pt idx="1474">
                  <c:v>1474</c:v>
                </c:pt>
                <c:pt idx="1475">
                  <c:v>1475</c:v>
                </c:pt>
                <c:pt idx="1476">
                  <c:v>1476</c:v>
                </c:pt>
                <c:pt idx="1477">
                  <c:v>1477</c:v>
                </c:pt>
                <c:pt idx="1478">
                  <c:v>1478</c:v>
                </c:pt>
                <c:pt idx="1479">
                  <c:v>1479</c:v>
                </c:pt>
                <c:pt idx="1480">
                  <c:v>1480</c:v>
                </c:pt>
                <c:pt idx="1481">
                  <c:v>1481</c:v>
                </c:pt>
                <c:pt idx="1482">
                  <c:v>1482</c:v>
                </c:pt>
                <c:pt idx="1483">
                  <c:v>1483</c:v>
                </c:pt>
                <c:pt idx="1484">
                  <c:v>1484</c:v>
                </c:pt>
                <c:pt idx="1485">
                  <c:v>1485</c:v>
                </c:pt>
                <c:pt idx="1486">
                  <c:v>1486</c:v>
                </c:pt>
                <c:pt idx="1487">
                  <c:v>1487</c:v>
                </c:pt>
                <c:pt idx="1488">
                  <c:v>1488</c:v>
                </c:pt>
                <c:pt idx="1489">
                  <c:v>1489</c:v>
                </c:pt>
                <c:pt idx="1490">
                  <c:v>1490</c:v>
                </c:pt>
                <c:pt idx="1491">
                  <c:v>1491</c:v>
                </c:pt>
                <c:pt idx="1492">
                  <c:v>1492</c:v>
                </c:pt>
                <c:pt idx="1493">
                  <c:v>1493</c:v>
                </c:pt>
                <c:pt idx="1494">
                  <c:v>1494</c:v>
                </c:pt>
                <c:pt idx="1495">
                  <c:v>1495</c:v>
                </c:pt>
                <c:pt idx="1496">
                  <c:v>1496</c:v>
                </c:pt>
                <c:pt idx="1497">
                  <c:v>1497</c:v>
                </c:pt>
                <c:pt idx="1498">
                  <c:v>1498</c:v>
                </c:pt>
                <c:pt idx="1499">
                  <c:v>1499</c:v>
                </c:pt>
                <c:pt idx="1500">
                  <c:v>1500</c:v>
                </c:pt>
                <c:pt idx="1501">
                  <c:v>1501</c:v>
                </c:pt>
                <c:pt idx="1502">
                  <c:v>1502</c:v>
                </c:pt>
                <c:pt idx="1503">
                  <c:v>1503</c:v>
                </c:pt>
                <c:pt idx="1504">
                  <c:v>1504</c:v>
                </c:pt>
                <c:pt idx="1505">
                  <c:v>1505</c:v>
                </c:pt>
                <c:pt idx="1506">
                  <c:v>1506</c:v>
                </c:pt>
                <c:pt idx="1507">
                  <c:v>1507</c:v>
                </c:pt>
                <c:pt idx="1508">
                  <c:v>1508</c:v>
                </c:pt>
                <c:pt idx="1509">
                  <c:v>1509</c:v>
                </c:pt>
                <c:pt idx="1510">
                  <c:v>1510</c:v>
                </c:pt>
                <c:pt idx="1511">
                  <c:v>1511</c:v>
                </c:pt>
                <c:pt idx="1512">
                  <c:v>1512</c:v>
                </c:pt>
                <c:pt idx="1513">
                  <c:v>1513</c:v>
                </c:pt>
                <c:pt idx="1514">
                  <c:v>1514</c:v>
                </c:pt>
                <c:pt idx="1515">
                  <c:v>1515</c:v>
                </c:pt>
                <c:pt idx="1516">
                  <c:v>1516</c:v>
                </c:pt>
                <c:pt idx="1517">
                  <c:v>1517</c:v>
                </c:pt>
                <c:pt idx="1518">
                  <c:v>1518</c:v>
                </c:pt>
                <c:pt idx="1519">
                  <c:v>1519</c:v>
                </c:pt>
                <c:pt idx="1520">
                  <c:v>1520</c:v>
                </c:pt>
                <c:pt idx="1521">
                  <c:v>1521</c:v>
                </c:pt>
                <c:pt idx="1522">
                  <c:v>1522</c:v>
                </c:pt>
                <c:pt idx="1523">
                  <c:v>1523</c:v>
                </c:pt>
                <c:pt idx="1524">
                  <c:v>1524</c:v>
                </c:pt>
                <c:pt idx="1525">
                  <c:v>1525</c:v>
                </c:pt>
                <c:pt idx="1526">
                  <c:v>1526</c:v>
                </c:pt>
                <c:pt idx="1527">
                  <c:v>1527</c:v>
                </c:pt>
                <c:pt idx="1528">
                  <c:v>1528</c:v>
                </c:pt>
                <c:pt idx="1529">
                  <c:v>1529</c:v>
                </c:pt>
                <c:pt idx="1530">
                  <c:v>1530</c:v>
                </c:pt>
                <c:pt idx="1531">
                  <c:v>1531</c:v>
                </c:pt>
                <c:pt idx="1532">
                  <c:v>1532</c:v>
                </c:pt>
                <c:pt idx="1533">
                  <c:v>1533</c:v>
                </c:pt>
                <c:pt idx="1534">
                  <c:v>1534</c:v>
                </c:pt>
                <c:pt idx="1535">
                  <c:v>1535</c:v>
                </c:pt>
                <c:pt idx="1536">
                  <c:v>1536</c:v>
                </c:pt>
                <c:pt idx="1537">
                  <c:v>1537</c:v>
                </c:pt>
                <c:pt idx="1538">
                  <c:v>1538</c:v>
                </c:pt>
                <c:pt idx="1539">
                  <c:v>1539</c:v>
                </c:pt>
                <c:pt idx="1540">
                  <c:v>1540</c:v>
                </c:pt>
                <c:pt idx="1541">
                  <c:v>1541</c:v>
                </c:pt>
                <c:pt idx="1542">
                  <c:v>1542</c:v>
                </c:pt>
                <c:pt idx="1543">
                  <c:v>1543</c:v>
                </c:pt>
                <c:pt idx="1544">
                  <c:v>1544</c:v>
                </c:pt>
                <c:pt idx="1545">
                  <c:v>1545</c:v>
                </c:pt>
                <c:pt idx="1546">
                  <c:v>1546</c:v>
                </c:pt>
                <c:pt idx="1547">
                  <c:v>1547</c:v>
                </c:pt>
                <c:pt idx="1548">
                  <c:v>1548</c:v>
                </c:pt>
                <c:pt idx="1549">
                  <c:v>1549</c:v>
                </c:pt>
                <c:pt idx="1550">
                  <c:v>1550</c:v>
                </c:pt>
                <c:pt idx="1551">
                  <c:v>1551</c:v>
                </c:pt>
                <c:pt idx="1552">
                  <c:v>1552</c:v>
                </c:pt>
                <c:pt idx="1553">
                  <c:v>1553</c:v>
                </c:pt>
                <c:pt idx="1554">
                  <c:v>1554</c:v>
                </c:pt>
                <c:pt idx="1555">
                  <c:v>1555</c:v>
                </c:pt>
                <c:pt idx="1556">
                  <c:v>1556</c:v>
                </c:pt>
                <c:pt idx="1557">
                  <c:v>1557</c:v>
                </c:pt>
                <c:pt idx="1558">
                  <c:v>1558</c:v>
                </c:pt>
                <c:pt idx="1559">
                  <c:v>1559</c:v>
                </c:pt>
                <c:pt idx="1560">
                  <c:v>1560</c:v>
                </c:pt>
                <c:pt idx="1561">
                  <c:v>1561</c:v>
                </c:pt>
                <c:pt idx="1562">
                  <c:v>1562</c:v>
                </c:pt>
                <c:pt idx="1563">
                  <c:v>1563</c:v>
                </c:pt>
                <c:pt idx="1564">
                  <c:v>1564</c:v>
                </c:pt>
                <c:pt idx="1565">
                  <c:v>1565</c:v>
                </c:pt>
                <c:pt idx="1566">
                  <c:v>1566</c:v>
                </c:pt>
                <c:pt idx="1567">
                  <c:v>1567</c:v>
                </c:pt>
                <c:pt idx="1568">
                  <c:v>1568</c:v>
                </c:pt>
                <c:pt idx="1569">
                  <c:v>1569</c:v>
                </c:pt>
                <c:pt idx="1570">
                  <c:v>1570</c:v>
                </c:pt>
                <c:pt idx="1571">
                  <c:v>1571</c:v>
                </c:pt>
                <c:pt idx="1572">
                  <c:v>1572</c:v>
                </c:pt>
                <c:pt idx="1573">
                  <c:v>1573</c:v>
                </c:pt>
                <c:pt idx="1574">
                  <c:v>1574</c:v>
                </c:pt>
                <c:pt idx="1575">
                  <c:v>1575</c:v>
                </c:pt>
                <c:pt idx="1576">
                  <c:v>1576</c:v>
                </c:pt>
                <c:pt idx="1577">
                  <c:v>1577</c:v>
                </c:pt>
                <c:pt idx="1578">
                  <c:v>1578</c:v>
                </c:pt>
                <c:pt idx="1579">
                  <c:v>1579</c:v>
                </c:pt>
                <c:pt idx="1580">
                  <c:v>1580</c:v>
                </c:pt>
                <c:pt idx="1581">
                  <c:v>1581</c:v>
                </c:pt>
                <c:pt idx="1582">
                  <c:v>1582</c:v>
                </c:pt>
                <c:pt idx="1583">
                  <c:v>1583</c:v>
                </c:pt>
                <c:pt idx="1584">
                  <c:v>1584</c:v>
                </c:pt>
                <c:pt idx="1585">
                  <c:v>1585</c:v>
                </c:pt>
                <c:pt idx="1586">
                  <c:v>1586</c:v>
                </c:pt>
                <c:pt idx="1587">
                  <c:v>1587</c:v>
                </c:pt>
                <c:pt idx="1588">
                  <c:v>1588</c:v>
                </c:pt>
                <c:pt idx="1589">
                  <c:v>1589</c:v>
                </c:pt>
                <c:pt idx="1590">
                  <c:v>1590</c:v>
                </c:pt>
                <c:pt idx="1591">
                  <c:v>1591</c:v>
                </c:pt>
                <c:pt idx="1592">
                  <c:v>1592</c:v>
                </c:pt>
                <c:pt idx="1593">
                  <c:v>1593</c:v>
                </c:pt>
                <c:pt idx="1594">
                  <c:v>1594</c:v>
                </c:pt>
                <c:pt idx="1595">
                  <c:v>1595</c:v>
                </c:pt>
                <c:pt idx="1596">
                  <c:v>1596</c:v>
                </c:pt>
                <c:pt idx="1597">
                  <c:v>1597</c:v>
                </c:pt>
                <c:pt idx="1598">
                  <c:v>1598</c:v>
                </c:pt>
                <c:pt idx="1599">
                  <c:v>1599</c:v>
                </c:pt>
                <c:pt idx="1600">
                  <c:v>1600</c:v>
                </c:pt>
                <c:pt idx="1601">
                  <c:v>1601</c:v>
                </c:pt>
                <c:pt idx="1602">
                  <c:v>1602</c:v>
                </c:pt>
                <c:pt idx="1603">
                  <c:v>1603</c:v>
                </c:pt>
                <c:pt idx="1604">
                  <c:v>1604</c:v>
                </c:pt>
                <c:pt idx="1605">
                  <c:v>1605</c:v>
                </c:pt>
                <c:pt idx="1606">
                  <c:v>1606</c:v>
                </c:pt>
                <c:pt idx="1607">
                  <c:v>1607</c:v>
                </c:pt>
                <c:pt idx="1608">
                  <c:v>1608</c:v>
                </c:pt>
                <c:pt idx="1609">
                  <c:v>1609</c:v>
                </c:pt>
                <c:pt idx="1610">
                  <c:v>1610</c:v>
                </c:pt>
                <c:pt idx="1611">
                  <c:v>1611</c:v>
                </c:pt>
                <c:pt idx="1612">
                  <c:v>1612</c:v>
                </c:pt>
                <c:pt idx="1613">
                  <c:v>1613</c:v>
                </c:pt>
                <c:pt idx="1614">
                  <c:v>1614</c:v>
                </c:pt>
                <c:pt idx="1615">
                  <c:v>1615</c:v>
                </c:pt>
                <c:pt idx="1616">
                  <c:v>1616</c:v>
                </c:pt>
                <c:pt idx="1617">
                  <c:v>1617</c:v>
                </c:pt>
                <c:pt idx="1618">
                  <c:v>1618</c:v>
                </c:pt>
                <c:pt idx="1619">
                  <c:v>1619</c:v>
                </c:pt>
                <c:pt idx="1620">
                  <c:v>1620</c:v>
                </c:pt>
                <c:pt idx="1621">
                  <c:v>1621</c:v>
                </c:pt>
                <c:pt idx="1622">
                  <c:v>1622</c:v>
                </c:pt>
                <c:pt idx="1623">
                  <c:v>1623</c:v>
                </c:pt>
                <c:pt idx="1624">
                  <c:v>1624</c:v>
                </c:pt>
                <c:pt idx="1625">
                  <c:v>1625</c:v>
                </c:pt>
                <c:pt idx="1626">
                  <c:v>1626</c:v>
                </c:pt>
                <c:pt idx="1627">
                  <c:v>1627</c:v>
                </c:pt>
                <c:pt idx="1628">
                  <c:v>1628</c:v>
                </c:pt>
                <c:pt idx="1629">
                  <c:v>1629</c:v>
                </c:pt>
                <c:pt idx="1630">
                  <c:v>1630</c:v>
                </c:pt>
                <c:pt idx="1631">
                  <c:v>1631</c:v>
                </c:pt>
                <c:pt idx="1632">
                  <c:v>1632</c:v>
                </c:pt>
                <c:pt idx="1633">
                  <c:v>1633</c:v>
                </c:pt>
                <c:pt idx="1634">
                  <c:v>1634</c:v>
                </c:pt>
                <c:pt idx="1635">
                  <c:v>1635</c:v>
                </c:pt>
                <c:pt idx="1636">
                  <c:v>1636</c:v>
                </c:pt>
                <c:pt idx="1637">
                  <c:v>1637</c:v>
                </c:pt>
                <c:pt idx="1638">
                  <c:v>1638</c:v>
                </c:pt>
                <c:pt idx="1639">
                  <c:v>1639</c:v>
                </c:pt>
                <c:pt idx="1640">
                  <c:v>1640</c:v>
                </c:pt>
                <c:pt idx="1641">
                  <c:v>1641</c:v>
                </c:pt>
                <c:pt idx="1642">
                  <c:v>1642</c:v>
                </c:pt>
                <c:pt idx="1643">
                  <c:v>1643</c:v>
                </c:pt>
                <c:pt idx="1644">
                  <c:v>1644</c:v>
                </c:pt>
                <c:pt idx="1645">
                  <c:v>1645</c:v>
                </c:pt>
                <c:pt idx="1646">
                  <c:v>1646</c:v>
                </c:pt>
                <c:pt idx="1647">
                  <c:v>1647</c:v>
                </c:pt>
                <c:pt idx="1648">
                  <c:v>1648</c:v>
                </c:pt>
                <c:pt idx="1649">
                  <c:v>1649</c:v>
                </c:pt>
                <c:pt idx="1650">
                  <c:v>1650</c:v>
                </c:pt>
                <c:pt idx="1651">
                  <c:v>1651</c:v>
                </c:pt>
                <c:pt idx="1652">
                  <c:v>1652</c:v>
                </c:pt>
                <c:pt idx="1653">
                  <c:v>1653</c:v>
                </c:pt>
                <c:pt idx="1654">
                  <c:v>1654</c:v>
                </c:pt>
                <c:pt idx="1655">
                  <c:v>1655</c:v>
                </c:pt>
                <c:pt idx="1656">
                  <c:v>1656</c:v>
                </c:pt>
                <c:pt idx="1657">
                  <c:v>1657</c:v>
                </c:pt>
                <c:pt idx="1658">
                  <c:v>1658</c:v>
                </c:pt>
                <c:pt idx="1659">
                  <c:v>1659</c:v>
                </c:pt>
                <c:pt idx="1660">
                  <c:v>1660</c:v>
                </c:pt>
                <c:pt idx="1661">
                  <c:v>1661</c:v>
                </c:pt>
                <c:pt idx="1662">
                  <c:v>1662</c:v>
                </c:pt>
                <c:pt idx="1663">
                  <c:v>1663</c:v>
                </c:pt>
                <c:pt idx="1664">
                  <c:v>1664</c:v>
                </c:pt>
                <c:pt idx="1665">
                  <c:v>1665</c:v>
                </c:pt>
                <c:pt idx="1666">
                  <c:v>1666</c:v>
                </c:pt>
                <c:pt idx="1667">
                  <c:v>1667</c:v>
                </c:pt>
                <c:pt idx="1668">
                  <c:v>1668</c:v>
                </c:pt>
                <c:pt idx="1669">
                  <c:v>1669</c:v>
                </c:pt>
                <c:pt idx="1670">
                  <c:v>1670</c:v>
                </c:pt>
                <c:pt idx="1671">
                  <c:v>1671</c:v>
                </c:pt>
                <c:pt idx="1672">
                  <c:v>1672</c:v>
                </c:pt>
                <c:pt idx="1673">
                  <c:v>1673</c:v>
                </c:pt>
                <c:pt idx="1674">
                  <c:v>1674</c:v>
                </c:pt>
                <c:pt idx="1675">
                  <c:v>1675</c:v>
                </c:pt>
                <c:pt idx="1676">
                  <c:v>1676</c:v>
                </c:pt>
                <c:pt idx="1677">
                  <c:v>1677</c:v>
                </c:pt>
                <c:pt idx="1678">
                  <c:v>1678</c:v>
                </c:pt>
                <c:pt idx="1679">
                  <c:v>1679</c:v>
                </c:pt>
                <c:pt idx="1680">
                  <c:v>1680</c:v>
                </c:pt>
                <c:pt idx="1681">
                  <c:v>1681</c:v>
                </c:pt>
                <c:pt idx="1682">
                  <c:v>1682</c:v>
                </c:pt>
                <c:pt idx="1683">
                  <c:v>1683</c:v>
                </c:pt>
                <c:pt idx="1684">
                  <c:v>1684</c:v>
                </c:pt>
                <c:pt idx="1685">
                  <c:v>1685</c:v>
                </c:pt>
                <c:pt idx="1686">
                  <c:v>1686</c:v>
                </c:pt>
                <c:pt idx="1687">
                  <c:v>1687</c:v>
                </c:pt>
                <c:pt idx="1688">
                  <c:v>1688</c:v>
                </c:pt>
                <c:pt idx="1689">
                  <c:v>1689</c:v>
                </c:pt>
                <c:pt idx="1690">
                  <c:v>1690</c:v>
                </c:pt>
                <c:pt idx="1691">
                  <c:v>1691</c:v>
                </c:pt>
                <c:pt idx="1692">
                  <c:v>1692</c:v>
                </c:pt>
                <c:pt idx="1693">
                  <c:v>1693</c:v>
                </c:pt>
                <c:pt idx="1694">
                  <c:v>1694</c:v>
                </c:pt>
                <c:pt idx="1695">
                  <c:v>1695</c:v>
                </c:pt>
                <c:pt idx="1696">
                  <c:v>1696</c:v>
                </c:pt>
                <c:pt idx="1697">
                  <c:v>1697</c:v>
                </c:pt>
                <c:pt idx="1698">
                  <c:v>1698</c:v>
                </c:pt>
                <c:pt idx="1699">
                  <c:v>1699</c:v>
                </c:pt>
                <c:pt idx="1700">
                  <c:v>1700</c:v>
                </c:pt>
                <c:pt idx="1701">
                  <c:v>1701</c:v>
                </c:pt>
                <c:pt idx="1702">
                  <c:v>1702</c:v>
                </c:pt>
                <c:pt idx="1703">
                  <c:v>1703</c:v>
                </c:pt>
                <c:pt idx="1704">
                  <c:v>1704</c:v>
                </c:pt>
                <c:pt idx="1705">
                  <c:v>1705</c:v>
                </c:pt>
                <c:pt idx="1706">
                  <c:v>1706</c:v>
                </c:pt>
                <c:pt idx="1707">
                  <c:v>1707</c:v>
                </c:pt>
                <c:pt idx="1708">
                  <c:v>1708</c:v>
                </c:pt>
                <c:pt idx="1709">
                  <c:v>1709</c:v>
                </c:pt>
                <c:pt idx="1710">
                  <c:v>1710</c:v>
                </c:pt>
                <c:pt idx="1711">
                  <c:v>1711</c:v>
                </c:pt>
                <c:pt idx="1712">
                  <c:v>1712</c:v>
                </c:pt>
                <c:pt idx="1713">
                  <c:v>1713</c:v>
                </c:pt>
                <c:pt idx="1714">
                  <c:v>1714</c:v>
                </c:pt>
                <c:pt idx="1715">
                  <c:v>1715</c:v>
                </c:pt>
                <c:pt idx="1716">
                  <c:v>1716</c:v>
                </c:pt>
                <c:pt idx="1717">
                  <c:v>1717</c:v>
                </c:pt>
                <c:pt idx="1718">
                  <c:v>1718</c:v>
                </c:pt>
                <c:pt idx="1719">
                  <c:v>1719</c:v>
                </c:pt>
                <c:pt idx="1720">
                  <c:v>1720</c:v>
                </c:pt>
                <c:pt idx="1721">
                  <c:v>1721</c:v>
                </c:pt>
                <c:pt idx="1722">
                  <c:v>1722</c:v>
                </c:pt>
                <c:pt idx="1723">
                  <c:v>1723</c:v>
                </c:pt>
                <c:pt idx="1724">
                  <c:v>1724</c:v>
                </c:pt>
                <c:pt idx="1725">
                  <c:v>1725</c:v>
                </c:pt>
                <c:pt idx="1726">
                  <c:v>1726</c:v>
                </c:pt>
                <c:pt idx="1727">
                  <c:v>1727</c:v>
                </c:pt>
                <c:pt idx="1728">
                  <c:v>1728</c:v>
                </c:pt>
                <c:pt idx="1729">
                  <c:v>1729</c:v>
                </c:pt>
                <c:pt idx="1730">
                  <c:v>1730</c:v>
                </c:pt>
                <c:pt idx="1731">
                  <c:v>1731</c:v>
                </c:pt>
                <c:pt idx="1732">
                  <c:v>1732</c:v>
                </c:pt>
                <c:pt idx="1733">
                  <c:v>1733</c:v>
                </c:pt>
                <c:pt idx="1734">
                  <c:v>1734</c:v>
                </c:pt>
                <c:pt idx="1735">
                  <c:v>1735</c:v>
                </c:pt>
                <c:pt idx="1736">
                  <c:v>1736</c:v>
                </c:pt>
                <c:pt idx="1737">
                  <c:v>1737</c:v>
                </c:pt>
                <c:pt idx="1738">
                  <c:v>1738</c:v>
                </c:pt>
                <c:pt idx="1739">
                  <c:v>1739</c:v>
                </c:pt>
                <c:pt idx="1740">
                  <c:v>1740</c:v>
                </c:pt>
                <c:pt idx="1741">
                  <c:v>1741</c:v>
                </c:pt>
                <c:pt idx="1742">
                  <c:v>1742</c:v>
                </c:pt>
                <c:pt idx="1743">
                  <c:v>1743</c:v>
                </c:pt>
                <c:pt idx="1744">
                  <c:v>1744</c:v>
                </c:pt>
                <c:pt idx="1745">
                  <c:v>1745</c:v>
                </c:pt>
                <c:pt idx="1746">
                  <c:v>1746</c:v>
                </c:pt>
                <c:pt idx="1747">
                  <c:v>1747</c:v>
                </c:pt>
                <c:pt idx="1748">
                  <c:v>1748</c:v>
                </c:pt>
                <c:pt idx="1749">
                  <c:v>1749</c:v>
                </c:pt>
                <c:pt idx="1750">
                  <c:v>1750</c:v>
                </c:pt>
                <c:pt idx="1751">
                  <c:v>1751</c:v>
                </c:pt>
                <c:pt idx="1752">
                  <c:v>1752</c:v>
                </c:pt>
                <c:pt idx="1753">
                  <c:v>1753</c:v>
                </c:pt>
                <c:pt idx="1754">
                  <c:v>1754</c:v>
                </c:pt>
                <c:pt idx="1755">
                  <c:v>1755</c:v>
                </c:pt>
                <c:pt idx="1756">
                  <c:v>1756</c:v>
                </c:pt>
                <c:pt idx="1757">
                  <c:v>1757</c:v>
                </c:pt>
                <c:pt idx="1758">
                  <c:v>1758</c:v>
                </c:pt>
                <c:pt idx="1759">
                  <c:v>1759</c:v>
                </c:pt>
                <c:pt idx="1760">
                  <c:v>1760</c:v>
                </c:pt>
                <c:pt idx="1761">
                  <c:v>1761</c:v>
                </c:pt>
                <c:pt idx="1762">
                  <c:v>1762</c:v>
                </c:pt>
                <c:pt idx="1763">
                  <c:v>1763</c:v>
                </c:pt>
                <c:pt idx="1764">
                  <c:v>1764</c:v>
                </c:pt>
                <c:pt idx="1765">
                  <c:v>1765</c:v>
                </c:pt>
                <c:pt idx="1766">
                  <c:v>1766</c:v>
                </c:pt>
                <c:pt idx="1767">
                  <c:v>1767</c:v>
                </c:pt>
                <c:pt idx="1768">
                  <c:v>1768</c:v>
                </c:pt>
                <c:pt idx="1769">
                  <c:v>1769</c:v>
                </c:pt>
                <c:pt idx="1770">
                  <c:v>1770</c:v>
                </c:pt>
                <c:pt idx="1771">
                  <c:v>1771</c:v>
                </c:pt>
                <c:pt idx="1772">
                  <c:v>1772</c:v>
                </c:pt>
                <c:pt idx="1773">
                  <c:v>1773</c:v>
                </c:pt>
                <c:pt idx="1774">
                  <c:v>1774</c:v>
                </c:pt>
                <c:pt idx="1775">
                  <c:v>1775</c:v>
                </c:pt>
                <c:pt idx="1776">
                  <c:v>1776</c:v>
                </c:pt>
                <c:pt idx="1777">
                  <c:v>1777</c:v>
                </c:pt>
                <c:pt idx="1778">
                  <c:v>1778</c:v>
                </c:pt>
                <c:pt idx="1779">
                  <c:v>1779</c:v>
                </c:pt>
                <c:pt idx="1780">
                  <c:v>1780</c:v>
                </c:pt>
                <c:pt idx="1781">
                  <c:v>1781</c:v>
                </c:pt>
                <c:pt idx="1782">
                  <c:v>1782</c:v>
                </c:pt>
                <c:pt idx="1783">
                  <c:v>1783</c:v>
                </c:pt>
                <c:pt idx="1784">
                  <c:v>1784</c:v>
                </c:pt>
                <c:pt idx="1785">
                  <c:v>1785</c:v>
                </c:pt>
                <c:pt idx="1786">
                  <c:v>1786</c:v>
                </c:pt>
                <c:pt idx="1787">
                  <c:v>1787</c:v>
                </c:pt>
                <c:pt idx="1788">
                  <c:v>1788</c:v>
                </c:pt>
                <c:pt idx="1789">
                  <c:v>1789</c:v>
                </c:pt>
                <c:pt idx="1790">
                  <c:v>1790</c:v>
                </c:pt>
                <c:pt idx="1791">
                  <c:v>1791</c:v>
                </c:pt>
                <c:pt idx="1792">
                  <c:v>1792</c:v>
                </c:pt>
                <c:pt idx="1793">
                  <c:v>1793</c:v>
                </c:pt>
                <c:pt idx="1794">
                  <c:v>1794</c:v>
                </c:pt>
                <c:pt idx="1795">
                  <c:v>1795</c:v>
                </c:pt>
                <c:pt idx="1796">
                  <c:v>1796</c:v>
                </c:pt>
                <c:pt idx="1797">
                  <c:v>1797</c:v>
                </c:pt>
                <c:pt idx="1798">
                  <c:v>1798</c:v>
                </c:pt>
                <c:pt idx="1799">
                  <c:v>1799</c:v>
                </c:pt>
                <c:pt idx="1800">
                  <c:v>1800</c:v>
                </c:pt>
                <c:pt idx="1801">
                  <c:v>1801</c:v>
                </c:pt>
                <c:pt idx="1802">
                  <c:v>1802</c:v>
                </c:pt>
                <c:pt idx="1803">
                  <c:v>1803</c:v>
                </c:pt>
                <c:pt idx="1804">
                  <c:v>1804</c:v>
                </c:pt>
                <c:pt idx="1805">
                  <c:v>1805</c:v>
                </c:pt>
                <c:pt idx="1806">
                  <c:v>1806</c:v>
                </c:pt>
                <c:pt idx="1807">
                  <c:v>1807</c:v>
                </c:pt>
                <c:pt idx="1808">
                  <c:v>1808</c:v>
                </c:pt>
                <c:pt idx="1809">
                  <c:v>1809</c:v>
                </c:pt>
                <c:pt idx="1810">
                  <c:v>1810</c:v>
                </c:pt>
                <c:pt idx="1811">
                  <c:v>1811</c:v>
                </c:pt>
                <c:pt idx="1812">
                  <c:v>1812</c:v>
                </c:pt>
                <c:pt idx="1813">
                  <c:v>1813</c:v>
                </c:pt>
                <c:pt idx="1814">
                  <c:v>1814</c:v>
                </c:pt>
                <c:pt idx="1815">
                  <c:v>1815</c:v>
                </c:pt>
                <c:pt idx="1816">
                  <c:v>1816</c:v>
                </c:pt>
                <c:pt idx="1817">
                  <c:v>1817</c:v>
                </c:pt>
                <c:pt idx="1818">
                  <c:v>1818</c:v>
                </c:pt>
                <c:pt idx="1819">
                  <c:v>1819</c:v>
                </c:pt>
                <c:pt idx="1820">
                  <c:v>1820</c:v>
                </c:pt>
                <c:pt idx="1821">
                  <c:v>1821</c:v>
                </c:pt>
                <c:pt idx="1822">
                  <c:v>1822</c:v>
                </c:pt>
                <c:pt idx="1823">
                  <c:v>1823</c:v>
                </c:pt>
                <c:pt idx="1824">
                  <c:v>1824</c:v>
                </c:pt>
                <c:pt idx="1825">
                  <c:v>1825</c:v>
                </c:pt>
                <c:pt idx="1826">
                  <c:v>1826</c:v>
                </c:pt>
                <c:pt idx="1827">
                  <c:v>1827</c:v>
                </c:pt>
                <c:pt idx="1828">
                  <c:v>1828</c:v>
                </c:pt>
                <c:pt idx="1829">
                  <c:v>1829</c:v>
                </c:pt>
                <c:pt idx="1830">
                  <c:v>1830</c:v>
                </c:pt>
                <c:pt idx="1831">
                  <c:v>1831</c:v>
                </c:pt>
                <c:pt idx="1832">
                  <c:v>1832</c:v>
                </c:pt>
                <c:pt idx="1833">
                  <c:v>1833</c:v>
                </c:pt>
                <c:pt idx="1834">
                  <c:v>1834</c:v>
                </c:pt>
                <c:pt idx="1835">
                  <c:v>1835</c:v>
                </c:pt>
                <c:pt idx="1836">
                  <c:v>1836</c:v>
                </c:pt>
                <c:pt idx="1837">
                  <c:v>1837</c:v>
                </c:pt>
                <c:pt idx="1838">
                  <c:v>1838</c:v>
                </c:pt>
                <c:pt idx="1839">
                  <c:v>1839</c:v>
                </c:pt>
                <c:pt idx="1840">
                  <c:v>1840</c:v>
                </c:pt>
                <c:pt idx="1841">
                  <c:v>1841</c:v>
                </c:pt>
                <c:pt idx="1842">
                  <c:v>1842</c:v>
                </c:pt>
                <c:pt idx="1843">
                  <c:v>1843</c:v>
                </c:pt>
                <c:pt idx="1844">
                  <c:v>1844</c:v>
                </c:pt>
                <c:pt idx="1845">
                  <c:v>1845</c:v>
                </c:pt>
                <c:pt idx="1846">
                  <c:v>1846</c:v>
                </c:pt>
                <c:pt idx="1847">
                  <c:v>1847</c:v>
                </c:pt>
                <c:pt idx="1848">
                  <c:v>1848</c:v>
                </c:pt>
                <c:pt idx="1849">
                  <c:v>1849</c:v>
                </c:pt>
                <c:pt idx="1850">
                  <c:v>1850</c:v>
                </c:pt>
                <c:pt idx="1851">
                  <c:v>1851</c:v>
                </c:pt>
                <c:pt idx="1852">
                  <c:v>1852</c:v>
                </c:pt>
                <c:pt idx="1853">
                  <c:v>1853</c:v>
                </c:pt>
                <c:pt idx="1854">
                  <c:v>1854</c:v>
                </c:pt>
                <c:pt idx="1855">
                  <c:v>1855</c:v>
                </c:pt>
                <c:pt idx="1856">
                  <c:v>1856</c:v>
                </c:pt>
                <c:pt idx="1857">
                  <c:v>1857</c:v>
                </c:pt>
                <c:pt idx="1858">
                  <c:v>1858</c:v>
                </c:pt>
                <c:pt idx="1859">
                  <c:v>1859</c:v>
                </c:pt>
                <c:pt idx="1860">
                  <c:v>1860</c:v>
                </c:pt>
                <c:pt idx="1861">
                  <c:v>1861</c:v>
                </c:pt>
                <c:pt idx="1862">
                  <c:v>1862</c:v>
                </c:pt>
                <c:pt idx="1863">
                  <c:v>1863</c:v>
                </c:pt>
                <c:pt idx="1864">
                  <c:v>1864</c:v>
                </c:pt>
                <c:pt idx="1865">
                  <c:v>1865</c:v>
                </c:pt>
                <c:pt idx="1866">
                  <c:v>1866</c:v>
                </c:pt>
                <c:pt idx="1867">
                  <c:v>1867</c:v>
                </c:pt>
                <c:pt idx="1868">
                  <c:v>1868</c:v>
                </c:pt>
                <c:pt idx="1869">
                  <c:v>1869</c:v>
                </c:pt>
                <c:pt idx="1870">
                  <c:v>1870</c:v>
                </c:pt>
                <c:pt idx="1871">
                  <c:v>1871</c:v>
                </c:pt>
                <c:pt idx="1872">
                  <c:v>1872</c:v>
                </c:pt>
                <c:pt idx="1873">
                  <c:v>1873</c:v>
                </c:pt>
                <c:pt idx="1874">
                  <c:v>1874</c:v>
                </c:pt>
                <c:pt idx="1875">
                  <c:v>1875</c:v>
                </c:pt>
                <c:pt idx="1876">
                  <c:v>1876</c:v>
                </c:pt>
                <c:pt idx="1877">
                  <c:v>1877</c:v>
                </c:pt>
                <c:pt idx="1878">
                  <c:v>1878</c:v>
                </c:pt>
                <c:pt idx="1879">
                  <c:v>1879</c:v>
                </c:pt>
                <c:pt idx="1880">
                  <c:v>1880</c:v>
                </c:pt>
                <c:pt idx="1881">
                  <c:v>1881</c:v>
                </c:pt>
                <c:pt idx="1882">
                  <c:v>1882</c:v>
                </c:pt>
                <c:pt idx="1883">
                  <c:v>1883</c:v>
                </c:pt>
                <c:pt idx="1884">
                  <c:v>1884</c:v>
                </c:pt>
                <c:pt idx="1885">
                  <c:v>1885</c:v>
                </c:pt>
                <c:pt idx="1886">
                  <c:v>1886</c:v>
                </c:pt>
                <c:pt idx="1887">
                  <c:v>1887</c:v>
                </c:pt>
                <c:pt idx="1888">
                  <c:v>1888</c:v>
                </c:pt>
                <c:pt idx="1889">
                  <c:v>1889</c:v>
                </c:pt>
                <c:pt idx="1890">
                  <c:v>1890</c:v>
                </c:pt>
                <c:pt idx="1891">
                  <c:v>1891</c:v>
                </c:pt>
                <c:pt idx="1892">
                  <c:v>1892</c:v>
                </c:pt>
                <c:pt idx="1893">
                  <c:v>1893</c:v>
                </c:pt>
                <c:pt idx="1894">
                  <c:v>1894</c:v>
                </c:pt>
                <c:pt idx="1895">
                  <c:v>1895</c:v>
                </c:pt>
                <c:pt idx="1896">
                  <c:v>1896</c:v>
                </c:pt>
                <c:pt idx="1897">
                  <c:v>1897</c:v>
                </c:pt>
                <c:pt idx="1898">
                  <c:v>1898</c:v>
                </c:pt>
                <c:pt idx="1899">
                  <c:v>1899</c:v>
                </c:pt>
                <c:pt idx="1900">
                  <c:v>1900</c:v>
                </c:pt>
                <c:pt idx="1901">
                  <c:v>1901</c:v>
                </c:pt>
                <c:pt idx="1902">
                  <c:v>1902</c:v>
                </c:pt>
                <c:pt idx="1903">
                  <c:v>1903</c:v>
                </c:pt>
                <c:pt idx="1904">
                  <c:v>1904</c:v>
                </c:pt>
                <c:pt idx="1905">
                  <c:v>1905</c:v>
                </c:pt>
                <c:pt idx="1906">
                  <c:v>1906</c:v>
                </c:pt>
                <c:pt idx="1907">
                  <c:v>1907</c:v>
                </c:pt>
                <c:pt idx="1908">
                  <c:v>1908</c:v>
                </c:pt>
                <c:pt idx="1909">
                  <c:v>1909</c:v>
                </c:pt>
                <c:pt idx="1910">
                  <c:v>1910</c:v>
                </c:pt>
                <c:pt idx="1911">
                  <c:v>1911</c:v>
                </c:pt>
                <c:pt idx="1912">
                  <c:v>1912</c:v>
                </c:pt>
                <c:pt idx="1913">
                  <c:v>1913</c:v>
                </c:pt>
                <c:pt idx="1914">
                  <c:v>1914</c:v>
                </c:pt>
                <c:pt idx="1915">
                  <c:v>1915</c:v>
                </c:pt>
                <c:pt idx="1916">
                  <c:v>1916</c:v>
                </c:pt>
                <c:pt idx="1917">
                  <c:v>1917</c:v>
                </c:pt>
                <c:pt idx="1918">
                  <c:v>1918</c:v>
                </c:pt>
                <c:pt idx="1919">
                  <c:v>1919</c:v>
                </c:pt>
                <c:pt idx="1920">
                  <c:v>1920</c:v>
                </c:pt>
                <c:pt idx="1921">
                  <c:v>1921</c:v>
                </c:pt>
                <c:pt idx="1922">
                  <c:v>1922</c:v>
                </c:pt>
                <c:pt idx="1923">
                  <c:v>1923</c:v>
                </c:pt>
                <c:pt idx="1924">
                  <c:v>1924</c:v>
                </c:pt>
                <c:pt idx="1925">
                  <c:v>1925</c:v>
                </c:pt>
                <c:pt idx="1926">
                  <c:v>1926</c:v>
                </c:pt>
                <c:pt idx="1927">
                  <c:v>1927</c:v>
                </c:pt>
                <c:pt idx="1928">
                  <c:v>1928</c:v>
                </c:pt>
                <c:pt idx="1929">
                  <c:v>1929</c:v>
                </c:pt>
                <c:pt idx="1930">
                  <c:v>1930</c:v>
                </c:pt>
                <c:pt idx="1931">
                  <c:v>1931</c:v>
                </c:pt>
                <c:pt idx="1932">
                  <c:v>1932</c:v>
                </c:pt>
                <c:pt idx="1933">
                  <c:v>1933</c:v>
                </c:pt>
                <c:pt idx="1934">
                  <c:v>1934</c:v>
                </c:pt>
                <c:pt idx="1935">
                  <c:v>1935</c:v>
                </c:pt>
                <c:pt idx="1936">
                  <c:v>1936</c:v>
                </c:pt>
                <c:pt idx="1937">
                  <c:v>1937</c:v>
                </c:pt>
                <c:pt idx="1938">
                  <c:v>1938</c:v>
                </c:pt>
                <c:pt idx="1939">
                  <c:v>1939</c:v>
                </c:pt>
                <c:pt idx="1940">
                  <c:v>1940</c:v>
                </c:pt>
                <c:pt idx="1941">
                  <c:v>1941</c:v>
                </c:pt>
                <c:pt idx="1942">
                  <c:v>1942</c:v>
                </c:pt>
                <c:pt idx="1943">
                  <c:v>1943</c:v>
                </c:pt>
                <c:pt idx="1944">
                  <c:v>1944</c:v>
                </c:pt>
                <c:pt idx="1945">
                  <c:v>1945</c:v>
                </c:pt>
                <c:pt idx="1946">
                  <c:v>1946</c:v>
                </c:pt>
                <c:pt idx="1947">
                  <c:v>1947</c:v>
                </c:pt>
                <c:pt idx="1948">
                  <c:v>1948</c:v>
                </c:pt>
                <c:pt idx="1949">
                  <c:v>1949</c:v>
                </c:pt>
                <c:pt idx="1950">
                  <c:v>1950</c:v>
                </c:pt>
                <c:pt idx="1951">
                  <c:v>1951</c:v>
                </c:pt>
                <c:pt idx="1952">
                  <c:v>1952</c:v>
                </c:pt>
                <c:pt idx="1953">
                  <c:v>1953</c:v>
                </c:pt>
                <c:pt idx="1954">
                  <c:v>1954</c:v>
                </c:pt>
                <c:pt idx="1955">
                  <c:v>1955</c:v>
                </c:pt>
                <c:pt idx="1956">
                  <c:v>1956</c:v>
                </c:pt>
                <c:pt idx="1957">
                  <c:v>1957</c:v>
                </c:pt>
                <c:pt idx="1958">
                  <c:v>1958</c:v>
                </c:pt>
                <c:pt idx="1959">
                  <c:v>1959</c:v>
                </c:pt>
                <c:pt idx="1960">
                  <c:v>1960</c:v>
                </c:pt>
                <c:pt idx="1961">
                  <c:v>1961</c:v>
                </c:pt>
                <c:pt idx="1962">
                  <c:v>1962</c:v>
                </c:pt>
                <c:pt idx="1963">
                  <c:v>1963</c:v>
                </c:pt>
                <c:pt idx="1964">
                  <c:v>1964</c:v>
                </c:pt>
                <c:pt idx="1965">
                  <c:v>1965</c:v>
                </c:pt>
                <c:pt idx="1966">
                  <c:v>1966</c:v>
                </c:pt>
                <c:pt idx="1967">
                  <c:v>1967</c:v>
                </c:pt>
                <c:pt idx="1968">
                  <c:v>1968</c:v>
                </c:pt>
                <c:pt idx="1969">
                  <c:v>1969</c:v>
                </c:pt>
                <c:pt idx="1970">
                  <c:v>1970</c:v>
                </c:pt>
                <c:pt idx="1971">
                  <c:v>1971</c:v>
                </c:pt>
                <c:pt idx="1972">
                  <c:v>1972</c:v>
                </c:pt>
                <c:pt idx="1973">
                  <c:v>1973</c:v>
                </c:pt>
                <c:pt idx="1974">
                  <c:v>1974</c:v>
                </c:pt>
                <c:pt idx="1975">
                  <c:v>1975</c:v>
                </c:pt>
                <c:pt idx="1976">
                  <c:v>1976</c:v>
                </c:pt>
                <c:pt idx="1977">
                  <c:v>1977</c:v>
                </c:pt>
                <c:pt idx="1978">
                  <c:v>1978</c:v>
                </c:pt>
                <c:pt idx="1979">
                  <c:v>1979</c:v>
                </c:pt>
                <c:pt idx="1980">
                  <c:v>1980</c:v>
                </c:pt>
                <c:pt idx="1981">
                  <c:v>1981</c:v>
                </c:pt>
                <c:pt idx="1982">
                  <c:v>1982</c:v>
                </c:pt>
                <c:pt idx="1983">
                  <c:v>1983</c:v>
                </c:pt>
                <c:pt idx="1984">
                  <c:v>1984</c:v>
                </c:pt>
                <c:pt idx="1985">
                  <c:v>1985</c:v>
                </c:pt>
                <c:pt idx="1986">
                  <c:v>1986</c:v>
                </c:pt>
                <c:pt idx="1987">
                  <c:v>1987</c:v>
                </c:pt>
                <c:pt idx="1988">
                  <c:v>1988</c:v>
                </c:pt>
                <c:pt idx="1989">
                  <c:v>1989</c:v>
                </c:pt>
                <c:pt idx="1990">
                  <c:v>1990</c:v>
                </c:pt>
                <c:pt idx="1991">
                  <c:v>1991</c:v>
                </c:pt>
                <c:pt idx="1992">
                  <c:v>1992</c:v>
                </c:pt>
                <c:pt idx="1993">
                  <c:v>1993</c:v>
                </c:pt>
                <c:pt idx="1994">
                  <c:v>1994</c:v>
                </c:pt>
                <c:pt idx="1995">
                  <c:v>1995</c:v>
                </c:pt>
                <c:pt idx="1996">
                  <c:v>1996</c:v>
                </c:pt>
                <c:pt idx="1997">
                  <c:v>1997</c:v>
                </c:pt>
                <c:pt idx="1998">
                  <c:v>1998</c:v>
                </c:pt>
                <c:pt idx="1999">
                  <c:v>1999</c:v>
                </c:pt>
                <c:pt idx="2000">
                  <c:v>2000</c:v>
                </c:pt>
                <c:pt idx="2001">
                  <c:v>2001</c:v>
                </c:pt>
                <c:pt idx="2002">
                  <c:v>2002</c:v>
                </c:pt>
                <c:pt idx="2003">
                  <c:v>2003</c:v>
                </c:pt>
                <c:pt idx="2004">
                  <c:v>2004</c:v>
                </c:pt>
                <c:pt idx="2005">
                  <c:v>2005</c:v>
                </c:pt>
                <c:pt idx="2006">
                  <c:v>2006</c:v>
                </c:pt>
                <c:pt idx="2007">
                  <c:v>2007</c:v>
                </c:pt>
                <c:pt idx="2008">
                  <c:v>2008</c:v>
                </c:pt>
                <c:pt idx="2009">
                  <c:v>2009</c:v>
                </c:pt>
                <c:pt idx="2010">
                  <c:v>2010</c:v>
                </c:pt>
                <c:pt idx="2011">
                  <c:v>2011</c:v>
                </c:pt>
                <c:pt idx="2012">
                  <c:v>2012</c:v>
                </c:pt>
                <c:pt idx="2013">
                  <c:v>2013</c:v>
                </c:pt>
                <c:pt idx="2014">
                  <c:v>2014</c:v>
                </c:pt>
                <c:pt idx="2015">
                  <c:v>2015</c:v>
                </c:pt>
                <c:pt idx="2016">
                  <c:v>2016</c:v>
                </c:pt>
                <c:pt idx="2017">
                  <c:v>2017</c:v>
                </c:pt>
                <c:pt idx="2018">
                  <c:v>2018</c:v>
                </c:pt>
                <c:pt idx="2019">
                  <c:v>2019</c:v>
                </c:pt>
                <c:pt idx="2020">
                  <c:v>2020</c:v>
                </c:pt>
                <c:pt idx="2021">
                  <c:v>2021</c:v>
                </c:pt>
                <c:pt idx="2022">
                  <c:v>2022</c:v>
                </c:pt>
                <c:pt idx="2023">
                  <c:v>2023</c:v>
                </c:pt>
                <c:pt idx="2024">
                  <c:v>2024</c:v>
                </c:pt>
                <c:pt idx="2025">
                  <c:v>2025</c:v>
                </c:pt>
                <c:pt idx="2026">
                  <c:v>2026</c:v>
                </c:pt>
                <c:pt idx="2027">
                  <c:v>2027</c:v>
                </c:pt>
                <c:pt idx="2028">
                  <c:v>2028</c:v>
                </c:pt>
                <c:pt idx="2029">
                  <c:v>2029</c:v>
                </c:pt>
                <c:pt idx="2030">
                  <c:v>2030</c:v>
                </c:pt>
                <c:pt idx="2031">
                  <c:v>2031</c:v>
                </c:pt>
                <c:pt idx="2032">
                  <c:v>2032</c:v>
                </c:pt>
                <c:pt idx="2033">
                  <c:v>2033</c:v>
                </c:pt>
                <c:pt idx="2034">
                  <c:v>2034</c:v>
                </c:pt>
                <c:pt idx="2035">
                  <c:v>2035</c:v>
                </c:pt>
                <c:pt idx="2036">
                  <c:v>2036</c:v>
                </c:pt>
                <c:pt idx="2037">
                  <c:v>2037</c:v>
                </c:pt>
                <c:pt idx="2038">
                  <c:v>2038</c:v>
                </c:pt>
                <c:pt idx="2039">
                  <c:v>2039</c:v>
                </c:pt>
                <c:pt idx="2040">
                  <c:v>2040</c:v>
                </c:pt>
                <c:pt idx="2041">
                  <c:v>2041</c:v>
                </c:pt>
                <c:pt idx="2042">
                  <c:v>2042</c:v>
                </c:pt>
                <c:pt idx="2043">
                  <c:v>2043</c:v>
                </c:pt>
                <c:pt idx="2044">
                  <c:v>2044</c:v>
                </c:pt>
                <c:pt idx="2045">
                  <c:v>2045</c:v>
                </c:pt>
                <c:pt idx="2046">
                  <c:v>2046</c:v>
                </c:pt>
                <c:pt idx="2047">
                  <c:v>2047</c:v>
                </c:pt>
                <c:pt idx="2048">
                  <c:v>2048</c:v>
                </c:pt>
                <c:pt idx="2049">
                  <c:v>2049</c:v>
                </c:pt>
                <c:pt idx="2050">
                  <c:v>2050</c:v>
                </c:pt>
                <c:pt idx="2051">
                  <c:v>2051</c:v>
                </c:pt>
                <c:pt idx="2052">
                  <c:v>2052</c:v>
                </c:pt>
                <c:pt idx="2053">
                  <c:v>2053</c:v>
                </c:pt>
                <c:pt idx="2054">
                  <c:v>2054</c:v>
                </c:pt>
                <c:pt idx="2055">
                  <c:v>2055</c:v>
                </c:pt>
                <c:pt idx="2056">
                  <c:v>2056</c:v>
                </c:pt>
                <c:pt idx="2057">
                  <c:v>2057</c:v>
                </c:pt>
                <c:pt idx="2058">
                  <c:v>2058</c:v>
                </c:pt>
                <c:pt idx="2059">
                  <c:v>2059</c:v>
                </c:pt>
                <c:pt idx="2060">
                  <c:v>2060</c:v>
                </c:pt>
                <c:pt idx="2061">
                  <c:v>2061</c:v>
                </c:pt>
                <c:pt idx="2062">
                  <c:v>2062</c:v>
                </c:pt>
                <c:pt idx="2063">
                  <c:v>2063</c:v>
                </c:pt>
                <c:pt idx="2064">
                  <c:v>2064</c:v>
                </c:pt>
                <c:pt idx="2065">
                  <c:v>2065</c:v>
                </c:pt>
                <c:pt idx="2066">
                  <c:v>2066</c:v>
                </c:pt>
                <c:pt idx="2067">
                  <c:v>2067</c:v>
                </c:pt>
                <c:pt idx="2068">
                  <c:v>2068</c:v>
                </c:pt>
                <c:pt idx="2069">
                  <c:v>2069</c:v>
                </c:pt>
                <c:pt idx="2070">
                  <c:v>2070</c:v>
                </c:pt>
                <c:pt idx="2071">
                  <c:v>2071</c:v>
                </c:pt>
                <c:pt idx="2072">
                  <c:v>2072</c:v>
                </c:pt>
                <c:pt idx="2073">
                  <c:v>2073</c:v>
                </c:pt>
                <c:pt idx="2074">
                  <c:v>2074</c:v>
                </c:pt>
                <c:pt idx="2075">
                  <c:v>2075</c:v>
                </c:pt>
                <c:pt idx="2076">
                  <c:v>2076</c:v>
                </c:pt>
                <c:pt idx="2077">
                  <c:v>2077</c:v>
                </c:pt>
                <c:pt idx="2078">
                  <c:v>2078</c:v>
                </c:pt>
                <c:pt idx="2079">
                  <c:v>2079</c:v>
                </c:pt>
                <c:pt idx="2080">
                  <c:v>2080</c:v>
                </c:pt>
                <c:pt idx="2081">
                  <c:v>2081</c:v>
                </c:pt>
                <c:pt idx="2082">
                  <c:v>2082</c:v>
                </c:pt>
                <c:pt idx="2083">
                  <c:v>2083</c:v>
                </c:pt>
                <c:pt idx="2084">
                  <c:v>2084</c:v>
                </c:pt>
                <c:pt idx="2085">
                  <c:v>2085</c:v>
                </c:pt>
                <c:pt idx="2086">
                  <c:v>2086</c:v>
                </c:pt>
                <c:pt idx="2087">
                  <c:v>2087</c:v>
                </c:pt>
                <c:pt idx="2088">
                  <c:v>2088</c:v>
                </c:pt>
                <c:pt idx="2089">
                  <c:v>2089</c:v>
                </c:pt>
                <c:pt idx="2090">
                  <c:v>2090</c:v>
                </c:pt>
                <c:pt idx="2091">
                  <c:v>2091</c:v>
                </c:pt>
                <c:pt idx="2092">
                  <c:v>2092</c:v>
                </c:pt>
                <c:pt idx="2093">
                  <c:v>2093</c:v>
                </c:pt>
                <c:pt idx="2094">
                  <c:v>2094</c:v>
                </c:pt>
                <c:pt idx="2095">
                  <c:v>2095</c:v>
                </c:pt>
                <c:pt idx="2096">
                  <c:v>2096</c:v>
                </c:pt>
                <c:pt idx="2097">
                  <c:v>2097</c:v>
                </c:pt>
                <c:pt idx="2098">
                  <c:v>2098</c:v>
                </c:pt>
                <c:pt idx="2099">
                  <c:v>2099</c:v>
                </c:pt>
                <c:pt idx="2100">
                  <c:v>2100</c:v>
                </c:pt>
                <c:pt idx="2101">
                  <c:v>2101</c:v>
                </c:pt>
                <c:pt idx="2102">
                  <c:v>2102</c:v>
                </c:pt>
                <c:pt idx="2103">
                  <c:v>2103</c:v>
                </c:pt>
                <c:pt idx="2104">
                  <c:v>2104</c:v>
                </c:pt>
                <c:pt idx="2105">
                  <c:v>2105</c:v>
                </c:pt>
                <c:pt idx="2106">
                  <c:v>2106</c:v>
                </c:pt>
                <c:pt idx="2107">
                  <c:v>2107</c:v>
                </c:pt>
                <c:pt idx="2108">
                  <c:v>2108</c:v>
                </c:pt>
                <c:pt idx="2109">
                  <c:v>2109</c:v>
                </c:pt>
                <c:pt idx="2110">
                  <c:v>2110</c:v>
                </c:pt>
                <c:pt idx="2111">
                  <c:v>2111</c:v>
                </c:pt>
                <c:pt idx="2112">
                  <c:v>2112</c:v>
                </c:pt>
                <c:pt idx="2113">
                  <c:v>2113</c:v>
                </c:pt>
                <c:pt idx="2114">
                  <c:v>2114</c:v>
                </c:pt>
                <c:pt idx="2115">
                  <c:v>2115</c:v>
                </c:pt>
                <c:pt idx="2116">
                  <c:v>2116</c:v>
                </c:pt>
                <c:pt idx="2117">
                  <c:v>2117</c:v>
                </c:pt>
                <c:pt idx="2118">
                  <c:v>2118</c:v>
                </c:pt>
                <c:pt idx="2119">
                  <c:v>2119</c:v>
                </c:pt>
                <c:pt idx="2120">
                  <c:v>2120</c:v>
                </c:pt>
                <c:pt idx="2121">
                  <c:v>2121</c:v>
                </c:pt>
                <c:pt idx="2122">
                  <c:v>2122</c:v>
                </c:pt>
                <c:pt idx="2123">
                  <c:v>2123</c:v>
                </c:pt>
                <c:pt idx="2124">
                  <c:v>2124</c:v>
                </c:pt>
                <c:pt idx="2125">
                  <c:v>2125</c:v>
                </c:pt>
                <c:pt idx="2126">
                  <c:v>2126</c:v>
                </c:pt>
                <c:pt idx="2127">
                  <c:v>2127</c:v>
                </c:pt>
                <c:pt idx="2128">
                  <c:v>2128</c:v>
                </c:pt>
                <c:pt idx="2129">
                  <c:v>2129</c:v>
                </c:pt>
                <c:pt idx="2130">
                  <c:v>2130</c:v>
                </c:pt>
                <c:pt idx="2131">
                  <c:v>2131</c:v>
                </c:pt>
                <c:pt idx="2132">
                  <c:v>2132</c:v>
                </c:pt>
                <c:pt idx="2133">
                  <c:v>2133</c:v>
                </c:pt>
                <c:pt idx="2134">
                  <c:v>2134</c:v>
                </c:pt>
                <c:pt idx="2135">
                  <c:v>2135</c:v>
                </c:pt>
                <c:pt idx="2136">
                  <c:v>2136</c:v>
                </c:pt>
                <c:pt idx="2137">
                  <c:v>2137</c:v>
                </c:pt>
                <c:pt idx="2138">
                  <c:v>2138</c:v>
                </c:pt>
                <c:pt idx="2139">
                  <c:v>2139</c:v>
                </c:pt>
                <c:pt idx="2140">
                  <c:v>2140</c:v>
                </c:pt>
                <c:pt idx="2141">
                  <c:v>2141</c:v>
                </c:pt>
                <c:pt idx="2142">
                  <c:v>2142</c:v>
                </c:pt>
                <c:pt idx="2143">
                  <c:v>2143</c:v>
                </c:pt>
                <c:pt idx="2144">
                  <c:v>2144</c:v>
                </c:pt>
                <c:pt idx="2145">
                  <c:v>2145</c:v>
                </c:pt>
                <c:pt idx="2146">
                  <c:v>2146</c:v>
                </c:pt>
                <c:pt idx="2147">
                  <c:v>2147</c:v>
                </c:pt>
                <c:pt idx="2148">
                  <c:v>2148</c:v>
                </c:pt>
                <c:pt idx="2149">
                  <c:v>2149</c:v>
                </c:pt>
                <c:pt idx="2150">
                  <c:v>2150</c:v>
                </c:pt>
                <c:pt idx="2151">
                  <c:v>2151</c:v>
                </c:pt>
                <c:pt idx="2152">
                  <c:v>2152</c:v>
                </c:pt>
                <c:pt idx="2153">
                  <c:v>2153</c:v>
                </c:pt>
                <c:pt idx="2154">
                  <c:v>2154</c:v>
                </c:pt>
                <c:pt idx="2155">
                  <c:v>2155</c:v>
                </c:pt>
                <c:pt idx="2156">
                  <c:v>2156</c:v>
                </c:pt>
                <c:pt idx="2157">
                  <c:v>2157</c:v>
                </c:pt>
                <c:pt idx="2158">
                  <c:v>2158</c:v>
                </c:pt>
                <c:pt idx="2159">
                  <c:v>2159</c:v>
                </c:pt>
                <c:pt idx="2160">
                  <c:v>2160</c:v>
                </c:pt>
                <c:pt idx="2161">
                  <c:v>2161</c:v>
                </c:pt>
                <c:pt idx="2162">
                  <c:v>2162</c:v>
                </c:pt>
                <c:pt idx="2163">
                  <c:v>2163</c:v>
                </c:pt>
                <c:pt idx="2164">
                  <c:v>2164</c:v>
                </c:pt>
                <c:pt idx="2165">
                  <c:v>2165</c:v>
                </c:pt>
                <c:pt idx="2166">
                  <c:v>2166</c:v>
                </c:pt>
                <c:pt idx="2167">
                  <c:v>2167</c:v>
                </c:pt>
                <c:pt idx="2168">
                  <c:v>2168</c:v>
                </c:pt>
                <c:pt idx="2169">
                  <c:v>2169</c:v>
                </c:pt>
                <c:pt idx="2170">
                  <c:v>2170</c:v>
                </c:pt>
                <c:pt idx="2171">
                  <c:v>2171</c:v>
                </c:pt>
                <c:pt idx="2172">
                  <c:v>2172</c:v>
                </c:pt>
                <c:pt idx="2173">
                  <c:v>2173</c:v>
                </c:pt>
                <c:pt idx="2174">
                  <c:v>2174</c:v>
                </c:pt>
                <c:pt idx="2175">
                  <c:v>2175</c:v>
                </c:pt>
                <c:pt idx="2176">
                  <c:v>2176</c:v>
                </c:pt>
                <c:pt idx="2177">
                  <c:v>2177</c:v>
                </c:pt>
                <c:pt idx="2178">
                  <c:v>2178</c:v>
                </c:pt>
                <c:pt idx="2179">
                  <c:v>2179</c:v>
                </c:pt>
                <c:pt idx="2180">
                  <c:v>2180</c:v>
                </c:pt>
                <c:pt idx="2181">
                  <c:v>2181</c:v>
                </c:pt>
                <c:pt idx="2182">
                  <c:v>2182</c:v>
                </c:pt>
                <c:pt idx="2183">
                  <c:v>2183</c:v>
                </c:pt>
                <c:pt idx="2184">
                  <c:v>2184</c:v>
                </c:pt>
                <c:pt idx="2185">
                  <c:v>2185</c:v>
                </c:pt>
                <c:pt idx="2186">
                  <c:v>2186</c:v>
                </c:pt>
                <c:pt idx="2187">
                  <c:v>2187</c:v>
                </c:pt>
                <c:pt idx="2188">
                  <c:v>2188</c:v>
                </c:pt>
                <c:pt idx="2189">
                  <c:v>2189</c:v>
                </c:pt>
                <c:pt idx="2190">
                  <c:v>2190</c:v>
                </c:pt>
                <c:pt idx="2191">
                  <c:v>2191</c:v>
                </c:pt>
                <c:pt idx="2192">
                  <c:v>2192</c:v>
                </c:pt>
                <c:pt idx="2193">
                  <c:v>2193</c:v>
                </c:pt>
                <c:pt idx="2194">
                  <c:v>2194</c:v>
                </c:pt>
                <c:pt idx="2195">
                  <c:v>2195</c:v>
                </c:pt>
                <c:pt idx="2196">
                  <c:v>2196</c:v>
                </c:pt>
                <c:pt idx="2197">
                  <c:v>2197</c:v>
                </c:pt>
                <c:pt idx="2198">
                  <c:v>2198</c:v>
                </c:pt>
                <c:pt idx="2199">
                  <c:v>2199</c:v>
                </c:pt>
                <c:pt idx="2200">
                  <c:v>2200</c:v>
                </c:pt>
                <c:pt idx="2201">
                  <c:v>2201</c:v>
                </c:pt>
                <c:pt idx="2202">
                  <c:v>2202</c:v>
                </c:pt>
                <c:pt idx="2203">
                  <c:v>2203</c:v>
                </c:pt>
                <c:pt idx="2204">
                  <c:v>2204</c:v>
                </c:pt>
                <c:pt idx="2205">
                  <c:v>2205</c:v>
                </c:pt>
                <c:pt idx="2206">
                  <c:v>2206</c:v>
                </c:pt>
                <c:pt idx="2207">
                  <c:v>2207</c:v>
                </c:pt>
                <c:pt idx="2208">
                  <c:v>2208</c:v>
                </c:pt>
                <c:pt idx="2209">
                  <c:v>2209</c:v>
                </c:pt>
                <c:pt idx="2210">
                  <c:v>2210</c:v>
                </c:pt>
                <c:pt idx="2211">
                  <c:v>2211</c:v>
                </c:pt>
                <c:pt idx="2212">
                  <c:v>2212</c:v>
                </c:pt>
                <c:pt idx="2213">
                  <c:v>2213</c:v>
                </c:pt>
                <c:pt idx="2214">
                  <c:v>2214</c:v>
                </c:pt>
                <c:pt idx="2215">
                  <c:v>2215</c:v>
                </c:pt>
                <c:pt idx="2216">
                  <c:v>2216</c:v>
                </c:pt>
                <c:pt idx="2217">
                  <c:v>2217</c:v>
                </c:pt>
                <c:pt idx="2218">
                  <c:v>2218</c:v>
                </c:pt>
                <c:pt idx="2219">
                  <c:v>2219</c:v>
                </c:pt>
                <c:pt idx="2220">
                  <c:v>2220</c:v>
                </c:pt>
                <c:pt idx="2221">
                  <c:v>2221</c:v>
                </c:pt>
                <c:pt idx="2222">
                  <c:v>2222</c:v>
                </c:pt>
                <c:pt idx="2223">
                  <c:v>2223</c:v>
                </c:pt>
                <c:pt idx="2224">
                  <c:v>2224</c:v>
                </c:pt>
                <c:pt idx="2225">
                  <c:v>2225</c:v>
                </c:pt>
                <c:pt idx="2226">
                  <c:v>2226</c:v>
                </c:pt>
                <c:pt idx="2227">
                  <c:v>2227</c:v>
                </c:pt>
                <c:pt idx="2228">
                  <c:v>2228</c:v>
                </c:pt>
                <c:pt idx="2229">
                  <c:v>2229</c:v>
                </c:pt>
                <c:pt idx="2230">
                  <c:v>2230</c:v>
                </c:pt>
                <c:pt idx="2231">
                  <c:v>2231</c:v>
                </c:pt>
                <c:pt idx="2232">
                  <c:v>2232</c:v>
                </c:pt>
                <c:pt idx="2233">
                  <c:v>2233</c:v>
                </c:pt>
                <c:pt idx="2234">
                  <c:v>2234</c:v>
                </c:pt>
                <c:pt idx="2235">
                  <c:v>2235</c:v>
                </c:pt>
                <c:pt idx="2236">
                  <c:v>2236</c:v>
                </c:pt>
                <c:pt idx="2237">
                  <c:v>2237</c:v>
                </c:pt>
                <c:pt idx="2238">
                  <c:v>2238</c:v>
                </c:pt>
                <c:pt idx="2239">
                  <c:v>2239</c:v>
                </c:pt>
                <c:pt idx="2240">
                  <c:v>2240</c:v>
                </c:pt>
                <c:pt idx="2241">
                  <c:v>2241</c:v>
                </c:pt>
                <c:pt idx="2242">
                  <c:v>2242</c:v>
                </c:pt>
                <c:pt idx="2243">
                  <c:v>2243</c:v>
                </c:pt>
                <c:pt idx="2244">
                  <c:v>2244</c:v>
                </c:pt>
                <c:pt idx="2245">
                  <c:v>2245</c:v>
                </c:pt>
                <c:pt idx="2246">
                  <c:v>2246</c:v>
                </c:pt>
                <c:pt idx="2247">
                  <c:v>2247</c:v>
                </c:pt>
                <c:pt idx="2248">
                  <c:v>2248</c:v>
                </c:pt>
                <c:pt idx="2249">
                  <c:v>2249</c:v>
                </c:pt>
                <c:pt idx="2250">
                  <c:v>2250</c:v>
                </c:pt>
                <c:pt idx="2251">
                  <c:v>2251</c:v>
                </c:pt>
                <c:pt idx="2252">
                  <c:v>2252</c:v>
                </c:pt>
                <c:pt idx="2253">
                  <c:v>2253</c:v>
                </c:pt>
                <c:pt idx="2254">
                  <c:v>2254</c:v>
                </c:pt>
                <c:pt idx="2255">
                  <c:v>2255</c:v>
                </c:pt>
                <c:pt idx="2256">
                  <c:v>2256</c:v>
                </c:pt>
                <c:pt idx="2257">
                  <c:v>2257</c:v>
                </c:pt>
                <c:pt idx="2258">
                  <c:v>2258</c:v>
                </c:pt>
                <c:pt idx="2259">
                  <c:v>2259</c:v>
                </c:pt>
                <c:pt idx="2260">
                  <c:v>2260</c:v>
                </c:pt>
                <c:pt idx="2261">
                  <c:v>2261</c:v>
                </c:pt>
                <c:pt idx="2262">
                  <c:v>2262</c:v>
                </c:pt>
                <c:pt idx="2263">
                  <c:v>2263</c:v>
                </c:pt>
                <c:pt idx="2264">
                  <c:v>2264</c:v>
                </c:pt>
                <c:pt idx="2265">
                  <c:v>2265</c:v>
                </c:pt>
                <c:pt idx="2266">
                  <c:v>2266</c:v>
                </c:pt>
                <c:pt idx="2267">
                  <c:v>2267</c:v>
                </c:pt>
                <c:pt idx="2268">
                  <c:v>2268</c:v>
                </c:pt>
                <c:pt idx="2269">
                  <c:v>2269</c:v>
                </c:pt>
                <c:pt idx="2270">
                  <c:v>2270</c:v>
                </c:pt>
                <c:pt idx="2271">
                  <c:v>2271</c:v>
                </c:pt>
                <c:pt idx="2272">
                  <c:v>2272</c:v>
                </c:pt>
                <c:pt idx="2273">
                  <c:v>2273</c:v>
                </c:pt>
                <c:pt idx="2274">
                  <c:v>2274</c:v>
                </c:pt>
                <c:pt idx="2275">
                  <c:v>2275</c:v>
                </c:pt>
                <c:pt idx="2276">
                  <c:v>2276</c:v>
                </c:pt>
                <c:pt idx="2277">
                  <c:v>2277</c:v>
                </c:pt>
                <c:pt idx="2278">
                  <c:v>2278</c:v>
                </c:pt>
                <c:pt idx="2279">
                  <c:v>2279</c:v>
                </c:pt>
                <c:pt idx="2280">
                  <c:v>2280</c:v>
                </c:pt>
                <c:pt idx="2281">
                  <c:v>2281</c:v>
                </c:pt>
                <c:pt idx="2282">
                  <c:v>2282</c:v>
                </c:pt>
                <c:pt idx="2283">
                  <c:v>2283</c:v>
                </c:pt>
                <c:pt idx="2284">
                  <c:v>2284</c:v>
                </c:pt>
                <c:pt idx="2285">
                  <c:v>2285</c:v>
                </c:pt>
                <c:pt idx="2286">
                  <c:v>2286</c:v>
                </c:pt>
                <c:pt idx="2287">
                  <c:v>2287</c:v>
                </c:pt>
                <c:pt idx="2288">
                  <c:v>2288</c:v>
                </c:pt>
                <c:pt idx="2289">
                  <c:v>2289</c:v>
                </c:pt>
                <c:pt idx="2290">
                  <c:v>2290</c:v>
                </c:pt>
                <c:pt idx="2291">
                  <c:v>2291</c:v>
                </c:pt>
                <c:pt idx="2292">
                  <c:v>2292</c:v>
                </c:pt>
                <c:pt idx="2293">
                  <c:v>2293</c:v>
                </c:pt>
                <c:pt idx="2294">
                  <c:v>2294</c:v>
                </c:pt>
                <c:pt idx="2295">
                  <c:v>2295</c:v>
                </c:pt>
                <c:pt idx="2296">
                  <c:v>2296</c:v>
                </c:pt>
                <c:pt idx="2297">
                  <c:v>2297</c:v>
                </c:pt>
                <c:pt idx="2298">
                  <c:v>2298</c:v>
                </c:pt>
                <c:pt idx="2299">
                  <c:v>2299</c:v>
                </c:pt>
                <c:pt idx="2300">
                  <c:v>2300</c:v>
                </c:pt>
                <c:pt idx="2301">
                  <c:v>2301</c:v>
                </c:pt>
                <c:pt idx="2302">
                  <c:v>2302</c:v>
                </c:pt>
                <c:pt idx="2303">
                  <c:v>2303</c:v>
                </c:pt>
                <c:pt idx="2304">
                  <c:v>2304</c:v>
                </c:pt>
                <c:pt idx="2305">
                  <c:v>2305</c:v>
                </c:pt>
                <c:pt idx="2306">
                  <c:v>2306</c:v>
                </c:pt>
                <c:pt idx="2307">
                  <c:v>2307</c:v>
                </c:pt>
                <c:pt idx="2308">
                  <c:v>2308</c:v>
                </c:pt>
                <c:pt idx="2309">
                  <c:v>2309</c:v>
                </c:pt>
                <c:pt idx="2310">
                  <c:v>2310</c:v>
                </c:pt>
                <c:pt idx="2311">
                  <c:v>2311</c:v>
                </c:pt>
                <c:pt idx="2312">
                  <c:v>2312</c:v>
                </c:pt>
                <c:pt idx="2313">
                  <c:v>2313</c:v>
                </c:pt>
                <c:pt idx="2314">
                  <c:v>2314</c:v>
                </c:pt>
                <c:pt idx="2315">
                  <c:v>2315</c:v>
                </c:pt>
                <c:pt idx="2316">
                  <c:v>2316</c:v>
                </c:pt>
                <c:pt idx="2317">
                  <c:v>2317</c:v>
                </c:pt>
                <c:pt idx="2318">
                  <c:v>2318</c:v>
                </c:pt>
                <c:pt idx="2319">
                  <c:v>2319</c:v>
                </c:pt>
                <c:pt idx="2320">
                  <c:v>2320</c:v>
                </c:pt>
                <c:pt idx="2321">
                  <c:v>2321</c:v>
                </c:pt>
                <c:pt idx="2322">
                  <c:v>2322</c:v>
                </c:pt>
                <c:pt idx="2323">
                  <c:v>2323</c:v>
                </c:pt>
                <c:pt idx="2324">
                  <c:v>2324</c:v>
                </c:pt>
                <c:pt idx="2325">
                  <c:v>2325</c:v>
                </c:pt>
                <c:pt idx="2326">
                  <c:v>2326</c:v>
                </c:pt>
                <c:pt idx="2327">
                  <c:v>2327</c:v>
                </c:pt>
                <c:pt idx="2328">
                  <c:v>2328</c:v>
                </c:pt>
                <c:pt idx="2329">
                  <c:v>2329</c:v>
                </c:pt>
                <c:pt idx="2330">
                  <c:v>2330</c:v>
                </c:pt>
                <c:pt idx="2331">
                  <c:v>2331</c:v>
                </c:pt>
                <c:pt idx="2332">
                  <c:v>2332</c:v>
                </c:pt>
                <c:pt idx="2333">
                  <c:v>2333</c:v>
                </c:pt>
                <c:pt idx="2334">
                  <c:v>2334</c:v>
                </c:pt>
                <c:pt idx="2335">
                  <c:v>2335</c:v>
                </c:pt>
                <c:pt idx="2336">
                  <c:v>2336</c:v>
                </c:pt>
                <c:pt idx="2337">
                  <c:v>2337</c:v>
                </c:pt>
                <c:pt idx="2338">
                  <c:v>2338</c:v>
                </c:pt>
                <c:pt idx="2339">
                  <c:v>2339</c:v>
                </c:pt>
                <c:pt idx="2340">
                  <c:v>2340</c:v>
                </c:pt>
                <c:pt idx="2341">
                  <c:v>2341</c:v>
                </c:pt>
                <c:pt idx="2342">
                  <c:v>2342</c:v>
                </c:pt>
                <c:pt idx="2343">
                  <c:v>2343</c:v>
                </c:pt>
                <c:pt idx="2344">
                  <c:v>2344</c:v>
                </c:pt>
                <c:pt idx="2345">
                  <c:v>2345</c:v>
                </c:pt>
                <c:pt idx="2346">
                  <c:v>2346</c:v>
                </c:pt>
                <c:pt idx="2347">
                  <c:v>2347</c:v>
                </c:pt>
                <c:pt idx="2348">
                  <c:v>2348</c:v>
                </c:pt>
                <c:pt idx="2349">
                  <c:v>2349</c:v>
                </c:pt>
                <c:pt idx="2350">
                  <c:v>2350</c:v>
                </c:pt>
                <c:pt idx="2351">
                  <c:v>2351</c:v>
                </c:pt>
                <c:pt idx="2352">
                  <c:v>2352</c:v>
                </c:pt>
                <c:pt idx="2353">
                  <c:v>2353</c:v>
                </c:pt>
                <c:pt idx="2354">
                  <c:v>2354</c:v>
                </c:pt>
                <c:pt idx="2355">
                  <c:v>2355</c:v>
                </c:pt>
                <c:pt idx="2356">
                  <c:v>2356</c:v>
                </c:pt>
                <c:pt idx="2357">
                  <c:v>2357</c:v>
                </c:pt>
                <c:pt idx="2358">
                  <c:v>2358</c:v>
                </c:pt>
                <c:pt idx="2359">
                  <c:v>2359</c:v>
                </c:pt>
                <c:pt idx="2360">
                  <c:v>2360</c:v>
                </c:pt>
                <c:pt idx="2361">
                  <c:v>2361</c:v>
                </c:pt>
                <c:pt idx="2362">
                  <c:v>2362</c:v>
                </c:pt>
                <c:pt idx="2363">
                  <c:v>2363</c:v>
                </c:pt>
                <c:pt idx="2364">
                  <c:v>2364</c:v>
                </c:pt>
                <c:pt idx="2365">
                  <c:v>2365</c:v>
                </c:pt>
                <c:pt idx="2366">
                  <c:v>2366</c:v>
                </c:pt>
                <c:pt idx="2367">
                  <c:v>2367</c:v>
                </c:pt>
                <c:pt idx="2368">
                  <c:v>2368</c:v>
                </c:pt>
                <c:pt idx="2369">
                  <c:v>2369</c:v>
                </c:pt>
                <c:pt idx="2370">
                  <c:v>2370</c:v>
                </c:pt>
                <c:pt idx="2371">
                  <c:v>2371</c:v>
                </c:pt>
                <c:pt idx="2372">
                  <c:v>2372</c:v>
                </c:pt>
                <c:pt idx="2373">
                  <c:v>2373</c:v>
                </c:pt>
                <c:pt idx="2374">
                  <c:v>2374</c:v>
                </c:pt>
                <c:pt idx="2375">
                  <c:v>2375</c:v>
                </c:pt>
                <c:pt idx="2376">
                  <c:v>2376</c:v>
                </c:pt>
                <c:pt idx="2377">
                  <c:v>2377</c:v>
                </c:pt>
                <c:pt idx="2378">
                  <c:v>2378</c:v>
                </c:pt>
                <c:pt idx="2379">
                  <c:v>2379</c:v>
                </c:pt>
                <c:pt idx="2380">
                  <c:v>2380</c:v>
                </c:pt>
                <c:pt idx="2381">
                  <c:v>2381</c:v>
                </c:pt>
                <c:pt idx="2382">
                  <c:v>2382</c:v>
                </c:pt>
                <c:pt idx="2383">
                  <c:v>2383</c:v>
                </c:pt>
                <c:pt idx="2384">
                  <c:v>2384</c:v>
                </c:pt>
                <c:pt idx="2385">
                  <c:v>2385</c:v>
                </c:pt>
                <c:pt idx="2386">
                  <c:v>2386</c:v>
                </c:pt>
                <c:pt idx="2387">
                  <c:v>2387</c:v>
                </c:pt>
                <c:pt idx="2388">
                  <c:v>2388</c:v>
                </c:pt>
                <c:pt idx="2389">
                  <c:v>2389</c:v>
                </c:pt>
                <c:pt idx="2390">
                  <c:v>2390</c:v>
                </c:pt>
                <c:pt idx="2391">
                  <c:v>2391</c:v>
                </c:pt>
                <c:pt idx="2392">
                  <c:v>2392</c:v>
                </c:pt>
                <c:pt idx="2393">
                  <c:v>2393</c:v>
                </c:pt>
                <c:pt idx="2394">
                  <c:v>2394</c:v>
                </c:pt>
                <c:pt idx="2395">
                  <c:v>2395</c:v>
                </c:pt>
                <c:pt idx="2396">
                  <c:v>2396</c:v>
                </c:pt>
                <c:pt idx="2397">
                  <c:v>2397</c:v>
                </c:pt>
                <c:pt idx="2398">
                  <c:v>2398</c:v>
                </c:pt>
                <c:pt idx="2399">
                  <c:v>2399</c:v>
                </c:pt>
                <c:pt idx="2400">
                  <c:v>2400</c:v>
                </c:pt>
                <c:pt idx="2401">
                  <c:v>2401</c:v>
                </c:pt>
                <c:pt idx="2402">
                  <c:v>2402</c:v>
                </c:pt>
                <c:pt idx="2403">
                  <c:v>2403</c:v>
                </c:pt>
                <c:pt idx="2404">
                  <c:v>2404</c:v>
                </c:pt>
                <c:pt idx="2405">
                  <c:v>2405</c:v>
                </c:pt>
                <c:pt idx="2406">
                  <c:v>2406</c:v>
                </c:pt>
                <c:pt idx="2407">
                  <c:v>2407</c:v>
                </c:pt>
                <c:pt idx="2408">
                  <c:v>2408</c:v>
                </c:pt>
                <c:pt idx="2409">
                  <c:v>2409</c:v>
                </c:pt>
                <c:pt idx="2410">
                  <c:v>2410</c:v>
                </c:pt>
                <c:pt idx="2411">
                  <c:v>2411</c:v>
                </c:pt>
                <c:pt idx="2412">
                  <c:v>2412</c:v>
                </c:pt>
                <c:pt idx="2413">
                  <c:v>2413</c:v>
                </c:pt>
                <c:pt idx="2414">
                  <c:v>2414</c:v>
                </c:pt>
                <c:pt idx="2415">
                  <c:v>2415</c:v>
                </c:pt>
                <c:pt idx="2416">
                  <c:v>2416</c:v>
                </c:pt>
                <c:pt idx="2417">
                  <c:v>2417</c:v>
                </c:pt>
                <c:pt idx="2418">
                  <c:v>2418</c:v>
                </c:pt>
                <c:pt idx="2419">
                  <c:v>2419</c:v>
                </c:pt>
                <c:pt idx="2420">
                  <c:v>2420</c:v>
                </c:pt>
                <c:pt idx="2421">
                  <c:v>2421</c:v>
                </c:pt>
                <c:pt idx="2422">
                  <c:v>2422</c:v>
                </c:pt>
                <c:pt idx="2423">
                  <c:v>2423</c:v>
                </c:pt>
                <c:pt idx="2424">
                  <c:v>2424</c:v>
                </c:pt>
                <c:pt idx="2425">
                  <c:v>2425</c:v>
                </c:pt>
                <c:pt idx="2426">
                  <c:v>2426</c:v>
                </c:pt>
                <c:pt idx="2427">
                  <c:v>2427</c:v>
                </c:pt>
                <c:pt idx="2428">
                  <c:v>2428</c:v>
                </c:pt>
                <c:pt idx="2429">
                  <c:v>2429</c:v>
                </c:pt>
                <c:pt idx="2430">
                  <c:v>2430</c:v>
                </c:pt>
                <c:pt idx="2431">
                  <c:v>2431</c:v>
                </c:pt>
                <c:pt idx="2432">
                  <c:v>2432</c:v>
                </c:pt>
                <c:pt idx="2433">
                  <c:v>2433</c:v>
                </c:pt>
                <c:pt idx="2434">
                  <c:v>2434</c:v>
                </c:pt>
                <c:pt idx="2435">
                  <c:v>2435</c:v>
                </c:pt>
                <c:pt idx="2436">
                  <c:v>2436</c:v>
                </c:pt>
                <c:pt idx="2437">
                  <c:v>2437</c:v>
                </c:pt>
                <c:pt idx="2438">
                  <c:v>2438</c:v>
                </c:pt>
                <c:pt idx="2439">
                  <c:v>2439</c:v>
                </c:pt>
                <c:pt idx="2440">
                  <c:v>2440</c:v>
                </c:pt>
                <c:pt idx="2441">
                  <c:v>2441</c:v>
                </c:pt>
                <c:pt idx="2442">
                  <c:v>2442</c:v>
                </c:pt>
                <c:pt idx="2443">
                  <c:v>2443</c:v>
                </c:pt>
                <c:pt idx="2444">
                  <c:v>2444</c:v>
                </c:pt>
                <c:pt idx="2445">
                  <c:v>2445</c:v>
                </c:pt>
                <c:pt idx="2446">
                  <c:v>2446</c:v>
                </c:pt>
                <c:pt idx="2447">
                  <c:v>2447</c:v>
                </c:pt>
                <c:pt idx="2448">
                  <c:v>2448</c:v>
                </c:pt>
                <c:pt idx="2449">
                  <c:v>2449</c:v>
                </c:pt>
                <c:pt idx="2450">
                  <c:v>2450</c:v>
                </c:pt>
                <c:pt idx="2451">
                  <c:v>2451</c:v>
                </c:pt>
                <c:pt idx="2452">
                  <c:v>2452</c:v>
                </c:pt>
                <c:pt idx="2453">
                  <c:v>2453</c:v>
                </c:pt>
                <c:pt idx="2454">
                  <c:v>2454</c:v>
                </c:pt>
                <c:pt idx="2455">
                  <c:v>2455</c:v>
                </c:pt>
                <c:pt idx="2456">
                  <c:v>2456</c:v>
                </c:pt>
                <c:pt idx="2457">
                  <c:v>2457</c:v>
                </c:pt>
                <c:pt idx="2458">
                  <c:v>2458</c:v>
                </c:pt>
                <c:pt idx="2459">
                  <c:v>2459</c:v>
                </c:pt>
                <c:pt idx="2460">
                  <c:v>2460</c:v>
                </c:pt>
                <c:pt idx="2461">
                  <c:v>2461</c:v>
                </c:pt>
                <c:pt idx="2462">
                  <c:v>2462</c:v>
                </c:pt>
                <c:pt idx="2463">
                  <c:v>2463</c:v>
                </c:pt>
                <c:pt idx="2464">
                  <c:v>2464</c:v>
                </c:pt>
                <c:pt idx="2465">
                  <c:v>2465</c:v>
                </c:pt>
                <c:pt idx="2466">
                  <c:v>2466</c:v>
                </c:pt>
                <c:pt idx="2467">
                  <c:v>2467</c:v>
                </c:pt>
                <c:pt idx="2468">
                  <c:v>2468</c:v>
                </c:pt>
                <c:pt idx="2469">
                  <c:v>2469</c:v>
                </c:pt>
                <c:pt idx="2470">
                  <c:v>2470</c:v>
                </c:pt>
                <c:pt idx="2471">
                  <c:v>2471</c:v>
                </c:pt>
                <c:pt idx="2472">
                  <c:v>2472</c:v>
                </c:pt>
                <c:pt idx="2473">
                  <c:v>2473</c:v>
                </c:pt>
                <c:pt idx="2474">
                  <c:v>2474</c:v>
                </c:pt>
                <c:pt idx="2475">
                  <c:v>2475</c:v>
                </c:pt>
                <c:pt idx="2476">
                  <c:v>2476</c:v>
                </c:pt>
                <c:pt idx="2477">
                  <c:v>2477</c:v>
                </c:pt>
                <c:pt idx="2478">
                  <c:v>2478</c:v>
                </c:pt>
                <c:pt idx="2479">
                  <c:v>2479</c:v>
                </c:pt>
                <c:pt idx="2480">
                  <c:v>2480</c:v>
                </c:pt>
                <c:pt idx="2481">
                  <c:v>2481</c:v>
                </c:pt>
                <c:pt idx="2482">
                  <c:v>2482</c:v>
                </c:pt>
                <c:pt idx="2483">
                  <c:v>2483</c:v>
                </c:pt>
                <c:pt idx="2484">
                  <c:v>2484</c:v>
                </c:pt>
                <c:pt idx="2485">
                  <c:v>2485</c:v>
                </c:pt>
                <c:pt idx="2486">
                  <c:v>2486</c:v>
                </c:pt>
                <c:pt idx="2487">
                  <c:v>2487</c:v>
                </c:pt>
                <c:pt idx="2488">
                  <c:v>2488</c:v>
                </c:pt>
                <c:pt idx="2489">
                  <c:v>2489</c:v>
                </c:pt>
                <c:pt idx="2490">
                  <c:v>2490</c:v>
                </c:pt>
                <c:pt idx="2491">
                  <c:v>2491</c:v>
                </c:pt>
                <c:pt idx="2492">
                  <c:v>2492</c:v>
                </c:pt>
                <c:pt idx="2493">
                  <c:v>2493</c:v>
                </c:pt>
                <c:pt idx="2494">
                  <c:v>2494</c:v>
                </c:pt>
                <c:pt idx="2495">
                  <c:v>2495</c:v>
                </c:pt>
                <c:pt idx="2496">
                  <c:v>2496</c:v>
                </c:pt>
                <c:pt idx="2497">
                  <c:v>2497</c:v>
                </c:pt>
                <c:pt idx="2498">
                  <c:v>2498</c:v>
                </c:pt>
                <c:pt idx="2499">
                  <c:v>2499</c:v>
                </c:pt>
                <c:pt idx="2500">
                  <c:v>2500</c:v>
                </c:pt>
                <c:pt idx="2501">
                  <c:v>2501</c:v>
                </c:pt>
                <c:pt idx="2502">
                  <c:v>2502</c:v>
                </c:pt>
                <c:pt idx="2503">
                  <c:v>2503</c:v>
                </c:pt>
                <c:pt idx="2504">
                  <c:v>2504</c:v>
                </c:pt>
                <c:pt idx="2505">
                  <c:v>2505</c:v>
                </c:pt>
                <c:pt idx="2506">
                  <c:v>2506</c:v>
                </c:pt>
                <c:pt idx="2507">
                  <c:v>2507</c:v>
                </c:pt>
                <c:pt idx="2508">
                  <c:v>2508</c:v>
                </c:pt>
                <c:pt idx="2509">
                  <c:v>2509</c:v>
                </c:pt>
                <c:pt idx="2510">
                  <c:v>2510</c:v>
                </c:pt>
                <c:pt idx="2511">
                  <c:v>2511</c:v>
                </c:pt>
                <c:pt idx="2512">
                  <c:v>2512</c:v>
                </c:pt>
                <c:pt idx="2513">
                  <c:v>2513</c:v>
                </c:pt>
                <c:pt idx="2514">
                  <c:v>2514</c:v>
                </c:pt>
                <c:pt idx="2515">
                  <c:v>2515</c:v>
                </c:pt>
                <c:pt idx="2516">
                  <c:v>2516</c:v>
                </c:pt>
                <c:pt idx="2517">
                  <c:v>2517</c:v>
                </c:pt>
                <c:pt idx="2518">
                  <c:v>2518</c:v>
                </c:pt>
                <c:pt idx="2519">
                  <c:v>2519</c:v>
                </c:pt>
                <c:pt idx="2520">
                  <c:v>2520</c:v>
                </c:pt>
                <c:pt idx="2521">
                  <c:v>2521</c:v>
                </c:pt>
                <c:pt idx="2522">
                  <c:v>2522</c:v>
                </c:pt>
                <c:pt idx="2523">
                  <c:v>2523</c:v>
                </c:pt>
                <c:pt idx="2524">
                  <c:v>2524</c:v>
                </c:pt>
                <c:pt idx="2525">
                  <c:v>2525</c:v>
                </c:pt>
                <c:pt idx="2526">
                  <c:v>2526</c:v>
                </c:pt>
                <c:pt idx="2527">
                  <c:v>2527</c:v>
                </c:pt>
                <c:pt idx="2528">
                  <c:v>2528</c:v>
                </c:pt>
                <c:pt idx="2529">
                  <c:v>2529</c:v>
                </c:pt>
                <c:pt idx="2530">
                  <c:v>2530</c:v>
                </c:pt>
                <c:pt idx="2531">
                  <c:v>2531</c:v>
                </c:pt>
                <c:pt idx="2532">
                  <c:v>2532</c:v>
                </c:pt>
                <c:pt idx="2533">
                  <c:v>2533</c:v>
                </c:pt>
                <c:pt idx="2534">
                  <c:v>2534</c:v>
                </c:pt>
                <c:pt idx="2535">
                  <c:v>2535</c:v>
                </c:pt>
                <c:pt idx="2536">
                  <c:v>2536</c:v>
                </c:pt>
                <c:pt idx="2537">
                  <c:v>2537</c:v>
                </c:pt>
                <c:pt idx="2538">
                  <c:v>2538</c:v>
                </c:pt>
                <c:pt idx="2539">
                  <c:v>2539</c:v>
                </c:pt>
                <c:pt idx="2540">
                  <c:v>2540</c:v>
                </c:pt>
                <c:pt idx="2541">
                  <c:v>2541</c:v>
                </c:pt>
                <c:pt idx="2542">
                  <c:v>2542</c:v>
                </c:pt>
                <c:pt idx="2543">
                  <c:v>2543</c:v>
                </c:pt>
                <c:pt idx="2544">
                  <c:v>2544</c:v>
                </c:pt>
                <c:pt idx="2545">
                  <c:v>2545</c:v>
                </c:pt>
                <c:pt idx="2546">
                  <c:v>2546</c:v>
                </c:pt>
                <c:pt idx="2547">
                  <c:v>2547</c:v>
                </c:pt>
                <c:pt idx="2548">
                  <c:v>2548</c:v>
                </c:pt>
                <c:pt idx="2549">
                  <c:v>2549</c:v>
                </c:pt>
                <c:pt idx="2550">
                  <c:v>2550</c:v>
                </c:pt>
                <c:pt idx="2551">
                  <c:v>2551</c:v>
                </c:pt>
                <c:pt idx="2552">
                  <c:v>2552</c:v>
                </c:pt>
                <c:pt idx="2553">
                  <c:v>2553</c:v>
                </c:pt>
                <c:pt idx="2554">
                  <c:v>2554</c:v>
                </c:pt>
                <c:pt idx="2555">
                  <c:v>2555</c:v>
                </c:pt>
                <c:pt idx="2556">
                  <c:v>2556</c:v>
                </c:pt>
                <c:pt idx="2557">
                  <c:v>2557</c:v>
                </c:pt>
                <c:pt idx="2558">
                  <c:v>2558</c:v>
                </c:pt>
                <c:pt idx="2559">
                  <c:v>2559</c:v>
                </c:pt>
                <c:pt idx="2560">
                  <c:v>2560</c:v>
                </c:pt>
                <c:pt idx="2561">
                  <c:v>2561</c:v>
                </c:pt>
                <c:pt idx="2562">
                  <c:v>2562</c:v>
                </c:pt>
                <c:pt idx="2563">
                  <c:v>2563</c:v>
                </c:pt>
                <c:pt idx="2564">
                  <c:v>2564</c:v>
                </c:pt>
                <c:pt idx="2565">
                  <c:v>2565</c:v>
                </c:pt>
                <c:pt idx="2566">
                  <c:v>2566</c:v>
                </c:pt>
                <c:pt idx="2567">
                  <c:v>2567</c:v>
                </c:pt>
                <c:pt idx="2568">
                  <c:v>2568</c:v>
                </c:pt>
                <c:pt idx="2569">
                  <c:v>2569</c:v>
                </c:pt>
                <c:pt idx="2570">
                  <c:v>2570</c:v>
                </c:pt>
                <c:pt idx="2571">
                  <c:v>2571</c:v>
                </c:pt>
                <c:pt idx="2572">
                  <c:v>2572</c:v>
                </c:pt>
                <c:pt idx="2573">
                  <c:v>2573</c:v>
                </c:pt>
                <c:pt idx="2574">
                  <c:v>2574</c:v>
                </c:pt>
                <c:pt idx="2575">
                  <c:v>2575</c:v>
                </c:pt>
                <c:pt idx="2576">
                  <c:v>2576</c:v>
                </c:pt>
                <c:pt idx="2577">
                  <c:v>2577</c:v>
                </c:pt>
                <c:pt idx="2578">
                  <c:v>2578</c:v>
                </c:pt>
                <c:pt idx="2579">
                  <c:v>2579</c:v>
                </c:pt>
                <c:pt idx="2580">
                  <c:v>2580</c:v>
                </c:pt>
                <c:pt idx="2581">
                  <c:v>2581</c:v>
                </c:pt>
                <c:pt idx="2582">
                  <c:v>2582</c:v>
                </c:pt>
                <c:pt idx="2583">
                  <c:v>2583</c:v>
                </c:pt>
                <c:pt idx="2584">
                  <c:v>2584</c:v>
                </c:pt>
                <c:pt idx="2585">
                  <c:v>2585</c:v>
                </c:pt>
                <c:pt idx="2586">
                  <c:v>2586</c:v>
                </c:pt>
                <c:pt idx="2587">
                  <c:v>2587</c:v>
                </c:pt>
                <c:pt idx="2588">
                  <c:v>2588</c:v>
                </c:pt>
                <c:pt idx="2589">
                  <c:v>2589</c:v>
                </c:pt>
                <c:pt idx="2590">
                  <c:v>2590</c:v>
                </c:pt>
                <c:pt idx="2591">
                  <c:v>2591</c:v>
                </c:pt>
                <c:pt idx="2592">
                  <c:v>2592</c:v>
                </c:pt>
                <c:pt idx="2593">
                  <c:v>2593</c:v>
                </c:pt>
                <c:pt idx="2594">
                  <c:v>2594</c:v>
                </c:pt>
                <c:pt idx="2595">
                  <c:v>2595</c:v>
                </c:pt>
                <c:pt idx="2596">
                  <c:v>2596</c:v>
                </c:pt>
                <c:pt idx="2597">
                  <c:v>2597</c:v>
                </c:pt>
                <c:pt idx="2598">
                  <c:v>2598</c:v>
                </c:pt>
                <c:pt idx="2599">
                  <c:v>2599</c:v>
                </c:pt>
                <c:pt idx="2600">
                  <c:v>2600</c:v>
                </c:pt>
                <c:pt idx="2601">
                  <c:v>2601</c:v>
                </c:pt>
                <c:pt idx="2602">
                  <c:v>2602</c:v>
                </c:pt>
                <c:pt idx="2603">
                  <c:v>2603</c:v>
                </c:pt>
                <c:pt idx="2604">
                  <c:v>2604</c:v>
                </c:pt>
                <c:pt idx="2605">
                  <c:v>2605</c:v>
                </c:pt>
                <c:pt idx="2606">
                  <c:v>2606</c:v>
                </c:pt>
                <c:pt idx="2607">
                  <c:v>2607</c:v>
                </c:pt>
                <c:pt idx="2608">
                  <c:v>2608</c:v>
                </c:pt>
                <c:pt idx="2609">
                  <c:v>2609</c:v>
                </c:pt>
                <c:pt idx="2610">
                  <c:v>2610</c:v>
                </c:pt>
                <c:pt idx="2611">
                  <c:v>2611</c:v>
                </c:pt>
                <c:pt idx="2612">
                  <c:v>2612</c:v>
                </c:pt>
                <c:pt idx="2613">
                  <c:v>2613</c:v>
                </c:pt>
                <c:pt idx="2614">
                  <c:v>2614</c:v>
                </c:pt>
                <c:pt idx="2615">
                  <c:v>2615</c:v>
                </c:pt>
                <c:pt idx="2616">
                  <c:v>2616</c:v>
                </c:pt>
                <c:pt idx="2617">
                  <c:v>2617</c:v>
                </c:pt>
                <c:pt idx="2618">
                  <c:v>2618</c:v>
                </c:pt>
                <c:pt idx="2619">
                  <c:v>2619</c:v>
                </c:pt>
                <c:pt idx="2620">
                  <c:v>2620</c:v>
                </c:pt>
                <c:pt idx="2621">
                  <c:v>2621</c:v>
                </c:pt>
                <c:pt idx="2622">
                  <c:v>2622</c:v>
                </c:pt>
                <c:pt idx="2623">
                  <c:v>2623</c:v>
                </c:pt>
                <c:pt idx="2624">
                  <c:v>2624</c:v>
                </c:pt>
                <c:pt idx="2625">
                  <c:v>2625</c:v>
                </c:pt>
                <c:pt idx="2626">
                  <c:v>2626</c:v>
                </c:pt>
                <c:pt idx="2627">
                  <c:v>2627</c:v>
                </c:pt>
                <c:pt idx="2628">
                  <c:v>2628</c:v>
                </c:pt>
                <c:pt idx="2629">
                  <c:v>2629</c:v>
                </c:pt>
                <c:pt idx="2630">
                  <c:v>2630</c:v>
                </c:pt>
                <c:pt idx="2631">
                  <c:v>2631</c:v>
                </c:pt>
                <c:pt idx="2632">
                  <c:v>2632</c:v>
                </c:pt>
                <c:pt idx="2633">
                  <c:v>2633</c:v>
                </c:pt>
                <c:pt idx="2634">
                  <c:v>2634</c:v>
                </c:pt>
                <c:pt idx="2635">
                  <c:v>2635</c:v>
                </c:pt>
                <c:pt idx="2636">
                  <c:v>2636</c:v>
                </c:pt>
                <c:pt idx="2637">
                  <c:v>2637</c:v>
                </c:pt>
                <c:pt idx="2638">
                  <c:v>2638</c:v>
                </c:pt>
                <c:pt idx="2639">
                  <c:v>2639</c:v>
                </c:pt>
                <c:pt idx="2640">
                  <c:v>2640</c:v>
                </c:pt>
                <c:pt idx="2641">
                  <c:v>2641</c:v>
                </c:pt>
                <c:pt idx="2642">
                  <c:v>2642</c:v>
                </c:pt>
                <c:pt idx="2643">
                  <c:v>2643</c:v>
                </c:pt>
                <c:pt idx="2644">
                  <c:v>2644</c:v>
                </c:pt>
                <c:pt idx="2645">
                  <c:v>2645</c:v>
                </c:pt>
                <c:pt idx="2646">
                  <c:v>2646</c:v>
                </c:pt>
                <c:pt idx="2647">
                  <c:v>2647</c:v>
                </c:pt>
                <c:pt idx="2648">
                  <c:v>2648</c:v>
                </c:pt>
                <c:pt idx="2649">
                  <c:v>2649</c:v>
                </c:pt>
                <c:pt idx="2650">
                  <c:v>2650</c:v>
                </c:pt>
                <c:pt idx="2651">
                  <c:v>2651</c:v>
                </c:pt>
                <c:pt idx="2652">
                  <c:v>2652</c:v>
                </c:pt>
                <c:pt idx="2653">
                  <c:v>2653</c:v>
                </c:pt>
                <c:pt idx="2654">
                  <c:v>2654</c:v>
                </c:pt>
                <c:pt idx="2655">
                  <c:v>2655</c:v>
                </c:pt>
                <c:pt idx="2656">
                  <c:v>2656</c:v>
                </c:pt>
                <c:pt idx="2657">
                  <c:v>2657</c:v>
                </c:pt>
                <c:pt idx="2658">
                  <c:v>2658</c:v>
                </c:pt>
                <c:pt idx="2659">
                  <c:v>2659</c:v>
                </c:pt>
                <c:pt idx="2660">
                  <c:v>2660</c:v>
                </c:pt>
                <c:pt idx="2661">
                  <c:v>2661</c:v>
                </c:pt>
                <c:pt idx="2662">
                  <c:v>2662</c:v>
                </c:pt>
                <c:pt idx="2663">
                  <c:v>2663</c:v>
                </c:pt>
                <c:pt idx="2664">
                  <c:v>2664</c:v>
                </c:pt>
                <c:pt idx="2665">
                  <c:v>2665</c:v>
                </c:pt>
                <c:pt idx="2666">
                  <c:v>2666</c:v>
                </c:pt>
                <c:pt idx="2667">
                  <c:v>2667</c:v>
                </c:pt>
                <c:pt idx="2668">
                  <c:v>2668</c:v>
                </c:pt>
                <c:pt idx="2669">
                  <c:v>2669</c:v>
                </c:pt>
                <c:pt idx="2670">
                  <c:v>2670</c:v>
                </c:pt>
                <c:pt idx="2671">
                  <c:v>2671</c:v>
                </c:pt>
                <c:pt idx="2672">
                  <c:v>2672</c:v>
                </c:pt>
                <c:pt idx="2673">
                  <c:v>2673</c:v>
                </c:pt>
                <c:pt idx="2674">
                  <c:v>2674</c:v>
                </c:pt>
                <c:pt idx="2675">
                  <c:v>2675</c:v>
                </c:pt>
                <c:pt idx="2676">
                  <c:v>2676</c:v>
                </c:pt>
                <c:pt idx="2677">
                  <c:v>2677</c:v>
                </c:pt>
                <c:pt idx="2678">
                  <c:v>2678</c:v>
                </c:pt>
                <c:pt idx="2679">
                  <c:v>2679</c:v>
                </c:pt>
                <c:pt idx="2680">
                  <c:v>2680</c:v>
                </c:pt>
                <c:pt idx="2681">
                  <c:v>2681</c:v>
                </c:pt>
                <c:pt idx="2682">
                  <c:v>2682</c:v>
                </c:pt>
                <c:pt idx="2683">
                  <c:v>2683</c:v>
                </c:pt>
                <c:pt idx="2684">
                  <c:v>2684</c:v>
                </c:pt>
                <c:pt idx="2685">
                  <c:v>2685</c:v>
                </c:pt>
                <c:pt idx="2686">
                  <c:v>2686</c:v>
                </c:pt>
                <c:pt idx="2687">
                  <c:v>2687</c:v>
                </c:pt>
                <c:pt idx="2688">
                  <c:v>2688</c:v>
                </c:pt>
                <c:pt idx="2689">
                  <c:v>2689</c:v>
                </c:pt>
                <c:pt idx="2690">
                  <c:v>2690</c:v>
                </c:pt>
                <c:pt idx="2691">
                  <c:v>2691</c:v>
                </c:pt>
                <c:pt idx="2692">
                  <c:v>2692</c:v>
                </c:pt>
                <c:pt idx="2693">
                  <c:v>2693</c:v>
                </c:pt>
                <c:pt idx="2694">
                  <c:v>2694</c:v>
                </c:pt>
                <c:pt idx="2695">
                  <c:v>2695</c:v>
                </c:pt>
                <c:pt idx="2696">
                  <c:v>2696</c:v>
                </c:pt>
                <c:pt idx="2697">
                  <c:v>2697</c:v>
                </c:pt>
                <c:pt idx="2698">
                  <c:v>2698</c:v>
                </c:pt>
                <c:pt idx="2699">
                  <c:v>2699</c:v>
                </c:pt>
                <c:pt idx="2700">
                  <c:v>2700</c:v>
                </c:pt>
                <c:pt idx="2701">
                  <c:v>2701</c:v>
                </c:pt>
                <c:pt idx="2702">
                  <c:v>2702</c:v>
                </c:pt>
                <c:pt idx="2703">
                  <c:v>2703</c:v>
                </c:pt>
                <c:pt idx="2704">
                  <c:v>2704</c:v>
                </c:pt>
                <c:pt idx="2705">
                  <c:v>2705</c:v>
                </c:pt>
                <c:pt idx="2706">
                  <c:v>2706</c:v>
                </c:pt>
                <c:pt idx="2707">
                  <c:v>2707</c:v>
                </c:pt>
                <c:pt idx="2708">
                  <c:v>2708</c:v>
                </c:pt>
                <c:pt idx="2709">
                  <c:v>2709</c:v>
                </c:pt>
                <c:pt idx="2710">
                  <c:v>2710</c:v>
                </c:pt>
                <c:pt idx="2711">
                  <c:v>2711</c:v>
                </c:pt>
                <c:pt idx="2712">
                  <c:v>2712</c:v>
                </c:pt>
                <c:pt idx="2713">
                  <c:v>2713</c:v>
                </c:pt>
                <c:pt idx="2714">
                  <c:v>2714</c:v>
                </c:pt>
                <c:pt idx="2715">
                  <c:v>2715</c:v>
                </c:pt>
                <c:pt idx="2716">
                  <c:v>2716</c:v>
                </c:pt>
                <c:pt idx="2717">
                  <c:v>2717</c:v>
                </c:pt>
                <c:pt idx="2718">
                  <c:v>2718</c:v>
                </c:pt>
                <c:pt idx="2719">
                  <c:v>2719</c:v>
                </c:pt>
                <c:pt idx="2720">
                  <c:v>2720</c:v>
                </c:pt>
                <c:pt idx="2721">
                  <c:v>2721</c:v>
                </c:pt>
                <c:pt idx="2722">
                  <c:v>2722</c:v>
                </c:pt>
                <c:pt idx="2723">
                  <c:v>2723</c:v>
                </c:pt>
                <c:pt idx="2724">
                  <c:v>2724</c:v>
                </c:pt>
                <c:pt idx="2725">
                  <c:v>2725</c:v>
                </c:pt>
                <c:pt idx="2726">
                  <c:v>2726</c:v>
                </c:pt>
                <c:pt idx="2727">
                  <c:v>2727</c:v>
                </c:pt>
                <c:pt idx="2728">
                  <c:v>2728</c:v>
                </c:pt>
                <c:pt idx="2729">
                  <c:v>2729</c:v>
                </c:pt>
                <c:pt idx="2730">
                  <c:v>2730</c:v>
                </c:pt>
                <c:pt idx="2731">
                  <c:v>2731</c:v>
                </c:pt>
                <c:pt idx="2732">
                  <c:v>2732</c:v>
                </c:pt>
                <c:pt idx="2733">
                  <c:v>2733</c:v>
                </c:pt>
                <c:pt idx="2734">
                  <c:v>2734</c:v>
                </c:pt>
                <c:pt idx="2735">
                  <c:v>2735</c:v>
                </c:pt>
                <c:pt idx="2736">
                  <c:v>2736</c:v>
                </c:pt>
                <c:pt idx="2737">
                  <c:v>2737</c:v>
                </c:pt>
                <c:pt idx="2738">
                  <c:v>2738</c:v>
                </c:pt>
                <c:pt idx="2739">
                  <c:v>2739</c:v>
                </c:pt>
                <c:pt idx="2740">
                  <c:v>2740</c:v>
                </c:pt>
                <c:pt idx="2741">
                  <c:v>2741</c:v>
                </c:pt>
                <c:pt idx="2742">
                  <c:v>2742</c:v>
                </c:pt>
                <c:pt idx="2743">
                  <c:v>2743</c:v>
                </c:pt>
                <c:pt idx="2744">
                  <c:v>2744</c:v>
                </c:pt>
                <c:pt idx="2745">
                  <c:v>2745</c:v>
                </c:pt>
                <c:pt idx="2746">
                  <c:v>2746</c:v>
                </c:pt>
                <c:pt idx="2747">
                  <c:v>2747</c:v>
                </c:pt>
                <c:pt idx="2748">
                  <c:v>2748</c:v>
                </c:pt>
                <c:pt idx="2749">
                  <c:v>2749</c:v>
                </c:pt>
                <c:pt idx="2750">
                  <c:v>2750</c:v>
                </c:pt>
                <c:pt idx="2751">
                  <c:v>2751</c:v>
                </c:pt>
                <c:pt idx="2752">
                  <c:v>2752</c:v>
                </c:pt>
                <c:pt idx="2753">
                  <c:v>2753</c:v>
                </c:pt>
                <c:pt idx="2754">
                  <c:v>2754</c:v>
                </c:pt>
                <c:pt idx="2755">
                  <c:v>2755</c:v>
                </c:pt>
                <c:pt idx="2756">
                  <c:v>2756</c:v>
                </c:pt>
                <c:pt idx="2757">
                  <c:v>2757</c:v>
                </c:pt>
                <c:pt idx="2758">
                  <c:v>2758</c:v>
                </c:pt>
                <c:pt idx="2759">
                  <c:v>2759</c:v>
                </c:pt>
                <c:pt idx="2760">
                  <c:v>2760</c:v>
                </c:pt>
                <c:pt idx="2761">
                  <c:v>2761</c:v>
                </c:pt>
                <c:pt idx="2762">
                  <c:v>2762</c:v>
                </c:pt>
                <c:pt idx="2763">
                  <c:v>2763</c:v>
                </c:pt>
                <c:pt idx="2764">
                  <c:v>2764</c:v>
                </c:pt>
                <c:pt idx="2765">
                  <c:v>2765</c:v>
                </c:pt>
                <c:pt idx="2766">
                  <c:v>2766</c:v>
                </c:pt>
                <c:pt idx="2767">
                  <c:v>2767</c:v>
                </c:pt>
                <c:pt idx="2768">
                  <c:v>2768</c:v>
                </c:pt>
                <c:pt idx="2769">
                  <c:v>2769</c:v>
                </c:pt>
                <c:pt idx="2770">
                  <c:v>2770</c:v>
                </c:pt>
                <c:pt idx="2771">
                  <c:v>2771</c:v>
                </c:pt>
                <c:pt idx="2772">
                  <c:v>2772</c:v>
                </c:pt>
                <c:pt idx="2773">
                  <c:v>2773</c:v>
                </c:pt>
                <c:pt idx="2774">
                  <c:v>2774</c:v>
                </c:pt>
                <c:pt idx="2775">
                  <c:v>2775</c:v>
                </c:pt>
                <c:pt idx="2776">
                  <c:v>2776</c:v>
                </c:pt>
                <c:pt idx="2777">
                  <c:v>2777</c:v>
                </c:pt>
                <c:pt idx="2778">
                  <c:v>2778</c:v>
                </c:pt>
                <c:pt idx="2779">
                  <c:v>2779</c:v>
                </c:pt>
                <c:pt idx="2780">
                  <c:v>2780</c:v>
                </c:pt>
                <c:pt idx="2781">
                  <c:v>2781</c:v>
                </c:pt>
                <c:pt idx="2782">
                  <c:v>2782</c:v>
                </c:pt>
                <c:pt idx="2783">
                  <c:v>2783</c:v>
                </c:pt>
                <c:pt idx="2784">
                  <c:v>2784</c:v>
                </c:pt>
                <c:pt idx="2785">
                  <c:v>2785</c:v>
                </c:pt>
                <c:pt idx="2786">
                  <c:v>2786</c:v>
                </c:pt>
                <c:pt idx="2787">
                  <c:v>2787</c:v>
                </c:pt>
                <c:pt idx="2788">
                  <c:v>2788</c:v>
                </c:pt>
                <c:pt idx="2789">
                  <c:v>2789</c:v>
                </c:pt>
                <c:pt idx="2790">
                  <c:v>2790</c:v>
                </c:pt>
                <c:pt idx="2791">
                  <c:v>2791</c:v>
                </c:pt>
                <c:pt idx="2792">
                  <c:v>2792</c:v>
                </c:pt>
                <c:pt idx="2793">
                  <c:v>2793</c:v>
                </c:pt>
                <c:pt idx="2794">
                  <c:v>2794</c:v>
                </c:pt>
                <c:pt idx="2795">
                  <c:v>2795</c:v>
                </c:pt>
                <c:pt idx="2796">
                  <c:v>2796</c:v>
                </c:pt>
                <c:pt idx="2797">
                  <c:v>2797</c:v>
                </c:pt>
                <c:pt idx="2798">
                  <c:v>2798</c:v>
                </c:pt>
                <c:pt idx="2799">
                  <c:v>2799</c:v>
                </c:pt>
                <c:pt idx="2800">
                  <c:v>2800</c:v>
                </c:pt>
                <c:pt idx="2801">
                  <c:v>2801</c:v>
                </c:pt>
                <c:pt idx="2802">
                  <c:v>2802</c:v>
                </c:pt>
                <c:pt idx="2803">
                  <c:v>2803</c:v>
                </c:pt>
                <c:pt idx="2804">
                  <c:v>2804</c:v>
                </c:pt>
                <c:pt idx="2805">
                  <c:v>2805</c:v>
                </c:pt>
                <c:pt idx="2806">
                  <c:v>2806</c:v>
                </c:pt>
                <c:pt idx="2807">
                  <c:v>2807</c:v>
                </c:pt>
                <c:pt idx="2808">
                  <c:v>2808</c:v>
                </c:pt>
                <c:pt idx="2809">
                  <c:v>2809</c:v>
                </c:pt>
                <c:pt idx="2810">
                  <c:v>2810</c:v>
                </c:pt>
                <c:pt idx="2811">
                  <c:v>2811</c:v>
                </c:pt>
                <c:pt idx="2812">
                  <c:v>2812</c:v>
                </c:pt>
                <c:pt idx="2813">
                  <c:v>2813</c:v>
                </c:pt>
                <c:pt idx="2814">
                  <c:v>2814</c:v>
                </c:pt>
                <c:pt idx="2815">
                  <c:v>2815</c:v>
                </c:pt>
                <c:pt idx="2816">
                  <c:v>2816</c:v>
                </c:pt>
                <c:pt idx="2817">
                  <c:v>2817</c:v>
                </c:pt>
                <c:pt idx="2818">
                  <c:v>2818</c:v>
                </c:pt>
                <c:pt idx="2819">
                  <c:v>2819</c:v>
                </c:pt>
                <c:pt idx="2820">
                  <c:v>2820</c:v>
                </c:pt>
                <c:pt idx="2821">
                  <c:v>2821</c:v>
                </c:pt>
                <c:pt idx="2822">
                  <c:v>2822</c:v>
                </c:pt>
                <c:pt idx="2823">
                  <c:v>2823</c:v>
                </c:pt>
                <c:pt idx="2824">
                  <c:v>2824</c:v>
                </c:pt>
                <c:pt idx="2825">
                  <c:v>2825</c:v>
                </c:pt>
                <c:pt idx="2826">
                  <c:v>2826</c:v>
                </c:pt>
                <c:pt idx="2827">
                  <c:v>2827</c:v>
                </c:pt>
                <c:pt idx="2828">
                  <c:v>2828</c:v>
                </c:pt>
                <c:pt idx="2829">
                  <c:v>2829</c:v>
                </c:pt>
                <c:pt idx="2830">
                  <c:v>2830</c:v>
                </c:pt>
                <c:pt idx="2831">
                  <c:v>2831</c:v>
                </c:pt>
                <c:pt idx="2832">
                  <c:v>2832</c:v>
                </c:pt>
                <c:pt idx="2833">
                  <c:v>2833</c:v>
                </c:pt>
                <c:pt idx="2834">
                  <c:v>2834</c:v>
                </c:pt>
                <c:pt idx="2835">
                  <c:v>2835</c:v>
                </c:pt>
                <c:pt idx="2836">
                  <c:v>2836</c:v>
                </c:pt>
                <c:pt idx="2837">
                  <c:v>2837</c:v>
                </c:pt>
                <c:pt idx="2838">
                  <c:v>2838</c:v>
                </c:pt>
                <c:pt idx="2839">
                  <c:v>2839</c:v>
                </c:pt>
                <c:pt idx="2840">
                  <c:v>2840</c:v>
                </c:pt>
                <c:pt idx="2841">
                  <c:v>2841</c:v>
                </c:pt>
                <c:pt idx="2842">
                  <c:v>2842</c:v>
                </c:pt>
                <c:pt idx="2843">
                  <c:v>2843</c:v>
                </c:pt>
                <c:pt idx="2844">
                  <c:v>2844</c:v>
                </c:pt>
                <c:pt idx="2845">
                  <c:v>2845</c:v>
                </c:pt>
                <c:pt idx="2846">
                  <c:v>2846</c:v>
                </c:pt>
                <c:pt idx="2847">
                  <c:v>2847</c:v>
                </c:pt>
                <c:pt idx="2848">
                  <c:v>2848</c:v>
                </c:pt>
                <c:pt idx="2849">
                  <c:v>2849</c:v>
                </c:pt>
                <c:pt idx="2850">
                  <c:v>2850</c:v>
                </c:pt>
                <c:pt idx="2851">
                  <c:v>2851</c:v>
                </c:pt>
                <c:pt idx="2852">
                  <c:v>2852</c:v>
                </c:pt>
                <c:pt idx="2853">
                  <c:v>2853</c:v>
                </c:pt>
                <c:pt idx="2854">
                  <c:v>2854</c:v>
                </c:pt>
                <c:pt idx="2855">
                  <c:v>2855</c:v>
                </c:pt>
                <c:pt idx="2856">
                  <c:v>2856</c:v>
                </c:pt>
                <c:pt idx="2857">
                  <c:v>2857</c:v>
                </c:pt>
                <c:pt idx="2858">
                  <c:v>2858</c:v>
                </c:pt>
                <c:pt idx="2859">
                  <c:v>2859</c:v>
                </c:pt>
                <c:pt idx="2860">
                  <c:v>2860</c:v>
                </c:pt>
                <c:pt idx="2861">
                  <c:v>2861</c:v>
                </c:pt>
                <c:pt idx="2862">
                  <c:v>2862</c:v>
                </c:pt>
                <c:pt idx="2863">
                  <c:v>2863</c:v>
                </c:pt>
                <c:pt idx="2864">
                  <c:v>2864</c:v>
                </c:pt>
                <c:pt idx="2865">
                  <c:v>2865</c:v>
                </c:pt>
                <c:pt idx="2866">
                  <c:v>2866</c:v>
                </c:pt>
                <c:pt idx="2867">
                  <c:v>2867</c:v>
                </c:pt>
                <c:pt idx="2868">
                  <c:v>2868</c:v>
                </c:pt>
                <c:pt idx="2869">
                  <c:v>2869</c:v>
                </c:pt>
                <c:pt idx="2870">
                  <c:v>2870</c:v>
                </c:pt>
                <c:pt idx="2871">
                  <c:v>2871</c:v>
                </c:pt>
                <c:pt idx="2872">
                  <c:v>2872</c:v>
                </c:pt>
                <c:pt idx="2873">
                  <c:v>2873</c:v>
                </c:pt>
                <c:pt idx="2874">
                  <c:v>2874</c:v>
                </c:pt>
                <c:pt idx="2875">
                  <c:v>2875</c:v>
                </c:pt>
                <c:pt idx="2876">
                  <c:v>2876</c:v>
                </c:pt>
                <c:pt idx="2877">
                  <c:v>2877</c:v>
                </c:pt>
                <c:pt idx="2878">
                  <c:v>2878</c:v>
                </c:pt>
                <c:pt idx="2879">
                  <c:v>2879</c:v>
                </c:pt>
                <c:pt idx="2880">
                  <c:v>2880</c:v>
                </c:pt>
                <c:pt idx="2881">
                  <c:v>2881</c:v>
                </c:pt>
                <c:pt idx="2882">
                  <c:v>2882</c:v>
                </c:pt>
                <c:pt idx="2883">
                  <c:v>2883</c:v>
                </c:pt>
                <c:pt idx="2884">
                  <c:v>2884</c:v>
                </c:pt>
                <c:pt idx="2885">
                  <c:v>2885</c:v>
                </c:pt>
                <c:pt idx="2886">
                  <c:v>2886</c:v>
                </c:pt>
                <c:pt idx="2887">
                  <c:v>2887</c:v>
                </c:pt>
                <c:pt idx="2888">
                  <c:v>2888</c:v>
                </c:pt>
                <c:pt idx="2889">
                  <c:v>2889</c:v>
                </c:pt>
                <c:pt idx="2890">
                  <c:v>2890</c:v>
                </c:pt>
                <c:pt idx="2891">
                  <c:v>2891</c:v>
                </c:pt>
                <c:pt idx="2892">
                  <c:v>2892</c:v>
                </c:pt>
                <c:pt idx="2893">
                  <c:v>2893</c:v>
                </c:pt>
                <c:pt idx="2894">
                  <c:v>2894</c:v>
                </c:pt>
                <c:pt idx="2895">
                  <c:v>2895</c:v>
                </c:pt>
                <c:pt idx="2896">
                  <c:v>2896</c:v>
                </c:pt>
                <c:pt idx="2897">
                  <c:v>2897</c:v>
                </c:pt>
                <c:pt idx="2898">
                  <c:v>2898</c:v>
                </c:pt>
                <c:pt idx="2899">
                  <c:v>2899</c:v>
                </c:pt>
                <c:pt idx="2900">
                  <c:v>2900</c:v>
                </c:pt>
                <c:pt idx="2901">
                  <c:v>2901</c:v>
                </c:pt>
                <c:pt idx="2902">
                  <c:v>2902</c:v>
                </c:pt>
                <c:pt idx="2903">
                  <c:v>2903</c:v>
                </c:pt>
                <c:pt idx="2904">
                  <c:v>2904</c:v>
                </c:pt>
                <c:pt idx="2905">
                  <c:v>2905</c:v>
                </c:pt>
                <c:pt idx="2906">
                  <c:v>2906</c:v>
                </c:pt>
                <c:pt idx="2907">
                  <c:v>2907</c:v>
                </c:pt>
                <c:pt idx="2908">
                  <c:v>2908</c:v>
                </c:pt>
                <c:pt idx="2909">
                  <c:v>2909</c:v>
                </c:pt>
                <c:pt idx="2910">
                  <c:v>2910</c:v>
                </c:pt>
                <c:pt idx="2911">
                  <c:v>2911</c:v>
                </c:pt>
                <c:pt idx="2912">
                  <c:v>2912</c:v>
                </c:pt>
                <c:pt idx="2913">
                  <c:v>2913</c:v>
                </c:pt>
                <c:pt idx="2914">
                  <c:v>2914</c:v>
                </c:pt>
                <c:pt idx="2915">
                  <c:v>2915</c:v>
                </c:pt>
                <c:pt idx="2916">
                  <c:v>2916</c:v>
                </c:pt>
                <c:pt idx="2917">
                  <c:v>2917</c:v>
                </c:pt>
                <c:pt idx="2918">
                  <c:v>2918</c:v>
                </c:pt>
                <c:pt idx="2919">
                  <c:v>2919</c:v>
                </c:pt>
                <c:pt idx="2920">
                  <c:v>2920</c:v>
                </c:pt>
                <c:pt idx="2921">
                  <c:v>2921</c:v>
                </c:pt>
                <c:pt idx="2922">
                  <c:v>2922</c:v>
                </c:pt>
                <c:pt idx="2923">
                  <c:v>2923</c:v>
                </c:pt>
                <c:pt idx="2924">
                  <c:v>2924</c:v>
                </c:pt>
                <c:pt idx="2925">
                  <c:v>2925</c:v>
                </c:pt>
                <c:pt idx="2926">
                  <c:v>2926</c:v>
                </c:pt>
                <c:pt idx="2927">
                  <c:v>2927</c:v>
                </c:pt>
                <c:pt idx="2928">
                  <c:v>2928</c:v>
                </c:pt>
                <c:pt idx="2929">
                  <c:v>2929</c:v>
                </c:pt>
                <c:pt idx="2930">
                  <c:v>2930</c:v>
                </c:pt>
                <c:pt idx="2931">
                  <c:v>2931</c:v>
                </c:pt>
                <c:pt idx="2932">
                  <c:v>2932</c:v>
                </c:pt>
                <c:pt idx="2933">
                  <c:v>2933</c:v>
                </c:pt>
                <c:pt idx="2934">
                  <c:v>2934</c:v>
                </c:pt>
                <c:pt idx="2935">
                  <c:v>2935</c:v>
                </c:pt>
                <c:pt idx="2936">
                  <c:v>2936</c:v>
                </c:pt>
                <c:pt idx="2937">
                  <c:v>2937</c:v>
                </c:pt>
                <c:pt idx="2938">
                  <c:v>2938</c:v>
                </c:pt>
                <c:pt idx="2939">
                  <c:v>2939</c:v>
                </c:pt>
                <c:pt idx="2940">
                  <c:v>2940</c:v>
                </c:pt>
                <c:pt idx="2941">
                  <c:v>2941</c:v>
                </c:pt>
                <c:pt idx="2942">
                  <c:v>2942</c:v>
                </c:pt>
                <c:pt idx="2943">
                  <c:v>2943</c:v>
                </c:pt>
                <c:pt idx="2944">
                  <c:v>2944</c:v>
                </c:pt>
                <c:pt idx="2945">
                  <c:v>2945</c:v>
                </c:pt>
                <c:pt idx="2946">
                  <c:v>2946</c:v>
                </c:pt>
                <c:pt idx="2947">
                  <c:v>2947</c:v>
                </c:pt>
                <c:pt idx="2948">
                  <c:v>2948</c:v>
                </c:pt>
                <c:pt idx="2949">
                  <c:v>2949</c:v>
                </c:pt>
                <c:pt idx="2950">
                  <c:v>2950</c:v>
                </c:pt>
                <c:pt idx="2951">
                  <c:v>2951</c:v>
                </c:pt>
                <c:pt idx="2952">
                  <c:v>2952</c:v>
                </c:pt>
                <c:pt idx="2953">
                  <c:v>2953</c:v>
                </c:pt>
                <c:pt idx="2954">
                  <c:v>2954</c:v>
                </c:pt>
                <c:pt idx="2955">
                  <c:v>2955</c:v>
                </c:pt>
                <c:pt idx="2956">
                  <c:v>2956</c:v>
                </c:pt>
                <c:pt idx="2957">
                  <c:v>2957</c:v>
                </c:pt>
                <c:pt idx="2958">
                  <c:v>2958</c:v>
                </c:pt>
                <c:pt idx="2959">
                  <c:v>2959</c:v>
                </c:pt>
                <c:pt idx="2960">
                  <c:v>2960</c:v>
                </c:pt>
                <c:pt idx="2961">
                  <c:v>2961</c:v>
                </c:pt>
                <c:pt idx="2962">
                  <c:v>2962</c:v>
                </c:pt>
                <c:pt idx="2963">
                  <c:v>2963</c:v>
                </c:pt>
                <c:pt idx="2964">
                  <c:v>2964</c:v>
                </c:pt>
                <c:pt idx="2965">
                  <c:v>2965</c:v>
                </c:pt>
                <c:pt idx="2966">
                  <c:v>2966</c:v>
                </c:pt>
                <c:pt idx="2967">
                  <c:v>2967</c:v>
                </c:pt>
                <c:pt idx="2968">
                  <c:v>2968</c:v>
                </c:pt>
                <c:pt idx="2969">
                  <c:v>2969</c:v>
                </c:pt>
                <c:pt idx="2970">
                  <c:v>2970</c:v>
                </c:pt>
                <c:pt idx="2971">
                  <c:v>2971</c:v>
                </c:pt>
                <c:pt idx="2972">
                  <c:v>2972</c:v>
                </c:pt>
                <c:pt idx="2973">
                  <c:v>2973</c:v>
                </c:pt>
                <c:pt idx="2974">
                  <c:v>2974</c:v>
                </c:pt>
                <c:pt idx="2975">
                  <c:v>2975</c:v>
                </c:pt>
                <c:pt idx="2976">
                  <c:v>2976</c:v>
                </c:pt>
                <c:pt idx="2977">
                  <c:v>2977</c:v>
                </c:pt>
                <c:pt idx="2978">
                  <c:v>2978</c:v>
                </c:pt>
                <c:pt idx="2979">
                  <c:v>2979</c:v>
                </c:pt>
                <c:pt idx="2980">
                  <c:v>2980</c:v>
                </c:pt>
                <c:pt idx="2981">
                  <c:v>2981</c:v>
                </c:pt>
                <c:pt idx="2982">
                  <c:v>2982</c:v>
                </c:pt>
                <c:pt idx="2983">
                  <c:v>2983</c:v>
                </c:pt>
                <c:pt idx="2984">
                  <c:v>2984</c:v>
                </c:pt>
                <c:pt idx="2985">
                  <c:v>2985</c:v>
                </c:pt>
                <c:pt idx="2986">
                  <c:v>2986</c:v>
                </c:pt>
                <c:pt idx="2987">
                  <c:v>2987</c:v>
                </c:pt>
                <c:pt idx="2988">
                  <c:v>2988</c:v>
                </c:pt>
                <c:pt idx="2989">
                  <c:v>2989</c:v>
                </c:pt>
                <c:pt idx="2990">
                  <c:v>2990</c:v>
                </c:pt>
                <c:pt idx="2991">
                  <c:v>2991</c:v>
                </c:pt>
                <c:pt idx="2992">
                  <c:v>2992</c:v>
                </c:pt>
                <c:pt idx="2993">
                  <c:v>2993</c:v>
                </c:pt>
                <c:pt idx="2994">
                  <c:v>2994</c:v>
                </c:pt>
                <c:pt idx="2995">
                  <c:v>2995</c:v>
                </c:pt>
                <c:pt idx="2996">
                  <c:v>2996</c:v>
                </c:pt>
                <c:pt idx="2997">
                  <c:v>2997</c:v>
                </c:pt>
                <c:pt idx="2998">
                  <c:v>2998</c:v>
                </c:pt>
                <c:pt idx="2999">
                  <c:v>2999</c:v>
                </c:pt>
                <c:pt idx="3000">
                  <c:v>3000</c:v>
                </c:pt>
                <c:pt idx="3001">
                  <c:v>3001</c:v>
                </c:pt>
                <c:pt idx="3002">
                  <c:v>3002</c:v>
                </c:pt>
                <c:pt idx="3003">
                  <c:v>3003</c:v>
                </c:pt>
                <c:pt idx="3004">
                  <c:v>3004</c:v>
                </c:pt>
                <c:pt idx="3005">
                  <c:v>3005</c:v>
                </c:pt>
                <c:pt idx="3006">
                  <c:v>3006</c:v>
                </c:pt>
                <c:pt idx="3007">
                  <c:v>3007</c:v>
                </c:pt>
                <c:pt idx="3008">
                  <c:v>3008</c:v>
                </c:pt>
                <c:pt idx="3009">
                  <c:v>3009</c:v>
                </c:pt>
                <c:pt idx="3010">
                  <c:v>3010</c:v>
                </c:pt>
                <c:pt idx="3011">
                  <c:v>3011</c:v>
                </c:pt>
                <c:pt idx="3012">
                  <c:v>3012</c:v>
                </c:pt>
                <c:pt idx="3013">
                  <c:v>3013</c:v>
                </c:pt>
                <c:pt idx="3014">
                  <c:v>3014</c:v>
                </c:pt>
                <c:pt idx="3015">
                  <c:v>3015</c:v>
                </c:pt>
                <c:pt idx="3016">
                  <c:v>3016</c:v>
                </c:pt>
                <c:pt idx="3017">
                  <c:v>3017</c:v>
                </c:pt>
                <c:pt idx="3018">
                  <c:v>3018</c:v>
                </c:pt>
                <c:pt idx="3019">
                  <c:v>3019</c:v>
                </c:pt>
                <c:pt idx="3020">
                  <c:v>3020</c:v>
                </c:pt>
                <c:pt idx="3021">
                  <c:v>3021</c:v>
                </c:pt>
                <c:pt idx="3022">
                  <c:v>3022</c:v>
                </c:pt>
                <c:pt idx="3023">
                  <c:v>3023</c:v>
                </c:pt>
                <c:pt idx="3024">
                  <c:v>3024</c:v>
                </c:pt>
                <c:pt idx="3025">
                  <c:v>3025</c:v>
                </c:pt>
                <c:pt idx="3026">
                  <c:v>3026</c:v>
                </c:pt>
                <c:pt idx="3027">
                  <c:v>3027</c:v>
                </c:pt>
                <c:pt idx="3028">
                  <c:v>3028</c:v>
                </c:pt>
                <c:pt idx="3029">
                  <c:v>3029</c:v>
                </c:pt>
                <c:pt idx="3030">
                  <c:v>3030</c:v>
                </c:pt>
                <c:pt idx="3031">
                  <c:v>3031</c:v>
                </c:pt>
                <c:pt idx="3032">
                  <c:v>3032</c:v>
                </c:pt>
                <c:pt idx="3033">
                  <c:v>3033</c:v>
                </c:pt>
                <c:pt idx="3034">
                  <c:v>3034</c:v>
                </c:pt>
                <c:pt idx="3035">
                  <c:v>3035</c:v>
                </c:pt>
                <c:pt idx="3036">
                  <c:v>3036</c:v>
                </c:pt>
                <c:pt idx="3037">
                  <c:v>3037</c:v>
                </c:pt>
                <c:pt idx="3038">
                  <c:v>3038</c:v>
                </c:pt>
                <c:pt idx="3039">
                  <c:v>3039</c:v>
                </c:pt>
                <c:pt idx="3040">
                  <c:v>3040</c:v>
                </c:pt>
                <c:pt idx="3041">
                  <c:v>3041</c:v>
                </c:pt>
                <c:pt idx="3042">
                  <c:v>3042</c:v>
                </c:pt>
                <c:pt idx="3043">
                  <c:v>3043</c:v>
                </c:pt>
                <c:pt idx="3044">
                  <c:v>3044</c:v>
                </c:pt>
                <c:pt idx="3045">
                  <c:v>3045</c:v>
                </c:pt>
                <c:pt idx="3046">
                  <c:v>3046</c:v>
                </c:pt>
                <c:pt idx="3047">
                  <c:v>3047</c:v>
                </c:pt>
                <c:pt idx="3048">
                  <c:v>3048</c:v>
                </c:pt>
                <c:pt idx="3049">
                  <c:v>3049</c:v>
                </c:pt>
                <c:pt idx="3050">
                  <c:v>3050</c:v>
                </c:pt>
                <c:pt idx="3051">
                  <c:v>3051</c:v>
                </c:pt>
                <c:pt idx="3052">
                  <c:v>3052</c:v>
                </c:pt>
                <c:pt idx="3053">
                  <c:v>3053</c:v>
                </c:pt>
                <c:pt idx="3054">
                  <c:v>3054</c:v>
                </c:pt>
                <c:pt idx="3055">
                  <c:v>3055</c:v>
                </c:pt>
                <c:pt idx="3056">
                  <c:v>3056</c:v>
                </c:pt>
                <c:pt idx="3057">
                  <c:v>3057</c:v>
                </c:pt>
                <c:pt idx="3058">
                  <c:v>3058</c:v>
                </c:pt>
                <c:pt idx="3059">
                  <c:v>3059</c:v>
                </c:pt>
                <c:pt idx="3060">
                  <c:v>3060</c:v>
                </c:pt>
                <c:pt idx="3061">
                  <c:v>3061</c:v>
                </c:pt>
                <c:pt idx="3062">
                  <c:v>3062</c:v>
                </c:pt>
                <c:pt idx="3063">
                  <c:v>3063</c:v>
                </c:pt>
                <c:pt idx="3064">
                  <c:v>3064</c:v>
                </c:pt>
                <c:pt idx="3065">
                  <c:v>3065</c:v>
                </c:pt>
                <c:pt idx="3066">
                  <c:v>3066</c:v>
                </c:pt>
                <c:pt idx="3067">
                  <c:v>3067</c:v>
                </c:pt>
                <c:pt idx="3068">
                  <c:v>3068</c:v>
                </c:pt>
                <c:pt idx="3069">
                  <c:v>3069</c:v>
                </c:pt>
                <c:pt idx="3070">
                  <c:v>3070</c:v>
                </c:pt>
                <c:pt idx="3071">
                  <c:v>3071</c:v>
                </c:pt>
                <c:pt idx="3072">
                  <c:v>3072</c:v>
                </c:pt>
                <c:pt idx="3073">
                  <c:v>3073</c:v>
                </c:pt>
                <c:pt idx="3074">
                  <c:v>3074</c:v>
                </c:pt>
                <c:pt idx="3075">
                  <c:v>3075</c:v>
                </c:pt>
                <c:pt idx="3076">
                  <c:v>3076</c:v>
                </c:pt>
                <c:pt idx="3077">
                  <c:v>3077</c:v>
                </c:pt>
                <c:pt idx="3078">
                  <c:v>3078</c:v>
                </c:pt>
                <c:pt idx="3079">
                  <c:v>3079</c:v>
                </c:pt>
                <c:pt idx="3080">
                  <c:v>3080</c:v>
                </c:pt>
                <c:pt idx="3081">
                  <c:v>3081</c:v>
                </c:pt>
                <c:pt idx="3082">
                  <c:v>3082</c:v>
                </c:pt>
                <c:pt idx="3083">
                  <c:v>3083</c:v>
                </c:pt>
                <c:pt idx="3084">
                  <c:v>3084</c:v>
                </c:pt>
                <c:pt idx="3085">
                  <c:v>3085</c:v>
                </c:pt>
                <c:pt idx="3086">
                  <c:v>3086</c:v>
                </c:pt>
                <c:pt idx="3087">
                  <c:v>3087</c:v>
                </c:pt>
                <c:pt idx="3088">
                  <c:v>3088</c:v>
                </c:pt>
                <c:pt idx="3089">
                  <c:v>3089</c:v>
                </c:pt>
                <c:pt idx="3090">
                  <c:v>3090</c:v>
                </c:pt>
                <c:pt idx="3091">
                  <c:v>3091</c:v>
                </c:pt>
                <c:pt idx="3092">
                  <c:v>3092</c:v>
                </c:pt>
                <c:pt idx="3093">
                  <c:v>3093</c:v>
                </c:pt>
                <c:pt idx="3094">
                  <c:v>3094</c:v>
                </c:pt>
                <c:pt idx="3095">
                  <c:v>3095</c:v>
                </c:pt>
                <c:pt idx="3096">
                  <c:v>3096</c:v>
                </c:pt>
                <c:pt idx="3097">
                  <c:v>3097</c:v>
                </c:pt>
                <c:pt idx="3098">
                  <c:v>3098</c:v>
                </c:pt>
                <c:pt idx="3099">
                  <c:v>3099</c:v>
                </c:pt>
                <c:pt idx="3100">
                  <c:v>3100</c:v>
                </c:pt>
                <c:pt idx="3101">
                  <c:v>3101</c:v>
                </c:pt>
                <c:pt idx="3102">
                  <c:v>3102</c:v>
                </c:pt>
                <c:pt idx="3103">
                  <c:v>3103</c:v>
                </c:pt>
                <c:pt idx="3104">
                  <c:v>3104</c:v>
                </c:pt>
                <c:pt idx="3105">
                  <c:v>3105</c:v>
                </c:pt>
                <c:pt idx="3106">
                  <c:v>3106</c:v>
                </c:pt>
                <c:pt idx="3107">
                  <c:v>3107</c:v>
                </c:pt>
                <c:pt idx="3108">
                  <c:v>3108</c:v>
                </c:pt>
                <c:pt idx="3109">
                  <c:v>3109</c:v>
                </c:pt>
                <c:pt idx="3110">
                  <c:v>3110</c:v>
                </c:pt>
                <c:pt idx="3111">
                  <c:v>3111</c:v>
                </c:pt>
                <c:pt idx="3112">
                  <c:v>3112</c:v>
                </c:pt>
                <c:pt idx="3113">
                  <c:v>3113</c:v>
                </c:pt>
                <c:pt idx="3114">
                  <c:v>3114</c:v>
                </c:pt>
                <c:pt idx="3115">
                  <c:v>3115</c:v>
                </c:pt>
                <c:pt idx="3116">
                  <c:v>3116</c:v>
                </c:pt>
                <c:pt idx="3117">
                  <c:v>3117</c:v>
                </c:pt>
                <c:pt idx="3118">
                  <c:v>3118</c:v>
                </c:pt>
                <c:pt idx="3119">
                  <c:v>3119</c:v>
                </c:pt>
                <c:pt idx="3120">
                  <c:v>3120</c:v>
                </c:pt>
                <c:pt idx="3121">
                  <c:v>3121</c:v>
                </c:pt>
                <c:pt idx="3122">
                  <c:v>3122</c:v>
                </c:pt>
                <c:pt idx="3123">
                  <c:v>3123</c:v>
                </c:pt>
                <c:pt idx="3124">
                  <c:v>3124</c:v>
                </c:pt>
                <c:pt idx="3125">
                  <c:v>3125</c:v>
                </c:pt>
                <c:pt idx="3126">
                  <c:v>3126</c:v>
                </c:pt>
                <c:pt idx="3127">
                  <c:v>3127</c:v>
                </c:pt>
                <c:pt idx="3128">
                  <c:v>3128</c:v>
                </c:pt>
                <c:pt idx="3129">
                  <c:v>3129</c:v>
                </c:pt>
                <c:pt idx="3130">
                  <c:v>3130</c:v>
                </c:pt>
                <c:pt idx="3131">
                  <c:v>3131</c:v>
                </c:pt>
                <c:pt idx="3132">
                  <c:v>3132</c:v>
                </c:pt>
                <c:pt idx="3133">
                  <c:v>3133</c:v>
                </c:pt>
                <c:pt idx="3134">
                  <c:v>3134</c:v>
                </c:pt>
                <c:pt idx="3135">
                  <c:v>3135</c:v>
                </c:pt>
                <c:pt idx="3136">
                  <c:v>3136</c:v>
                </c:pt>
                <c:pt idx="3137">
                  <c:v>3137</c:v>
                </c:pt>
                <c:pt idx="3138">
                  <c:v>3138</c:v>
                </c:pt>
                <c:pt idx="3139">
                  <c:v>3139</c:v>
                </c:pt>
                <c:pt idx="3140">
                  <c:v>3140</c:v>
                </c:pt>
                <c:pt idx="3141">
                  <c:v>3141</c:v>
                </c:pt>
                <c:pt idx="3142">
                  <c:v>3142</c:v>
                </c:pt>
                <c:pt idx="3143">
                  <c:v>3143</c:v>
                </c:pt>
                <c:pt idx="3144">
                  <c:v>3144</c:v>
                </c:pt>
                <c:pt idx="3145">
                  <c:v>3145</c:v>
                </c:pt>
                <c:pt idx="3146">
                  <c:v>3146</c:v>
                </c:pt>
                <c:pt idx="3147">
                  <c:v>3147</c:v>
                </c:pt>
                <c:pt idx="3148">
                  <c:v>3148</c:v>
                </c:pt>
                <c:pt idx="3149">
                  <c:v>3149</c:v>
                </c:pt>
                <c:pt idx="3150">
                  <c:v>3150</c:v>
                </c:pt>
                <c:pt idx="3151">
                  <c:v>3151</c:v>
                </c:pt>
                <c:pt idx="3152">
                  <c:v>3152</c:v>
                </c:pt>
                <c:pt idx="3153">
                  <c:v>3153</c:v>
                </c:pt>
                <c:pt idx="3154">
                  <c:v>3154</c:v>
                </c:pt>
                <c:pt idx="3155">
                  <c:v>3155</c:v>
                </c:pt>
                <c:pt idx="3156">
                  <c:v>3156</c:v>
                </c:pt>
                <c:pt idx="3157">
                  <c:v>3157</c:v>
                </c:pt>
                <c:pt idx="3158">
                  <c:v>3158</c:v>
                </c:pt>
                <c:pt idx="3159">
                  <c:v>3159</c:v>
                </c:pt>
                <c:pt idx="3160">
                  <c:v>3160</c:v>
                </c:pt>
                <c:pt idx="3161">
                  <c:v>3161</c:v>
                </c:pt>
                <c:pt idx="3162">
                  <c:v>3162</c:v>
                </c:pt>
                <c:pt idx="3163">
                  <c:v>3163</c:v>
                </c:pt>
                <c:pt idx="3164">
                  <c:v>3164</c:v>
                </c:pt>
                <c:pt idx="3165">
                  <c:v>3165</c:v>
                </c:pt>
                <c:pt idx="3166">
                  <c:v>3166</c:v>
                </c:pt>
                <c:pt idx="3167">
                  <c:v>3167</c:v>
                </c:pt>
                <c:pt idx="3168">
                  <c:v>3168</c:v>
                </c:pt>
                <c:pt idx="3169">
                  <c:v>3169</c:v>
                </c:pt>
                <c:pt idx="3170">
                  <c:v>3170</c:v>
                </c:pt>
                <c:pt idx="3171">
                  <c:v>3171</c:v>
                </c:pt>
                <c:pt idx="3172">
                  <c:v>3172</c:v>
                </c:pt>
                <c:pt idx="3173">
                  <c:v>3173</c:v>
                </c:pt>
                <c:pt idx="3174">
                  <c:v>3174</c:v>
                </c:pt>
                <c:pt idx="3175">
                  <c:v>3175</c:v>
                </c:pt>
                <c:pt idx="3176">
                  <c:v>3176</c:v>
                </c:pt>
                <c:pt idx="3177">
                  <c:v>3177</c:v>
                </c:pt>
                <c:pt idx="3178">
                  <c:v>3178</c:v>
                </c:pt>
                <c:pt idx="3179">
                  <c:v>3179</c:v>
                </c:pt>
                <c:pt idx="3180">
                  <c:v>3180</c:v>
                </c:pt>
                <c:pt idx="3181">
                  <c:v>3181</c:v>
                </c:pt>
                <c:pt idx="3182">
                  <c:v>3182</c:v>
                </c:pt>
                <c:pt idx="3183">
                  <c:v>3183</c:v>
                </c:pt>
                <c:pt idx="3184">
                  <c:v>3184</c:v>
                </c:pt>
                <c:pt idx="3185">
                  <c:v>3185</c:v>
                </c:pt>
                <c:pt idx="3186">
                  <c:v>3186</c:v>
                </c:pt>
                <c:pt idx="3187">
                  <c:v>3187</c:v>
                </c:pt>
                <c:pt idx="3188">
                  <c:v>3188</c:v>
                </c:pt>
                <c:pt idx="3189">
                  <c:v>3189</c:v>
                </c:pt>
                <c:pt idx="3190">
                  <c:v>3190</c:v>
                </c:pt>
                <c:pt idx="3191">
                  <c:v>3191</c:v>
                </c:pt>
                <c:pt idx="3192">
                  <c:v>3192</c:v>
                </c:pt>
                <c:pt idx="3193">
                  <c:v>3193</c:v>
                </c:pt>
                <c:pt idx="3194">
                  <c:v>3194</c:v>
                </c:pt>
                <c:pt idx="3195">
                  <c:v>3195</c:v>
                </c:pt>
                <c:pt idx="3196">
                  <c:v>3196</c:v>
                </c:pt>
                <c:pt idx="3197">
                  <c:v>3197</c:v>
                </c:pt>
                <c:pt idx="3198">
                  <c:v>3198</c:v>
                </c:pt>
                <c:pt idx="3199">
                  <c:v>3199</c:v>
                </c:pt>
                <c:pt idx="3200">
                  <c:v>3200</c:v>
                </c:pt>
                <c:pt idx="3201">
                  <c:v>3201</c:v>
                </c:pt>
                <c:pt idx="3202">
                  <c:v>3202</c:v>
                </c:pt>
                <c:pt idx="3203">
                  <c:v>3203</c:v>
                </c:pt>
                <c:pt idx="3204">
                  <c:v>3204</c:v>
                </c:pt>
                <c:pt idx="3205">
                  <c:v>3205</c:v>
                </c:pt>
                <c:pt idx="3206">
                  <c:v>3206</c:v>
                </c:pt>
                <c:pt idx="3207">
                  <c:v>3207</c:v>
                </c:pt>
                <c:pt idx="3208">
                  <c:v>3208</c:v>
                </c:pt>
                <c:pt idx="3209">
                  <c:v>3209</c:v>
                </c:pt>
                <c:pt idx="3210">
                  <c:v>3210</c:v>
                </c:pt>
                <c:pt idx="3211">
                  <c:v>3211</c:v>
                </c:pt>
                <c:pt idx="3212">
                  <c:v>3212</c:v>
                </c:pt>
                <c:pt idx="3213">
                  <c:v>3213</c:v>
                </c:pt>
                <c:pt idx="3214">
                  <c:v>3214</c:v>
                </c:pt>
                <c:pt idx="3215">
                  <c:v>3215</c:v>
                </c:pt>
                <c:pt idx="3216">
                  <c:v>3216</c:v>
                </c:pt>
                <c:pt idx="3217">
                  <c:v>3217</c:v>
                </c:pt>
                <c:pt idx="3218">
                  <c:v>3218</c:v>
                </c:pt>
                <c:pt idx="3219">
                  <c:v>3219</c:v>
                </c:pt>
                <c:pt idx="3220">
                  <c:v>3220</c:v>
                </c:pt>
                <c:pt idx="3221">
                  <c:v>3221</c:v>
                </c:pt>
                <c:pt idx="3222">
                  <c:v>3222</c:v>
                </c:pt>
                <c:pt idx="3223">
                  <c:v>3223</c:v>
                </c:pt>
                <c:pt idx="3224">
                  <c:v>3224</c:v>
                </c:pt>
                <c:pt idx="3225">
                  <c:v>3225</c:v>
                </c:pt>
                <c:pt idx="3226">
                  <c:v>3226</c:v>
                </c:pt>
                <c:pt idx="3227">
                  <c:v>3227</c:v>
                </c:pt>
                <c:pt idx="3228">
                  <c:v>3228</c:v>
                </c:pt>
                <c:pt idx="3229">
                  <c:v>3229</c:v>
                </c:pt>
                <c:pt idx="3230">
                  <c:v>3230</c:v>
                </c:pt>
                <c:pt idx="3231">
                  <c:v>3231</c:v>
                </c:pt>
                <c:pt idx="3232">
                  <c:v>3232</c:v>
                </c:pt>
                <c:pt idx="3233">
                  <c:v>3233</c:v>
                </c:pt>
                <c:pt idx="3234">
                  <c:v>3234</c:v>
                </c:pt>
                <c:pt idx="3235">
                  <c:v>3235</c:v>
                </c:pt>
                <c:pt idx="3236">
                  <c:v>3236</c:v>
                </c:pt>
                <c:pt idx="3237">
                  <c:v>3237</c:v>
                </c:pt>
                <c:pt idx="3238">
                  <c:v>3238</c:v>
                </c:pt>
                <c:pt idx="3239">
                  <c:v>3239</c:v>
                </c:pt>
                <c:pt idx="3240">
                  <c:v>3240</c:v>
                </c:pt>
                <c:pt idx="3241">
                  <c:v>3241</c:v>
                </c:pt>
                <c:pt idx="3242">
                  <c:v>3242</c:v>
                </c:pt>
                <c:pt idx="3243">
                  <c:v>3243</c:v>
                </c:pt>
                <c:pt idx="3244">
                  <c:v>3244</c:v>
                </c:pt>
                <c:pt idx="3245">
                  <c:v>3245</c:v>
                </c:pt>
                <c:pt idx="3246">
                  <c:v>3246</c:v>
                </c:pt>
                <c:pt idx="3247">
                  <c:v>3247</c:v>
                </c:pt>
                <c:pt idx="3248">
                  <c:v>3248</c:v>
                </c:pt>
                <c:pt idx="3249">
                  <c:v>3249</c:v>
                </c:pt>
                <c:pt idx="3250">
                  <c:v>3250</c:v>
                </c:pt>
                <c:pt idx="3251">
                  <c:v>3251</c:v>
                </c:pt>
                <c:pt idx="3252">
                  <c:v>3252</c:v>
                </c:pt>
                <c:pt idx="3253">
                  <c:v>3253</c:v>
                </c:pt>
                <c:pt idx="3254">
                  <c:v>3254</c:v>
                </c:pt>
                <c:pt idx="3255">
                  <c:v>3255</c:v>
                </c:pt>
                <c:pt idx="3256">
                  <c:v>3256</c:v>
                </c:pt>
                <c:pt idx="3257">
                  <c:v>3257</c:v>
                </c:pt>
                <c:pt idx="3258">
                  <c:v>3258</c:v>
                </c:pt>
                <c:pt idx="3259">
                  <c:v>3259</c:v>
                </c:pt>
                <c:pt idx="3260">
                  <c:v>3260</c:v>
                </c:pt>
                <c:pt idx="3261">
                  <c:v>3261</c:v>
                </c:pt>
                <c:pt idx="3262">
                  <c:v>3262</c:v>
                </c:pt>
                <c:pt idx="3263">
                  <c:v>3263</c:v>
                </c:pt>
                <c:pt idx="3264">
                  <c:v>3264</c:v>
                </c:pt>
                <c:pt idx="3265">
                  <c:v>3265</c:v>
                </c:pt>
                <c:pt idx="3266">
                  <c:v>3266</c:v>
                </c:pt>
                <c:pt idx="3267">
                  <c:v>3267</c:v>
                </c:pt>
                <c:pt idx="3268">
                  <c:v>3268</c:v>
                </c:pt>
                <c:pt idx="3269">
                  <c:v>3269</c:v>
                </c:pt>
                <c:pt idx="3270">
                  <c:v>3270</c:v>
                </c:pt>
                <c:pt idx="3271">
                  <c:v>3271</c:v>
                </c:pt>
                <c:pt idx="3272">
                  <c:v>3272</c:v>
                </c:pt>
                <c:pt idx="3273">
                  <c:v>3273</c:v>
                </c:pt>
                <c:pt idx="3274">
                  <c:v>3274</c:v>
                </c:pt>
                <c:pt idx="3275">
                  <c:v>3275</c:v>
                </c:pt>
                <c:pt idx="3276">
                  <c:v>3276</c:v>
                </c:pt>
                <c:pt idx="3277">
                  <c:v>3277</c:v>
                </c:pt>
                <c:pt idx="3278">
                  <c:v>3278</c:v>
                </c:pt>
                <c:pt idx="3279">
                  <c:v>3279</c:v>
                </c:pt>
                <c:pt idx="3280">
                  <c:v>3280</c:v>
                </c:pt>
                <c:pt idx="3281">
                  <c:v>3281</c:v>
                </c:pt>
                <c:pt idx="3282">
                  <c:v>3282</c:v>
                </c:pt>
                <c:pt idx="3283">
                  <c:v>3283</c:v>
                </c:pt>
                <c:pt idx="3284">
                  <c:v>3284</c:v>
                </c:pt>
                <c:pt idx="3285">
                  <c:v>3285</c:v>
                </c:pt>
                <c:pt idx="3286">
                  <c:v>3286</c:v>
                </c:pt>
                <c:pt idx="3287">
                  <c:v>3287</c:v>
                </c:pt>
                <c:pt idx="3288">
                  <c:v>3288</c:v>
                </c:pt>
                <c:pt idx="3289">
                  <c:v>3289</c:v>
                </c:pt>
                <c:pt idx="3290">
                  <c:v>3290</c:v>
                </c:pt>
                <c:pt idx="3291">
                  <c:v>3291</c:v>
                </c:pt>
                <c:pt idx="3292">
                  <c:v>3292</c:v>
                </c:pt>
                <c:pt idx="3293">
                  <c:v>3293</c:v>
                </c:pt>
                <c:pt idx="3294">
                  <c:v>3294</c:v>
                </c:pt>
                <c:pt idx="3295">
                  <c:v>3295</c:v>
                </c:pt>
                <c:pt idx="3296">
                  <c:v>3296</c:v>
                </c:pt>
                <c:pt idx="3297">
                  <c:v>3297</c:v>
                </c:pt>
                <c:pt idx="3298">
                  <c:v>3298</c:v>
                </c:pt>
                <c:pt idx="3299">
                  <c:v>3299</c:v>
                </c:pt>
                <c:pt idx="3300">
                  <c:v>3300</c:v>
                </c:pt>
                <c:pt idx="3301">
                  <c:v>3301</c:v>
                </c:pt>
                <c:pt idx="3302">
                  <c:v>3302</c:v>
                </c:pt>
                <c:pt idx="3303">
                  <c:v>3303</c:v>
                </c:pt>
                <c:pt idx="3304">
                  <c:v>3304</c:v>
                </c:pt>
                <c:pt idx="3305">
                  <c:v>3305</c:v>
                </c:pt>
                <c:pt idx="3306">
                  <c:v>3306</c:v>
                </c:pt>
                <c:pt idx="3307">
                  <c:v>3307</c:v>
                </c:pt>
                <c:pt idx="3308">
                  <c:v>3308</c:v>
                </c:pt>
                <c:pt idx="3309">
                  <c:v>3309</c:v>
                </c:pt>
                <c:pt idx="3310">
                  <c:v>3310</c:v>
                </c:pt>
                <c:pt idx="3311">
                  <c:v>3311</c:v>
                </c:pt>
                <c:pt idx="3312">
                  <c:v>3312</c:v>
                </c:pt>
                <c:pt idx="3313">
                  <c:v>3313</c:v>
                </c:pt>
                <c:pt idx="3314">
                  <c:v>3314</c:v>
                </c:pt>
                <c:pt idx="3315">
                  <c:v>3315</c:v>
                </c:pt>
                <c:pt idx="3316">
                  <c:v>3316</c:v>
                </c:pt>
                <c:pt idx="3317">
                  <c:v>3317</c:v>
                </c:pt>
                <c:pt idx="3318">
                  <c:v>3318</c:v>
                </c:pt>
                <c:pt idx="3319">
                  <c:v>3319</c:v>
                </c:pt>
                <c:pt idx="3320">
                  <c:v>3320</c:v>
                </c:pt>
                <c:pt idx="3321">
                  <c:v>3321</c:v>
                </c:pt>
                <c:pt idx="3322">
                  <c:v>3322</c:v>
                </c:pt>
                <c:pt idx="3323">
                  <c:v>3323</c:v>
                </c:pt>
                <c:pt idx="3324">
                  <c:v>3324</c:v>
                </c:pt>
                <c:pt idx="3325">
                  <c:v>3325</c:v>
                </c:pt>
                <c:pt idx="3326">
                  <c:v>3326</c:v>
                </c:pt>
                <c:pt idx="3327">
                  <c:v>3327</c:v>
                </c:pt>
                <c:pt idx="3328">
                  <c:v>3328</c:v>
                </c:pt>
                <c:pt idx="3329">
                  <c:v>3329</c:v>
                </c:pt>
                <c:pt idx="3330">
                  <c:v>3330</c:v>
                </c:pt>
                <c:pt idx="3331">
                  <c:v>3331</c:v>
                </c:pt>
                <c:pt idx="3332">
                  <c:v>3332</c:v>
                </c:pt>
                <c:pt idx="3333">
                  <c:v>3333</c:v>
                </c:pt>
                <c:pt idx="3334">
                  <c:v>3334</c:v>
                </c:pt>
                <c:pt idx="3335">
                  <c:v>3335</c:v>
                </c:pt>
                <c:pt idx="3336">
                  <c:v>3336</c:v>
                </c:pt>
                <c:pt idx="3337">
                  <c:v>3337</c:v>
                </c:pt>
                <c:pt idx="3338">
                  <c:v>3338</c:v>
                </c:pt>
                <c:pt idx="3339">
                  <c:v>3339</c:v>
                </c:pt>
                <c:pt idx="3340">
                  <c:v>3340</c:v>
                </c:pt>
                <c:pt idx="3341">
                  <c:v>3341</c:v>
                </c:pt>
                <c:pt idx="3342">
                  <c:v>3342</c:v>
                </c:pt>
                <c:pt idx="3343">
                  <c:v>3343</c:v>
                </c:pt>
                <c:pt idx="3344">
                  <c:v>3344</c:v>
                </c:pt>
                <c:pt idx="3345">
                  <c:v>3345</c:v>
                </c:pt>
                <c:pt idx="3346">
                  <c:v>3346</c:v>
                </c:pt>
                <c:pt idx="3347">
                  <c:v>3347</c:v>
                </c:pt>
                <c:pt idx="3348">
                  <c:v>3348</c:v>
                </c:pt>
                <c:pt idx="3349">
                  <c:v>3349</c:v>
                </c:pt>
                <c:pt idx="3350">
                  <c:v>3350</c:v>
                </c:pt>
                <c:pt idx="3351">
                  <c:v>3351</c:v>
                </c:pt>
                <c:pt idx="3352">
                  <c:v>3352</c:v>
                </c:pt>
                <c:pt idx="3353">
                  <c:v>3353</c:v>
                </c:pt>
                <c:pt idx="3354">
                  <c:v>3354</c:v>
                </c:pt>
                <c:pt idx="3355">
                  <c:v>3355</c:v>
                </c:pt>
                <c:pt idx="3356">
                  <c:v>3356</c:v>
                </c:pt>
                <c:pt idx="3357">
                  <c:v>3357</c:v>
                </c:pt>
                <c:pt idx="3358">
                  <c:v>3358</c:v>
                </c:pt>
                <c:pt idx="3359">
                  <c:v>3359</c:v>
                </c:pt>
                <c:pt idx="3360">
                  <c:v>3360</c:v>
                </c:pt>
                <c:pt idx="3361">
                  <c:v>3361</c:v>
                </c:pt>
                <c:pt idx="3362">
                  <c:v>3362</c:v>
                </c:pt>
                <c:pt idx="3363">
                  <c:v>3363</c:v>
                </c:pt>
                <c:pt idx="3364">
                  <c:v>3364</c:v>
                </c:pt>
                <c:pt idx="3365">
                  <c:v>3365</c:v>
                </c:pt>
                <c:pt idx="3366">
                  <c:v>3366</c:v>
                </c:pt>
                <c:pt idx="3367">
                  <c:v>3367</c:v>
                </c:pt>
                <c:pt idx="3368">
                  <c:v>3368</c:v>
                </c:pt>
                <c:pt idx="3369">
                  <c:v>3369</c:v>
                </c:pt>
                <c:pt idx="3370">
                  <c:v>3370</c:v>
                </c:pt>
                <c:pt idx="3371">
                  <c:v>3371</c:v>
                </c:pt>
                <c:pt idx="3372">
                  <c:v>3372</c:v>
                </c:pt>
                <c:pt idx="3373">
                  <c:v>3373</c:v>
                </c:pt>
                <c:pt idx="3374">
                  <c:v>3374</c:v>
                </c:pt>
                <c:pt idx="3375">
                  <c:v>3375</c:v>
                </c:pt>
                <c:pt idx="3376">
                  <c:v>3376</c:v>
                </c:pt>
                <c:pt idx="3377">
                  <c:v>3377</c:v>
                </c:pt>
                <c:pt idx="3378">
                  <c:v>3378</c:v>
                </c:pt>
                <c:pt idx="3379">
                  <c:v>3379</c:v>
                </c:pt>
                <c:pt idx="3380">
                  <c:v>3380</c:v>
                </c:pt>
                <c:pt idx="3381">
                  <c:v>3381</c:v>
                </c:pt>
                <c:pt idx="3382">
                  <c:v>3382</c:v>
                </c:pt>
                <c:pt idx="3383">
                  <c:v>3383</c:v>
                </c:pt>
                <c:pt idx="3384">
                  <c:v>3384</c:v>
                </c:pt>
                <c:pt idx="3385">
                  <c:v>3385</c:v>
                </c:pt>
                <c:pt idx="3386">
                  <c:v>3386</c:v>
                </c:pt>
                <c:pt idx="3387">
                  <c:v>3387</c:v>
                </c:pt>
                <c:pt idx="3388">
                  <c:v>3388</c:v>
                </c:pt>
                <c:pt idx="3389">
                  <c:v>3389</c:v>
                </c:pt>
                <c:pt idx="3390">
                  <c:v>3390</c:v>
                </c:pt>
                <c:pt idx="3391">
                  <c:v>3391</c:v>
                </c:pt>
                <c:pt idx="3392">
                  <c:v>3392</c:v>
                </c:pt>
                <c:pt idx="3393">
                  <c:v>3393</c:v>
                </c:pt>
                <c:pt idx="3394">
                  <c:v>3394</c:v>
                </c:pt>
                <c:pt idx="3395">
                  <c:v>3395</c:v>
                </c:pt>
                <c:pt idx="3396">
                  <c:v>3396</c:v>
                </c:pt>
                <c:pt idx="3397">
                  <c:v>3397</c:v>
                </c:pt>
                <c:pt idx="3398">
                  <c:v>3398</c:v>
                </c:pt>
                <c:pt idx="3399">
                  <c:v>3399</c:v>
                </c:pt>
                <c:pt idx="3400">
                  <c:v>3400</c:v>
                </c:pt>
                <c:pt idx="3401">
                  <c:v>3401</c:v>
                </c:pt>
                <c:pt idx="3402">
                  <c:v>3402</c:v>
                </c:pt>
                <c:pt idx="3403">
                  <c:v>3403</c:v>
                </c:pt>
                <c:pt idx="3404">
                  <c:v>3404</c:v>
                </c:pt>
                <c:pt idx="3405">
                  <c:v>3405</c:v>
                </c:pt>
                <c:pt idx="3406">
                  <c:v>3406</c:v>
                </c:pt>
                <c:pt idx="3407">
                  <c:v>3407</c:v>
                </c:pt>
                <c:pt idx="3408">
                  <c:v>3408</c:v>
                </c:pt>
                <c:pt idx="3409">
                  <c:v>3409</c:v>
                </c:pt>
                <c:pt idx="3410">
                  <c:v>3410</c:v>
                </c:pt>
                <c:pt idx="3411">
                  <c:v>3411</c:v>
                </c:pt>
                <c:pt idx="3412">
                  <c:v>3412</c:v>
                </c:pt>
                <c:pt idx="3413">
                  <c:v>3413</c:v>
                </c:pt>
                <c:pt idx="3414">
                  <c:v>3414</c:v>
                </c:pt>
                <c:pt idx="3415">
                  <c:v>3415</c:v>
                </c:pt>
                <c:pt idx="3416">
                  <c:v>3416</c:v>
                </c:pt>
                <c:pt idx="3417">
                  <c:v>3417</c:v>
                </c:pt>
                <c:pt idx="3418">
                  <c:v>3418</c:v>
                </c:pt>
                <c:pt idx="3419">
                  <c:v>3419</c:v>
                </c:pt>
                <c:pt idx="3420">
                  <c:v>3420</c:v>
                </c:pt>
                <c:pt idx="3421">
                  <c:v>3421</c:v>
                </c:pt>
                <c:pt idx="3422">
                  <c:v>3422</c:v>
                </c:pt>
                <c:pt idx="3423">
                  <c:v>3423</c:v>
                </c:pt>
                <c:pt idx="3424">
                  <c:v>3424</c:v>
                </c:pt>
                <c:pt idx="3425">
                  <c:v>3425</c:v>
                </c:pt>
                <c:pt idx="3426">
                  <c:v>3426</c:v>
                </c:pt>
                <c:pt idx="3427">
                  <c:v>3427</c:v>
                </c:pt>
                <c:pt idx="3428">
                  <c:v>3428</c:v>
                </c:pt>
                <c:pt idx="3429">
                  <c:v>3429</c:v>
                </c:pt>
                <c:pt idx="3430">
                  <c:v>3430</c:v>
                </c:pt>
                <c:pt idx="3431">
                  <c:v>3431</c:v>
                </c:pt>
                <c:pt idx="3432">
                  <c:v>3432</c:v>
                </c:pt>
                <c:pt idx="3433">
                  <c:v>3433</c:v>
                </c:pt>
                <c:pt idx="3434">
                  <c:v>3434</c:v>
                </c:pt>
                <c:pt idx="3435">
                  <c:v>3435</c:v>
                </c:pt>
                <c:pt idx="3436">
                  <c:v>3436</c:v>
                </c:pt>
                <c:pt idx="3437">
                  <c:v>3437</c:v>
                </c:pt>
                <c:pt idx="3438">
                  <c:v>3438</c:v>
                </c:pt>
                <c:pt idx="3439">
                  <c:v>3439</c:v>
                </c:pt>
                <c:pt idx="3440">
                  <c:v>3440</c:v>
                </c:pt>
                <c:pt idx="3441">
                  <c:v>3441</c:v>
                </c:pt>
                <c:pt idx="3442">
                  <c:v>3442</c:v>
                </c:pt>
                <c:pt idx="3443">
                  <c:v>3443</c:v>
                </c:pt>
                <c:pt idx="3444">
                  <c:v>3444</c:v>
                </c:pt>
                <c:pt idx="3445">
                  <c:v>3445</c:v>
                </c:pt>
                <c:pt idx="3446">
                  <c:v>3446</c:v>
                </c:pt>
                <c:pt idx="3447">
                  <c:v>3447</c:v>
                </c:pt>
                <c:pt idx="3448">
                  <c:v>3448</c:v>
                </c:pt>
                <c:pt idx="3449">
                  <c:v>3449</c:v>
                </c:pt>
                <c:pt idx="3450">
                  <c:v>3450</c:v>
                </c:pt>
                <c:pt idx="3451">
                  <c:v>3451</c:v>
                </c:pt>
                <c:pt idx="3452">
                  <c:v>3452</c:v>
                </c:pt>
                <c:pt idx="3453">
                  <c:v>3453</c:v>
                </c:pt>
                <c:pt idx="3454">
                  <c:v>3454</c:v>
                </c:pt>
                <c:pt idx="3455">
                  <c:v>3455</c:v>
                </c:pt>
                <c:pt idx="3456">
                  <c:v>3456</c:v>
                </c:pt>
                <c:pt idx="3457">
                  <c:v>3457</c:v>
                </c:pt>
                <c:pt idx="3458">
                  <c:v>3458</c:v>
                </c:pt>
                <c:pt idx="3459">
                  <c:v>3459</c:v>
                </c:pt>
                <c:pt idx="3460">
                  <c:v>3460</c:v>
                </c:pt>
                <c:pt idx="3461">
                  <c:v>3461</c:v>
                </c:pt>
                <c:pt idx="3462">
                  <c:v>3462</c:v>
                </c:pt>
                <c:pt idx="3463">
                  <c:v>3463</c:v>
                </c:pt>
                <c:pt idx="3464">
                  <c:v>3464</c:v>
                </c:pt>
                <c:pt idx="3465">
                  <c:v>3465</c:v>
                </c:pt>
                <c:pt idx="3466">
                  <c:v>3466</c:v>
                </c:pt>
                <c:pt idx="3467">
                  <c:v>3467</c:v>
                </c:pt>
                <c:pt idx="3468">
                  <c:v>3468</c:v>
                </c:pt>
                <c:pt idx="3469">
                  <c:v>3469</c:v>
                </c:pt>
                <c:pt idx="3470">
                  <c:v>3470</c:v>
                </c:pt>
                <c:pt idx="3471">
                  <c:v>3471</c:v>
                </c:pt>
                <c:pt idx="3472">
                  <c:v>3472</c:v>
                </c:pt>
                <c:pt idx="3473">
                  <c:v>3473</c:v>
                </c:pt>
                <c:pt idx="3474">
                  <c:v>3474</c:v>
                </c:pt>
                <c:pt idx="3475">
                  <c:v>3475</c:v>
                </c:pt>
                <c:pt idx="3476">
                  <c:v>3476</c:v>
                </c:pt>
                <c:pt idx="3477">
                  <c:v>3477</c:v>
                </c:pt>
                <c:pt idx="3478">
                  <c:v>3478</c:v>
                </c:pt>
                <c:pt idx="3479">
                  <c:v>3479</c:v>
                </c:pt>
                <c:pt idx="3480">
                  <c:v>3480</c:v>
                </c:pt>
                <c:pt idx="3481">
                  <c:v>3481</c:v>
                </c:pt>
                <c:pt idx="3482">
                  <c:v>3482</c:v>
                </c:pt>
                <c:pt idx="3483">
                  <c:v>3483</c:v>
                </c:pt>
                <c:pt idx="3484">
                  <c:v>3484</c:v>
                </c:pt>
                <c:pt idx="3485">
                  <c:v>3485</c:v>
                </c:pt>
                <c:pt idx="3486">
                  <c:v>3486</c:v>
                </c:pt>
                <c:pt idx="3487">
                  <c:v>3487</c:v>
                </c:pt>
                <c:pt idx="3488">
                  <c:v>3488</c:v>
                </c:pt>
                <c:pt idx="3489">
                  <c:v>3489</c:v>
                </c:pt>
                <c:pt idx="3490">
                  <c:v>3490</c:v>
                </c:pt>
                <c:pt idx="3491">
                  <c:v>3491</c:v>
                </c:pt>
                <c:pt idx="3492">
                  <c:v>3492</c:v>
                </c:pt>
                <c:pt idx="3493">
                  <c:v>3493</c:v>
                </c:pt>
                <c:pt idx="3494">
                  <c:v>3494</c:v>
                </c:pt>
                <c:pt idx="3495">
                  <c:v>3495</c:v>
                </c:pt>
                <c:pt idx="3496">
                  <c:v>3496</c:v>
                </c:pt>
                <c:pt idx="3497">
                  <c:v>3497</c:v>
                </c:pt>
                <c:pt idx="3498">
                  <c:v>3498</c:v>
                </c:pt>
                <c:pt idx="3499">
                  <c:v>3499</c:v>
                </c:pt>
                <c:pt idx="3500">
                  <c:v>3500</c:v>
                </c:pt>
                <c:pt idx="3501">
                  <c:v>3501</c:v>
                </c:pt>
                <c:pt idx="3502">
                  <c:v>3502</c:v>
                </c:pt>
                <c:pt idx="3503">
                  <c:v>3503</c:v>
                </c:pt>
                <c:pt idx="3504">
                  <c:v>3504</c:v>
                </c:pt>
                <c:pt idx="3505">
                  <c:v>3505</c:v>
                </c:pt>
                <c:pt idx="3506">
                  <c:v>3506</c:v>
                </c:pt>
                <c:pt idx="3507">
                  <c:v>3507</c:v>
                </c:pt>
                <c:pt idx="3508">
                  <c:v>3508</c:v>
                </c:pt>
                <c:pt idx="3509">
                  <c:v>3509</c:v>
                </c:pt>
                <c:pt idx="3510">
                  <c:v>3510</c:v>
                </c:pt>
                <c:pt idx="3511">
                  <c:v>3511</c:v>
                </c:pt>
                <c:pt idx="3512">
                  <c:v>3512</c:v>
                </c:pt>
                <c:pt idx="3513">
                  <c:v>3513</c:v>
                </c:pt>
                <c:pt idx="3514">
                  <c:v>3514</c:v>
                </c:pt>
                <c:pt idx="3515">
                  <c:v>3515</c:v>
                </c:pt>
                <c:pt idx="3516">
                  <c:v>3516</c:v>
                </c:pt>
                <c:pt idx="3517">
                  <c:v>3517</c:v>
                </c:pt>
                <c:pt idx="3518">
                  <c:v>3518</c:v>
                </c:pt>
                <c:pt idx="3519">
                  <c:v>3519</c:v>
                </c:pt>
                <c:pt idx="3520">
                  <c:v>3520</c:v>
                </c:pt>
                <c:pt idx="3521">
                  <c:v>3521</c:v>
                </c:pt>
                <c:pt idx="3522">
                  <c:v>3522</c:v>
                </c:pt>
                <c:pt idx="3523">
                  <c:v>3523</c:v>
                </c:pt>
                <c:pt idx="3524">
                  <c:v>3524</c:v>
                </c:pt>
                <c:pt idx="3525">
                  <c:v>3525</c:v>
                </c:pt>
                <c:pt idx="3526">
                  <c:v>3526</c:v>
                </c:pt>
                <c:pt idx="3527">
                  <c:v>3527</c:v>
                </c:pt>
                <c:pt idx="3528">
                  <c:v>3528</c:v>
                </c:pt>
                <c:pt idx="3529">
                  <c:v>3529</c:v>
                </c:pt>
                <c:pt idx="3530">
                  <c:v>3530</c:v>
                </c:pt>
                <c:pt idx="3531">
                  <c:v>3531</c:v>
                </c:pt>
                <c:pt idx="3532">
                  <c:v>3532</c:v>
                </c:pt>
                <c:pt idx="3533">
                  <c:v>3533</c:v>
                </c:pt>
                <c:pt idx="3534">
                  <c:v>3534</c:v>
                </c:pt>
                <c:pt idx="3535">
                  <c:v>3535</c:v>
                </c:pt>
                <c:pt idx="3536">
                  <c:v>3536</c:v>
                </c:pt>
                <c:pt idx="3537">
                  <c:v>3537</c:v>
                </c:pt>
                <c:pt idx="3538">
                  <c:v>3538</c:v>
                </c:pt>
                <c:pt idx="3539">
                  <c:v>3539</c:v>
                </c:pt>
                <c:pt idx="3540">
                  <c:v>3540</c:v>
                </c:pt>
                <c:pt idx="3541">
                  <c:v>3541</c:v>
                </c:pt>
                <c:pt idx="3542">
                  <c:v>3542</c:v>
                </c:pt>
                <c:pt idx="3543">
                  <c:v>3543</c:v>
                </c:pt>
                <c:pt idx="3544">
                  <c:v>3544</c:v>
                </c:pt>
                <c:pt idx="3545">
                  <c:v>3545</c:v>
                </c:pt>
                <c:pt idx="3546">
                  <c:v>3546</c:v>
                </c:pt>
                <c:pt idx="3547">
                  <c:v>3547</c:v>
                </c:pt>
                <c:pt idx="3548">
                  <c:v>3548</c:v>
                </c:pt>
                <c:pt idx="3549">
                  <c:v>3549</c:v>
                </c:pt>
                <c:pt idx="3550">
                  <c:v>3550</c:v>
                </c:pt>
                <c:pt idx="3551">
                  <c:v>3551</c:v>
                </c:pt>
                <c:pt idx="3552">
                  <c:v>3552</c:v>
                </c:pt>
                <c:pt idx="3553">
                  <c:v>3553</c:v>
                </c:pt>
                <c:pt idx="3554">
                  <c:v>3554</c:v>
                </c:pt>
                <c:pt idx="3555">
                  <c:v>3555</c:v>
                </c:pt>
                <c:pt idx="3556">
                  <c:v>3556</c:v>
                </c:pt>
                <c:pt idx="3557">
                  <c:v>3557</c:v>
                </c:pt>
                <c:pt idx="3558">
                  <c:v>3558</c:v>
                </c:pt>
                <c:pt idx="3559">
                  <c:v>3559</c:v>
                </c:pt>
                <c:pt idx="3560">
                  <c:v>3560</c:v>
                </c:pt>
                <c:pt idx="3561">
                  <c:v>3561</c:v>
                </c:pt>
                <c:pt idx="3562">
                  <c:v>3562</c:v>
                </c:pt>
                <c:pt idx="3563">
                  <c:v>3563</c:v>
                </c:pt>
                <c:pt idx="3564">
                  <c:v>3564</c:v>
                </c:pt>
                <c:pt idx="3565">
                  <c:v>3565</c:v>
                </c:pt>
                <c:pt idx="3566">
                  <c:v>3566</c:v>
                </c:pt>
                <c:pt idx="3567">
                  <c:v>3567</c:v>
                </c:pt>
                <c:pt idx="3568">
                  <c:v>3568</c:v>
                </c:pt>
                <c:pt idx="3569">
                  <c:v>3569</c:v>
                </c:pt>
                <c:pt idx="3570">
                  <c:v>3570</c:v>
                </c:pt>
                <c:pt idx="3571">
                  <c:v>3571</c:v>
                </c:pt>
                <c:pt idx="3572">
                  <c:v>3572</c:v>
                </c:pt>
                <c:pt idx="3573">
                  <c:v>3573</c:v>
                </c:pt>
                <c:pt idx="3574">
                  <c:v>3574</c:v>
                </c:pt>
                <c:pt idx="3575">
                  <c:v>3575</c:v>
                </c:pt>
                <c:pt idx="3576">
                  <c:v>3576</c:v>
                </c:pt>
                <c:pt idx="3577">
                  <c:v>3577</c:v>
                </c:pt>
                <c:pt idx="3578">
                  <c:v>3578</c:v>
                </c:pt>
                <c:pt idx="3579">
                  <c:v>3579</c:v>
                </c:pt>
                <c:pt idx="3580">
                  <c:v>3580</c:v>
                </c:pt>
                <c:pt idx="3581">
                  <c:v>3581</c:v>
                </c:pt>
                <c:pt idx="3582">
                  <c:v>3582</c:v>
                </c:pt>
                <c:pt idx="3583">
                  <c:v>3583</c:v>
                </c:pt>
                <c:pt idx="3584">
                  <c:v>3584</c:v>
                </c:pt>
                <c:pt idx="3585">
                  <c:v>3585</c:v>
                </c:pt>
                <c:pt idx="3586">
                  <c:v>3586</c:v>
                </c:pt>
                <c:pt idx="3587">
                  <c:v>3587</c:v>
                </c:pt>
                <c:pt idx="3588">
                  <c:v>3588</c:v>
                </c:pt>
                <c:pt idx="3589">
                  <c:v>3589</c:v>
                </c:pt>
                <c:pt idx="3590">
                  <c:v>3590</c:v>
                </c:pt>
                <c:pt idx="3591">
                  <c:v>3591</c:v>
                </c:pt>
                <c:pt idx="3592">
                  <c:v>3592</c:v>
                </c:pt>
                <c:pt idx="3593">
                  <c:v>3593</c:v>
                </c:pt>
                <c:pt idx="3594">
                  <c:v>3594</c:v>
                </c:pt>
                <c:pt idx="3595">
                  <c:v>3595</c:v>
                </c:pt>
                <c:pt idx="3596">
                  <c:v>3596</c:v>
                </c:pt>
                <c:pt idx="3597">
                  <c:v>3597</c:v>
                </c:pt>
                <c:pt idx="3598">
                  <c:v>3598</c:v>
                </c:pt>
                <c:pt idx="3599">
                  <c:v>3599</c:v>
                </c:pt>
                <c:pt idx="3600">
                  <c:v>3600</c:v>
                </c:pt>
                <c:pt idx="3601">
                  <c:v>3601</c:v>
                </c:pt>
                <c:pt idx="3602">
                  <c:v>3602</c:v>
                </c:pt>
                <c:pt idx="3603">
                  <c:v>3603</c:v>
                </c:pt>
                <c:pt idx="3604">
                  <c:v>3604</c:v>
                </c:pt>
                <c:pt idx="3605">
                  <c:v>3605</c:v>
                </c:pt>
                <c:pt idx="3606">
                  <c:v>3606</c:v>
                </c:pt>
                <c:pt idx="3607">
                  <c:v>3607</c:v>
                </c:pt>
                <c:pt idx="3608">
                  <c:v>3608</c:v>
                </c:pt>
                <c:pt idx="3609">
                  <c:v>3609</c:v>
                </c:pt>
                <c:pt idx="3610">
                  <c:v>3610</c:v>
                </c:pt>
                <c:pt idx="3611">
                  <c:v>3611</c:v>
                </c:pt>
                <c:pt idx="3612">
                  <c:v>3612</c:v>
                </c:pt>
                <c:pt idx="3613">
                  <c:v>3613</c:v>
                </c:pt>
                <c:pt idx="3614">
                  <c:v>3614</c:v>
                </c:pt>
                <c:pt idx="3615">
                  <c:v>3615</c:v>
                </c:pt>
                <c:pt idx="3616">
                  <c:v>3616</c:v>
                </c:pt>
                <c:pt idx="3617">
                  <c:v>3617</c:v>
                </c:pt>
                <c:pt idx="3618">
                  <c:v>3618</c:v>
                </c:pt>
                <c:pt idx="3619">
                  <c:v>3619</c:v>
                </c:pt>
                <c:pt idx="3620">
                  <c:v>3620</c:v>
                </c:pt>
                <c:pt idx="3621">
                  <c:v>3621</c:v>
                </c:pt>
                <c:pt idx="3622">
                  <c:v>3622</c:v>
                </c:pt>
                <c:pt idx="3623">
                  <c:v>3623</c:v>
                </c:pt>
                <c:pt idx="3624">
                  <c:v>3624</c:v>
                </c:pt>
                <c:pt idx="3625">
                  <c:v>3625</c:v>
                </c:pt>
                <c:pt idx="3626">
                  <c:v>3626</c:v>
                </c:pt>
                <c:pt idx="3627">
                  <c:v>3627</c:v>
                </c:pt>
                <c:pt idx="3628">
                  <c:v>3628</c:v>
                </c:pt>
                <c:pt idx="3629">
                  <c:v>3629</c:v>
                </c:pt>
                <c:pt idx="3630">
                  <c:v>3630</c:v>
                </c:pt>
                <c:pt idx="3631">
                  <c:v>3631</c:v>
                </c:pt>
                <c:pt idx="3632">
                  <c:v>3632</c:v>
                </c:pt>
                <c:pt idx="3633">
                  <c:v>3633</c:v>
                </c:pt>
                <c:pt idx="3634">
                  <c:v>3634</c:v>
                </c:pt>
                <c:pt idx="3635">
                  <c:v>3635</c:v>
                </c:pt>
                <c:pt idx="3636">
                  <c:v>3636</c:v>
                </c:pt>
                <c:pt idx="3637">
                  <c:v>3637</c:v>
                </c:pt>
                <c:pt idx="3638">
                  <c:v>3638</c:v>
                </c:pt>
                <c:pt idx="3639">
                  <c:v>3639</c:v>
                </c:pt>
                <c:pt idx="3640">
                  <c:v>3640</c:v>
                </c:pt>
                <c:pt idx="3641">
                  <c:v>3641</c:v>
                </c:pt>
                <c:pt idx="3642">
                  <c:v>3642</c:v>
                </c:pt>
                <c:pt idx="3643">
                  <c:v>3643</c:v>
                </c:pt>
                <c:pt idx="3644">
                  <c:v>3644</c:v>
                </c:pt>
                <c:pt idx="3645">
                  <c:v>3645</c:v>
                </c:pt>
                <c:pt idx="3646">
                  <c:v>3646</c:v>
                </c:pt>
                <c:pt idx="3647">
                  <c:v>3647</c:v>
                </c:pt>
                <c:pt idx="3648">
                  <c:v>3648</c:v>
                </c:pt>
                <c:pt idx="3649">
                  <c:v>3649</c:v>
                </c:pt>
                <c:pt idx="3650">
                  <c:v>3650</c:v>
                </c:pt>
                <c:pt idx="3651">
                  <c:v>3651</c:v>
                </c:pt>
                <c:pt idx="3652">
                  <c:v>3652</c:v>
                </c:pt>
                <c:pt idx="3653">
                  <c:v>3653</c:v>
                </c:pt>
                <c:pt idx="3654">
                  <c:v>3654</c:v>
                </c:pt>
                <c:pt idx="3655">
                  <c:v>3655</c:v>
                </c:pt>
                <c:pt idx="3656">
                  <c:v>3656</c:v>
                </c:pt>
                <c:pt idx="3657">
                  <c:v>3657</c:v>
                </c:pt>
                <c:pt idx="3658">
                  <c:v>3658</c:v>
                </c:pt>
                <c:pt idx="3659">
                  <c:v>3659</c:v>
                </c:pt>
                <c:pt idx="3660">
                  <c:v>3660</c:v>
                </c:pt>
                <c:pt idx="3661">
                  <c:v>3661</c:v>
                </c:pt>
                <c:pt idx="3662">
                  <c:v>3662</c:v>
                </c:pt>
                <c:pt idx="3663">
                  <c:v>3663</c:v>
                </c:pt>
                <c:pt idx="3664">
                  <c:v>3664</c:v>
                </c:pt>
                <c:pt idx="3665">
                  <c:v>3665</c:v>
                </c:pt>
                <c:pt idx="3666">
                  <c:v>3666</c:v>
                </c:pt>
                <c:pt idx="3667">
                  <c:v>3667</c:v>
                </c:pt>
                <c:pt idx="3668">
                  <c:v>3668</c:v>
                </c:pt>
                <c:pt idx="3669">
                  <c:v>3669</c:v>
                </c:pt>
                <c:pt idx="3670">
                  <c:v>3670</c:v>
                </c:pt>
                <c:pt idx="3671">
                  <c:v>3671</c:v>
                </c:pt>
                <c:pt idx="3672">
                  <c:v>3672</c:v>
                </c:pt>
                <c:pt idx="3673">
                  <c:v>3673</c:v>
                </c:pt>
                <c:pt idx="3674">
                  <c:v>3674</c:v>
                </c:pt>
                <c:pt idx="3675">
                  <c:v>3675</c:v>
                </c:pt>
                <c:pt idx="3676">
                  <c:v>3676</c:v>
                </c:pt>
                <c:pt idx="3677">
                  <c:v>3677</c:v>
                </c:pt>
                <c:pt idx="3678">
                  <c:v>3678</c:v>
                </c:pt>
                <c:pt idx="3679">
                  <c:v>3679</c:v>
                </c:pt>
                <c:pt idx="3680">
                  <c:v>3680</c:v>
                </c:pt>
                <c:pt idx="3681">
                  <c:v>3681</c:v>
                </c:pt>
                <c:pt idx="3682">
                  <c:v>3682</c:v>
                </c:pt>
                <c:pt idx="3683">
                  <c:v>3683</c:v>
                </c:pt>
                <c:pt idx="3684">
                  <c:v>3684</c:v>
                </c:pt>
                <c:pt idx="3685">
                  <c:v>3685</c:v>
                </c:pt>
                <c:pt idx="3686">
                  <c:v>3686</c:v>
                </c:pt>
                <c:pt idx="3687">
                  <c:v>3687</c:v>
                </c:pt>
                <c:pt idx="3688">
                  <c:v>3688</c:v>
                </c:pt>
                <c:pt idx="3689">
                  <c:v>3689</c:v>
                </c:pt>
                <c:pt idx="3690">
                  <c:v>3690</c:v>
                </c:pt>
                <c:pt idx="3691">
                  <c:v>3691</c:v>
                </c:pt>
                <c:pt idx="3692">
                  <c:v>3692</c:v>
                </c:pt>
                <c:pt idx="3693">
                  <c:v>3693</c:v>
                </c:pt>
                <c:pt idx="3694">
                  <c:v>3694</c:v>
                </c:pt>
                <c:pt idx="3695">
                  <c:v>3695</c:v>
                </c:pt>
                <c:pt idx="3696">
                  <c:v>3696</c:v>
                </c:pt>
                <c:pt idx="3697">
                  <c:v>3697</c:v>
                </c:pt>
                <c:pt idx="3698">
                  <c:v>3698</c:v>
                </c:pt>
                <c:pt idx="3699">
                  <c:v>3699</c:v>
                </c:pt>
                <c:pt idx="3700">
                  <c:v>3700</c:v>
                </c:pt>
                <c:pt idx="3701">
                  <c:v>3701</c:v>
                </c:pt>
                <c:pt idx="3702">
                  <c:v>3702</c:v>
                </c:pt>
                <c:pt idx="3703">
                  <c:v>3703</c:v>
                </c:pt>
                <c:pt idx="3704">
                  <c:v>3704</c:v>
                </c:pt>
                <c:pt idx="3705">
                  <c:v>3705</c:v>
                </c:pt>
                <c:pt idx="3706">
                  <c:v>3706</c:v>
                </c:pt>
                <c:pt idx="3707">
                  <c:v>3707</c:v>
                </c:pt>
                <c:pt idx="3708">
                  <c:v>3708</c:v>
                </c:pt>
                <c:pt idx="3709">
                  <c:v>3709</c:v>
                </c:pt>
                <c:pt idx="3710">
                  <c:v>3710</c:v>
                </c:pt>
                <c:pt idx="3711">
                  <c:v>3711</c:v>
                </c:pt>
                <c:pt idx="3712">
                  <c:v>3712</c:v>
                </c:pt>
                <c:pt idx="3713">
                  <c:v>3713</c:v>
                </c:pt>
                <c:pt idx="3714">
                  <c:v>3714</c:v>
                </c:pt>
                <c:pt idx="3715">
                  <c:v>3715</c:v>
                </c:pt>
                <c:pt idx="3716">
                  <c:v>3716</c:v>
                </c:pt>
                <c:pt idx="3717">
                  <c:v>3717</c:v>
                </c:pt>
                <c:pt idx="3718">
                  <c:v>3718</c:v>
                </c:pt>
                <c:pt idx="3719">
                  <c:v>3719</c:v>
                </c:pt>
                <c:pt idx="3720">
                  <c:v>3720</c:v>
                </c:pt>
                <c:pt idx="3721">
                  <c:v>3721</c:v>
                </c:pt>
                <c:pt idx="3722">
                  <c:v>3722</c:v>
                </c:pt>
                <c:pt idx="3723">
                  <c:v>3723</c:v>
                </c:pt>
                <c:pt idx="3724">
                  <c:v>3724</c:v>
                </c:pt>
                <c:pt idx="3725">
                  <c:v>3725</c:v>
                </c:pt>
                <c:pt idx="3726">
                  <c:v>3726</c:v>
                </c:pt>
                <c:pt idx="3727">
                  <c:v>3727</c:v>
                </c:pt>
                <c:pt idx="3728">
                  <c:v>3728</c:v>
                </c:pt>
                <c:pt idx="3729">
                  <c:v>3729</c:v>
                </c:pt>
                <c:pt idx="3730">
                  <c:v>3730</c:v>
                </c:pt>
                <c:pt idx="3731">
                  <c:v>3731</c:v>
                </c:pt>
                <c:pt idx="3732">
                  <c:v>3732</c:v>
                </c:pt>
                <c:pt idx="3733">
                  <c:v>3733</c:v>
                </c:pt>
                <c:pt idx="3734">
                  <c:v>3734</c:v>
                </c:pt>
                <c:pt idx="3735">
                  <c:v>3735</c:v>
                </c:pt>
                <c:pt idx="3736">
                  <c:v>3736</c:v>
                </c:pt>
                <c:pt idx="3737">
                  <c:v>3737</c:v>
                </c:pt>
                <c:pt idx="3738">
                  <c:v>3738</c:v>
                </c:pt>
                <c:pt idx="3739">
                  <c:v>3739</c:v>
                </c:pt>
                <c:pt idx="3740">
                  <c:v>3740</c:v>
                </c:pt>
                <c:pt idx="3741">
                  <c:v>3741</c:v>
                </c:pt>
                <c:pt idx="3742">
                  <c:v>3742</c:v>
                </c:pt>
                <c:pt idx="3743">
                  <c:v>3743</c:v>
                </c:pt>
                <c:pt idx="3744">
                  <c:v>3744</c:v>
                </c:pt>
                <c:pt idx="3745">
                  <c:v>3745</c:v>
                </c:pt>
                <c:pt idx="3746">
                  <c:v>3746</c:v>
                </c:pt>
                <c:pt idx="3747">
                  <c:v>3747</c:v>
                </c:pt>
                <c:pt idx="3748">
                  <c:v>3748</c:v>
                </c:pt>
                <c:pt idx="3749">
                  <c:v>3749</c:v>
                </c:pt>
                <c:pt idx="3750">
                  <c:v>3750</c:v>
                </c:pt>
                <c:pt idx="3751">
                  <c:v>3751</c:v>
                </c:pt>
                <c:pt idx="3752">
                  <c:v>3752</c:v>
                </c:pt>
                <c:pt idx="3753">
                  <c:v>3753</c:v>
                </c:pt>
                <c:pt idx="3754">
                  <c:v>3754</c:v>
                </c:pt>
                <c:pt idx="3755">
                  <c:v>3755</c:v>
                </c:pt>
                <c:pt idx="3756">
                  <c:v>3756</c:v>
                </c:pt>
                <c:pt idx="3757">
                  <c:v>3757</c:v>
                </c:pt>
                <c:pt idx="3758">
                  <c:v>3758</c:v>
                </c:pt>
                <c:pt idx="3759">
                  <c:v>3759</c:v>
                </c:pt>
                <c:pt idx="3760">
                  <c:v>3760</c:v>
                </c:pt>
                <c:pt idx="3761">
                  <c:v>3761</c:v>
                </c:pt>
                <c:pt idx="3762">
                  <c:v>3762</c:v>
                </c:pt>
                <c:pt idx="3763">
                  <c:v>3763</c:v>
                </c:pt>
                <c:pt idx="3764">
                  <c:v>3764</c:v>
                </c:pt>
                <c:pt idx="3765">
                  <c:v>3765</c:v>
                </c:pt>
                <c:pt idx="3766">
                  <c:v>3766</c:v>
                </c:pt>
                <c:pt idx="3767">
                  <c:v>3767</c:v>
                </c:pt>
                <c:pt idx="3768">
                  <c:v>3768</c:v>
                </c:pt>
                <c:pt idx="3769">
                  <c:v>3769</c:v>
                </c:pt>
                <c:pt idx="3770">
                  <c:v>3770</c:v>
                </c:pt>
                <c:pt idx="3771">
                  <c:v>3771</c:v>
                </c:pt>
                <c:pt idx="3772">
                  <c:v>3772</c:v>
                </c:pt>
                <c:pt idx="3773">
                  <c:v>3773</c:v>
                </c:pt>
                <c:pt idx="3774">
                  <c:v>3774</c:v>
                </c:pt>
                <c:pt idx="3775">
                  <c:v>3775</c:v>
                </c:pt>
                <c:pt idx="3776">
                  <c:v>3776</c:v>
                </c:pt>
                <c:pt idx="3777">
                  <c:v>3777</c:v>
                </c:pt>
                <c:pt idx="3778">
                  <c:v>3778</c:v>
                </c:pt>
                <c:pt idx="3779">
                  <c:v>3779</c:v>
                </c:pt>
                <c:pt idx="3780">
                  <c:v>3780</c:v>
                </c:pt>
                <c:pt idx="3781">
                  <c:v>3781</c:v>
                </c:pt>
                <c:pt idx="3782">
                  <c:v>3782</c:v>
                </c:pt>
                <c:pt idx="3783">
                  <c:v>3783</c:v>
                </c:pt>
                <c:pt idx="3784">
                  <c:v>3784</c:v>
                </c:pt>
                <c:pt idx="3785">
                  <c:v>3785</c:v>
                </c:pt>
                <c:pt idx="3786">
                  <c:v>3786</c:v>
                </c:pt>
                <c:pt idx="3787">
                  <c:v>3787</c:v>
                </c:pt>
                <c:pt idx="3788">
                  <c:v>3788</c:v>
                </c:pt>
                <c:pt idx="3789">
                  <c:v>3789</c:v>
                </c:pt>
                <c:pt idx="3790">
                  <c:v>3790</c:v>
                </c:pt>
                <c:pt idx="3791">
                  <c:v>3791</c:v>
                </c:pt>
                <c:pt idx="3792">
                  <c:v>3792</c:v>
                </c:pt>
                <c:pt idx="3793">
                  <c:v>3793</c:v>
                </c:pt>
                <c:pt idx="3794">
                  <c:v>3794</c:v>
                </c:pt>
                <c:pt idx="3795">
                  <c:v>3795</c:v>
                </c:pt>
                <c:pt idx="3796">
                  <c:v>3796</c:v>
                </c:pt>
                <c:pt idx="3797">
                  <c:v>3797</c:v>
                </c:pt>
                <c:pt idx="3798">
                  <c:v>3798</c:v>
                </c:pt>
                <c:pt idx="3799">
                  <c:v>3799</c:v>
                </c:pt>
                <c:pt idx="3800">
                  <c:v>3800</c:v>
                </c:pt>
                <c:pt idx="3801">
                  <c:v>3801</c:v>
                </c:pt>
                <c:pt idx="3802">
                  <c:v>3802</c:v>
                </c:pt>
                <c:pt idx="3803">
                  <c:v>3803</c:v>
                </c:pt>
                <c:pt idx="3804">
                  <c:v>3804</c:v>
                </c:pt>
                <c:pt idx="3805">
                  <c:v>3805</c:v>
                </c:pt>
                <c:pt idx="3806">
                  <c:v>3806</c:v>
                </c:pt>
                <c:pt idx="3807">
                  <c:v>3807</c:v>
                </c:pt>
                <c:pt idx="3808">
                  <c:v>3808</c:v>
                </c:pt>
                <c:pt idx="3809">
                  <c:v>3809</c:v>
                </c:pt>
                <c:pt idx="3810">
                  <c:v>3810</c:v>
                </c:pt>
                <c:pt idx="3811">
                  <c:v>3811</c:v>
                </c:pt>
                <c:pt idx="3812">
                  <c:v>3812</c:v>
                </c:pt>
                <c:pt idx="3813">
                  <c:v>3813</c:v>
                </c:pt>
                <c:pt idx="3814">
                  <c:v>3814</c:v>
                </c:pt>
                <c:pt idx="3815">
                  <c:v>3815</c:v>
                </c:pt>
                <c:pt idx="3816">
                  <c:v>3816</c:v>
                </c:pt>
                <c:pt idx="3817">
                  <c:v>3817</c:v>
                </c:pt>
                <c:pt idx="3818">
                  <c:v>3818</c:v>
                </c:pt>
                <c:pt idx="3819">
                  <c:v>3819</c:v>
                </c:pt>
                <c:pt idx="3820">
                  <c:v>3820</c:v>
                </c:pt>
                <c:pt idx="3821">
                  <c:v>3821</c:v>
                </c:pt>
                <c:pt idx="3822">
                  <c:v>3822</c:v>
                </c:pt>
                <c:pt idx="3823">
                  <c:v>3823</c:v>
                </c:pt>
                <c:pt idx="3824">
                  <c:v>3824</c:v>
                </c:pt>
                <c:pt idx="3825">
                  <c:v>3825</c:v>
                </c:pt>
                <c:pt idx="3826">
                  <c:v>3826</c:v>
                </c:pt>
                <c:pt idx="3827">
                  <c:v>3827</c:v>
                </c:pt>
                <c:pt idx="3828">
                  <c:v>3828</c:v>
                </c:pt>
                <c:pt idx="3829">
                  <c:v>3829</c:v>
                </c:pt>
                <c:pt idx="3830">
                  <c:v>3830</c:v>
                </c:pt>
                <c:pt idx="3831">
                  <c:v>3831</c:v>
                </c:pt>
                <c:pt idx="3832">
                  <c:v>3832</c:v>
                </c:pt>
                <c:pt idx="3833">
                  <c:v>3833</c:v>
                </c:pt>
                <c:pt idx="3834">
                  <c:v>3834</c:v>
                </c:pt>
                <c:pt idx="3835">
                  <c:v>3835</c:v>
                </c:pt>
                <c:pt idx="3836">
                  <c:v>3836</c:v>
                </c:pt>
                <c:pt idx="3837">
                  <c:v>3837</c:v>
                </c:pt>
                <c:pt idx="3838">
                  <c:v>3838</c:v>
                </c:pt>
                <c:pt idx="3839">
                  <c:v>3839</c:v>
                </c:pt>
                <c:pt idx="3840">
                  <c:v>3840</c:v>
                </c:pt>
                <c:pt idx="3841">
                  <c:v>3841</c:v>
                </c:pt>
                <c:pt idx="3842">
                  <c:v>3842</c:v>
                </c:pt>
                <c:pt idx="3843">
                  <c:v>3843</c:v>
                </c:pt>
                <c:pt idx="3844">
                  <c:v>3844</c:v>
                </c:pt>
                <c:pt idx="3845">
                  <c:v>3845</c:v>
                </c:pt>
                <c:pt idx="3846">
                  <c:v>3846</c:v>
                </c:pt>
                <c:pt idx="3847">
                  <c:v>3847</c:v>
                </c:pt>
                <c:pt idx="3848">
                  <c:v>3848</c:v>
                </c:pt>
                <c:pt idx="3849">
                  <c:v>3849</c:v>
                </c:pt>
                <c:pt idx="3850">
                  <c:v>3850</c:v>
                </c:pt>
                <c:pt idx="3851">
                  <c:v>3851</c:v>
                </c:pt>
                <c:pt idx="3852">
                  <c:v>3852</c:v>
                </c:pt>
                <c:pt idx="3853">
                  <c:v>3853</c:v>
                </c:pt>
                <c:pt idx="3854">
                  <c:v>3854</c:v>
                </c:pt>
                <c:pt idx="3855">
                  <c:v>3855</c:v>
                </c:pt>
                <c:pt idx="3856">
                  <c:v>3856</c:v>
                </c:pt>
                <c:pt idx="3857">
                  <c:v>3857</c:v>
                </c:pt>
                <c:pt idx="3858">
                  <c:v>3858</c:v>
                </c:pt>
                <c:pt idx="3859">
                  <c:v>3859</c:v>
                </c:pt>
                <c:pt idx="3860">
                  <c:v>3860</c:v>
                </c:pt>
                <c:pt idx="3861">
                  <c:v>3861</c:v>
                </c:pt>
                <c:pt idx="3862">
                  <c:v>3862</c:v>
                </c:pt>
                <c:pt idx="3863">
                  <c:v>3863</c:v>
                </c:pt>
                <c:pt idx="3864">
                  <c:v>3864</c:v>
                </c:pt>
                <c:pt idx="3865">
                  <c:v>3865</c:v>
                </c:pt>
                <c:pt idx="3866">
                  <c:v>3866</c:v>
                </c:pt>
                <c:pt idx="3867">
                  <c:v>3867</c:v>
                </c:pt>
                <c:pt idx="3868">
                  <c:v>3868</c:v>
                </c:pt>
                <c:pt idx="3869">
                  <c:v>3869</c:v>
                </c:pt>
                <c:pt idx="3870">
                  <c:v>3870</c:v>
                </c:pt>
                <c:pt idx="3871">
                  <c:v>3871</c:v>
                </c:pt>
                <c:pt idx="3872">
                  <c:v>3872</c:v>
                </c:pt>
                <c:pt idx="3873">
                  <c:v>3873</c:v>
                </c:pt>
                <c:pt idx="3874">
                  <c:v>3874</c:v>
                </c:pt>
                <c:pt idx="3875">
                  <c:v>3875</c:v>
                </c:pt>
                <c:pt idx="3876">
                  <c:v>3876</c:v>
                </c:pt>
                <c:pt idx="3877">
                  <c:v>3877</c:v>
                </c:pt>
                <c:pt idx="3878">
                  <c:v>3878</c:v>
                </c:pt>
                <c:pt idx="3879">
                  <c:v>3879</c:v>
                </c:pt>
                <c:pt idx="3880">
                  <c:v>3880</c:v>
                </c:pt>
                <c:pt idx="3881">
                  <c:v>3881</c:v>
                </c:pt>
                <c:pt idx="3882">
                  <c:v>3882</c:v>
                </c:pt>
                <c:pt idx="3883">
                  <c:v>3883</c:v>
                </c:pt>
                <c:pt idx="3884">
                  <c:v>3884</c:v>
                </c:pt>
                <c:pt idx="3885">
                  <c:v>3885</c:v>
                </c:pt>
                <c:pt idx="3886">
                  <c:v>3886</c:v>
                </c:pt>
                <c:pt idx="3887">
                  <c:v>3887</c:v>
                </c:pt>
                <c:pt idx="3888">
                  <c:v>3888</c:v>
                </c:pt>
                <c:pt idx="3889">
                  <c:v>3889</c:v>
                </c:pt>
                <c:pt idx="3890">
                  <c:v>3890</c:v>
                </c:pt>
                <c:pt idx="3891">
                  <c:v>3891</c:v>
                </c:pt>
                <c:pt idx="3892">
                  <c:v>3892</c:v>
                </c:pt>
                <c:pt idx="3893">
                  <c:v>3893</c:v>
                </c:pt>
                <c:pt idx="3894">
                  <c:v>3894</c:v>
                </c:pt>
                <c:pt idx="3895">
                  <c:v>3895</c:v>
                </c:pt>
                <c:pt idx="3896">
                  <c:v>3896</c:v>
                </c:pt>
                <c:pt idx="3897">
                  <c:v>3897</c:v>
                </c:pt>
                <c:pt idx="3898">
                  <c:v>3898</c:v>
                </c:pt>
                <c:pt idx="3899">
                  <c:v>3899</c:v>
                </c:pt>
                <c:pt idx="3900">
                  <c:v>3900</c:v>
                </c:pt>
                <c:pt idx="3901">
                  <c:v>3901</c:v>
                </c:pt>
                <c:pt idx="3902">
                  <c:v>3902</c:v>
                </c:pt>
                <c:pt idx="3903">
                  <c:v>3903</c:v>
                </c:pt>
                <c:pt idx="3904">
                  <c:v>3904</c:v>
                </c:pt>
                <c:pt idx="3905">
                  <c:v>3905</c:v>
                </c:pt>
                <c:pt idx="3906">
                  <c:v>3906</c:v>
                </c:pt>
                <c:pt idx="3907">
                  <c:v>3907</c:v>
                </c:pt>
                <c:pt idx="3908">
                  <c:v>3908</c:v>
                </c:pt>
                <c:pt idx="3909">
                  <c:v>3909</c:v>
                </c:pt>
                <c:pt idx="3910">
                  <c:v>3910</c:v>
                </c:pt>
                <c:pt idx="3911">
                  <c:v>3911</c:v>
                </c:pt>
                <c:pt idx="3912">
                  <c:v>3912</c:v>
                </c:pt>
                <c:pt idx="3913">
                  <c:v>3913</c:v>
                </c:pt>
                <c:pt idx="3914">
                  <c:v>3914</c:v>
                </c:pt>
                <c:pt idx="3915">
                  <c:v>3915</c:v>
                </c:pt>
                <c:pt idx="3916">
                  <c:v>3916</c:v>
                </c:pt>
                <c:pt idx="3917">
                  <c:v>3917</c:v>
                </c:pt>
                <c:pt idx="3918">
                  <c:v>3918</c:v>
                </c:pt>
                <c:pt idx="3919">
                  <c:v>3919</c:v>
                </c:pt>
                <c:pt idx="3920">
                  <c:v>3920</c:v>
                </c:pt>
                <c:pt idx="3921">
                  <c:v>3921</c:v>
                </c:pt>
                <c:pt idx="3922">
                  <c:v>3922</c:v>
                </c:pt>
                <c:pt idx="3923">
                  <c:v>3923</c:v>
                </c:pt>
                <c:pt idx="3924">
                  <c:v>3924</c:v>
                </c:pt>
                <c:pt idx="3925">
                  <c:v>3925</c:v>
                </c:pt>
                <c:pt idx="3926">
                  <c:v>3926</c:v>
                </c:pt>
                <c:pt idx="3927">
                  <c:v>3927</c:v>
                </c:pt>
                <c:pt idx="3928">
                  <c:v>3928</c:v>
                </c:pt>
                <c:pt idx="3929">
                  <c:v>3929</c:v>
                </c:pt>
                <c:pt idx="3930">
                  <c:v>3930</c:v>
                </c:pt>
                <c:pt idx="3931">
                  <c:v>3931</c:v>
                </c:pt>
                <c:pt idx="3932">
                  <c:v>3932</c:v>
                </c:pt>
                <c:pt idx="3933">
                  <c:v>3933</c:v>
                </c:pt>
                <c:pt idx="3934">
                  <c:v>3934</c:v>
                </c:pt>
                <c:pt idx="3935">
                  <c:v>3935</c:v>
                </c:pt>
                <c:pt idx="3936">
                  <c:v>3936</c:v>
                </c:pt>
                <c:pt idx="3937">
                  <c:v>3937</c:v>
                </c:pt>
                <c:pt idx="3938">
                  <c:v>3938</c:v>
                </c:pt>
                <c:pt idx="3939">
                  <c:v>3939</c:v>
                </c:pt>
                <c:pt idx="3940">
                  <c:v>3940</c:v>
                </c:pt>
                <c:pt idx="3941">
                  <c:v>3941</c:v>
                </c:pt>
                <c:pt idx="3942">
                  <c:v>3942</c:v>
                </c:pt>
                <c:pt idx="3943">
                  <c:v>3943</c:v>
                </c:pt>
                <c:pt idx="3944">
                  <c:v>3944</c:v>
                </c:pt>
                <c:pt idx="3945">
                  <c:v>3945</c:v>
                </c:pt>
                <c:pt idx="3946">
                  <c:v>3946</c:v>
                </c:pt>
                <c:pt idx="3947">
                  <c:v>3947</c:v>
                </c:pt>
                <c:pt idx="3948">
                  <c:v>3948</c:v>
                </c:pt>
                <c:pt idx="3949">
                  <c:v>3949</c:v>
                </c:pt>
                <c:pt idx="3950">
                  <c:v>3950</c:v>
                </c:pt>
                <c:pt idx="3951">
                  <c:v>3951</c:v>
                </c:pt>
                <c:pt idx="3952">
                  <c:v>3952</c:v>
                </c:pt>
                <c:pt idx="3953">
                  <c:v>3953</c:v>
                </c:pt>
                <c:pt idx="3954">
                  <c:v>3954</c:v>
                </c:pt>
                <c:pt idx="3955">
                  <c:v>3955</c:v>
                </c:pt>
                <c:pt idx="3956">
                  <c:v>3956</c:v>
                </c:pt>
                <c:pt idx="3957">
                  <c:v>3957</c:v>
                </c:pt>
                <c:pt idx="3958">
                  <c:v>3958</c:v>
                </c:pt>
                <c:pt idx="3959">
                  <c:v>3959</c:v>
                </c:pt>
                <c:pt idx="3960">
                  <c:v>3960</c:v>
                </c:pt>
                <c:pt idx="3961">
                  <c:v>3961</c:v>
                </c:pt>
                <c:pt idx="3962">
                  <c:v>3962</c:v>
                </c:pt>
                <c:pt idx="3963">
                  <c:v>3963</c:v>
                </c:pt>
                <c:pt idx="3964">
                  <c:v>3964</c:v>
                </c:pt>
                <c:pt idx="3965">
                  <c:v>3965</c:v>
                </c:pt>
                <c:pt idx="3966">
                  <c:v>3966</c:v>
                </c:pt>
                <c:pt idx="3967">
                  <c:v>3967</c:v>
                </c:pt>
                <c:pt idx="3968">
                  <c:v>3968</c:v>
                </c:pt>
                <c:pt idx="3969">
                  <c:v>3969</c:v>
                </c:pt>
                <c:pt idx="3970">
                  <c:v>3970</c:v>
                </c:pt>
                <c:pt idx="3971">
                  <c:v>3971</c:v>
                </c:pt>
                <c:pt idx="3972">
                  <c:v>3972</c:v>
                </c:pt>
                <c:pt idx="3973">
                  <c:v>3973</c:v>
                </c:pt>
                <c:pt idx="3974">
                  <c:v>3974</c:v>
                </c:pt>
                <c:pt idx="3975">
                  <c:v>3975</c:v>
                </c:pt>
                <c:pt idx="3976">
                  <c:v>3976</c:v>
                </c:pt>
                <c:pt idx="3977">
                  <c:v>3977</c:v>
                </c:pt>
                <c:pt idx="3978">
                  <c:v>3978</c:v>
                </c:pt>
                <c:pt idx="3979">
                  <c:v>3979</c:v>
                </c:pt>
                <c:pt idx="3980">
                  <c:v>3980</c:v>
                </c:pt>
                <c:pt idx="3981">
                  <c:v>3981</c:v>
                </c:pt>
                <c:pt idx="3982">
                  <c:v>3982</c:v>
                </c:pt>
                <c:pt idx="3983">
                  <c:v>3983</c:v>
                </c:pt>
                <c:pt idx="3984">
                  <c:v>3984</c:v>
                </c:pt>
                <c:pt idx="3985">
                  <c:v>3985</c:v>
                </c:pt>
                <c:pt idx="3986">
                  <c:v>3986</c:v>
                </c:pt>
                <c:pt idx="3987">
                  <c:v>3987</c:v>
                </c:pt>
                <c:pt idx="3988">
                  <c:v>3988</c:v>
                </c:pt>
                <c:pt idx="3989">
                  <c:v>3989</c:v>
                </c:pt>
                <c:pt idx="3990">
                  <c:v>3990</c:v>
                </c:pt>
                <c:pt idx="3991">
                  <c:v>3991</c:v>
                </c:pt>
                <c:pt idx="3992">
                  <c:v>3992</c:v>
                </c:pt>
                <c:pt idx="3993">
                  <c:v>3993</c:v>
                </c:pt>
                <c:pt idx="3994">
                  <c:v>3994</c:v>
                </c:pt>
                <c:pt idx="3995">
                  <c:v>3995</c:v>
                </c:pt>
                <c:pt idx="3996">
                  <c:v>3996</c:v>
                </c:pt>
                <c:pt idx="3997">
                  <c:v>3997</c:v>
                </c:pt>
                <c:pt idx="3998">
                  <c:v>3998</c:v>
                </c:pt>
                <c:pt idx="3999">
                  <c:v>3999</c:v>
                </c:pt>
                <c:pt idx="4000">
                  <c:v>4000</c:v>
                </c:pt>
                <c:pt idx="4001">
                  <c:v>4001</c:v>
                </c:pt>
                <c:pt idx="4002">
                  <c:v>4002</c:v>
                </c:pt>
                <c:pt idx="4003">
                  <c:v>4003</c:v>
                </c:pt>
                <c:pt idx="4004">
                  <c:v>4004</c:v>
                </c:pt>
                <c:pt idx="4005">
                  <c:v>4005</c:v>
                </c:pt>
                <c:pt idx="4006">
                  <c:v>4006</c:v>
                </c:pt>
                <c:pt idx="4007">
                  <c:v>4007</c:v>
                </c:pt>
                <c:pt idx="4008">
                  <c:v>4008</c:v>
                </c:pt>
                <c:pt idx="4009">
                  <c:v>4009</c:v>
                </c:pt>
                <c:pt idx="4010">
                  <c:v>4010</c:v>
                </c:pt>
                <c:pt idx="4011">
                  <c:v>4011</c:v>
                </c:pt>
                <c:pt idx="4012">
                  <c:v>4012</c:v>
                </c:pt>
                <c:pt idx="4013">
                  <c:v>4013</c:v>
                </c:pt>
                <c:pt idx="4014">
                  <c:v>4014</c:v>
                </c:pt>
                <c:pt idx="4015">
                  <c:v>4015</c:v>
                </c:pt>
                <c:pt idx="4016">
                  <c:v>4016</c:v>
                </c:pt>
                <c:pt idx="4017">
                  <c:v>4017</c:v>
                </c:pt>
                <c:pt idx="4018">
                  <c:v>4018</c:v>
                </c:pt>
                <c:pt idx="4019">
                  <c:v>4019</c:v>
                </c:pt>
                <c:pt idx="4020">
                  <c:v>4020</c:v>
                </c:pt>
                <c:pt idx="4021">
                  <c:v>4021</c:v>
                </c:pt>
                <c:pt idx="4022">
                  <c:v>4022</c:v>
                </c:pt>
                <c:pt idx="4023">
                  <c:v>4023</c:v>
                </c:pt>
                <c:pt idx="4024">
                  <c:v>4024</c:v>
                </c:pt>
                <c:pt idx="4025">
                  <c:v>4025</c:v>
                </c:pt>
                <c:pt idx="4026">
                  <c:v>4026</c:v>
                </c:pt>
                <c:pt idx="4027">
                  <c:v>4027</c:v>
                </c:pt>
                <c:pt idx="4028">
                  <c:v>4028</c:v>
                </c:pt>
                <c:pt idx="4029">
                  <c:v>4029</c:v>
                </c:pt>
                <c:pt idx="4030">
                  <c:v>4030</c:v>
                </c:pt>
                <c:pt idx="4031">
                  <c:v>4031</c:v>
                </c:pt>
                <c:pt idx="4032">
                  <c:v>4032</c:v>
                </c:pt>
                <c:pt idx="4033">
                  <c:v>4033</c:v>
                </c:pt>
                <c:pt idx="4034">
                  <c:v>4034</c:v>
                </c:pt>
                <c:pt idx="4035">
                  <c:v>4035</c:v>
                </c:pt>
                <c:pt idx="4036">
                  <c:v>4036</c:v>
                </c:pt>
                <c:pt idx="4037">
                  <c:v>4037</c:v>
                </c:pt>
                <c:pt idx="4038">
                  <c:v>4038</c:v>
                </c:pt>
                <c:pt idx="4039">
                  <c:v>4039</c:v>
                </c:pt>
                <c:pt idx="4040">
                  <c:v>4040</c:v>
                </c:pt>
                <c:pt idx="4041">
                  <c:v>4041</c:v>
                </c:pt>
                <c:pt idx="4042">
                  <c:v>4042</c:v>
                </c:pt>
                <c:pt idx="4043">
                  <c:v>4043</c:v>
                </c:pt>
                <c:pt idx="4044">
                  <c:v>4044</c:v>
                </c:pt>
                <c:pt idx="4045">
                  <c:v>4045</c:v>
                </c:pt>
                <c:pt idx="4046">
                  <c:v>4046</c:v>
                </c:pt>
                <c:pt idx="4047">
                  <c:v>4047</c:v>
                </c:pt>
                <c:pt idx="4048">
                  <c:v>4048</c:v>
                </c:pt>
                <c:pt idx="4049">
                  <c:v>4049</c:v>
                </c:pt>
                <c:pt idx="4050">
                  <c:v>4050</c:v>
                </c:pt>
                <c:pt idx="4051">
                  <c:v>4051</c:v>
                </c:pt>
                <c:pt idx="4052">
                  <c:v>4052</c:v>
                </c:pt>
                <c:pt idx="4053">
                  <c:v>4053</c:v>
                </c:pt>
                <c:pt idx="4054">
                  <c:v>4054</c:v>
                </c:pt>
                <c:pt idx="4055">
                  <c:v>4055</c:v>
                </c:pt>
                <c:pt idx="4056">
                  <c:v>4056</c:v>
                </c:pt>
                <c:pt idx="4057">
                  <c:v>4057</c:v>
                </c:pt>
                <c:pt idx="4058">
                  <c:v>4058</c:v>
                </c:pt>
                <c:pt idx="4059">
                  <c:v>4059</c:v>
                </c:pt>
                <c:pt idx="4060">
                  <c:v>4060</c:v>
                </c:pt>
                <c:pt idx="4061">
                  <c:v>4061</c:v>
                </c:pt>
                <c:pt idx="4062">
                  <c:v>4062</c:v>
                </c:pt>
                <c:pt idx="4063">
                  <c:v>4063</c:v>
                </c:pt>
                <c:pt idx="4064">
                  <c:v>4064</c:v>
                </c:pt>
                <c:pt idx="4065">
                  <c:v>4065</c:v>
                </c:pt>
                <c:pt idx="4066">
                  <c:v>4066</c:v>
                </c:pt>
                <c:pt idx="4067">
                  <c:v>4067</c:v>
                </c:pt>
                <c:pt idx="4068">
                  <c:v>4068</c:v>
                </c:pt>
                <c:pt idx="4069">
                  <c:v>4069</c:v>
                </c:pt>
                <c:pt idx="4070">
                  <c:v>4070</c:v>
                </c:pt>
                <c:pt idx="4071">
                  <c:v>4071</c:v>
                </c:pt>
                <c:pt idx="4072">
                  <c:v>4072</c:v>
                </c:pt>
                <c:pt idx="4073">
                  <c:v>4073</c:v>
                </c:pt>
                <c:pt idx="4074">
                  <c:v>4074</c:v>
                </c:pt>
                <c:pt idx="4075">
                  <c:v>4075</c:v>
                </c:pt>
                <c:pt idx="4076">
                  <c:v>4076</c:v>
                </c:pt>
                <c:pt idx="4077">
                  <c:v>4077</c:v>
                </c:pt>
                <c:pt idx="4078">
                  <c:v>4078</c:v>
                </c:pt>
                <c:pt idx="4079">
                  <c:v>4079</c:v>
                </c:pt>
                <c:pt idx="4080">
                  <c:v>4080</c:v>
                </c:pt>
                <c:pt idx="4081">
                  <c:v>4081</c:v>
                </c:pt>
                <c:pt idx="4082">
                  <c:v>4082</c:v>
                </c:pt>
                <c:pt idx="4083">
                  <c:v>4083</c:v>
                </c:pt>
                <c:pt idx="4084">
                  <c:v>4084</c:v>
                </c:pt>
                <c:pt idx="4085">
                  <c:v>4085</c:v>
                </c:pt>
                <c:pt idx="4086">
                  <c:v>4086</c:v>
                </c:pt>
                <c:pt idx="4087">
                  <c:v>4087</c:v>
                </c:pt>
                <c:pt idx="4088">
                  <c:v>4088</c:v>
                </c:pt>
                <c:pt idx="4089">
                  <c:v>4089</c:v>
                </c:pt>
                <c:pt idx="4090">
                  <c:v>4090</c:v>
                </c:pt>
                <c:pt idx="4091">
                  <c:v>4091</c:v>
                </c:pt>
                <c:pt idx="4092">
                  <c:v>4092</c:v>
                </c:pt>
                <c:pt idx="4093">
                  <c:v>4093</c:v>
                </c:pt>
                <c:pt idx="4094">
                  <c:v>4094</c:v>
                </c:pt>
                <c:pt idx="4095">
                  <c:v>4095</c:v>
                </c:pt>
                <c:pt idx="4096">
                  <c:v>4096</c:v>
                </c:pt>
                <c:pt idx="4097">
                  <c:v>4097</c:v>
                </c:pt>
                <c:pt idx="4098">
                  <c:v>4098</c:v>
                </c:pt>
                <c:pt idx="4099">
                  <c:v>4099</c:v>
                </c:pt>
                <c:pt idx="4100">
                  <c:v>4100</c:v>
                </c:pt>
                <c:pt idx="4101">
                  <c:v>4101</c:v>
                </c:pt>
                <c:pt idx="4102">
                  <c:v>4102</c:v>
                </c:pt>
                <c:pt idx="4103">
                  <c:v>4103</c:v>
                </c:pt>
                <c:pt idx="4104">
                  <c:v>4104</c:v>
                </c:pt>
                <c:pt idx="4105">
                  <c:v>4105</c:v>
                </c:pt>
                <c:pt idx="4106">
                  <c:v>4106</c:v>
                </c:pt>
                <c:pt idx="4107">
                  <c:v>4107</c:v>
                </c:pt>
                <c:pt idx="4108">
                  <c:v>4108</c:v>
                </c:pt>
                <c:pt idx="4109">
                  <c:v>4109</c:v>
                </c:pt>
                <c:pt idx="4110">
                  <c:v>4110</c:v>
                </c:pt>
                <c:pt idx="4111">
                  <c:v>4111</c:v>
                </c:pt>
                <c:pt idx="4112">
                  <c:v>4112</c:v>
                </c:pt>
                <c:pt idx="4113">
                  <c:v>4113</c:v>
                </c:pt>
                <c:pt idx="4114">
                  <c:v>4114</c:v>
                </c:pt>
                <c:pt idx="4115">
                  <c:v>4115</c:v>
                </c:pt>
                <c:pt idx="4116">
                  <c:v>4116</c:v>
                </c:pt>
                <c:pt idx="4117">
                  <c:v>4117</c:v>
                </c:pt>
                <c:pt idx="4118">
                  <c:v>4118</c:v>
                </c:pt>
                <c:pt idx="4119">
                  <c:v>4119</c:v>
                </c:pt>
                <c:pt idx="4120">
                  <c:v>4120</c:v>
                </c:pt>
                <c:pt idx="4121">
                  <c:v>4121</c:v>
                </c:pt>
                <c:pt idx="4122">
                  <c:v>4122</c:v>
                </c:pt>
                <c:pt idx="4123">
                  <c:v>4123</c:v>
                </c:pt>
                <c:pt idx="4124">
                  <c:v>4124</c:v>
                </c:pt>
                <c:pt idx="4125">
                  <c:v>4125</c:v>
                </c:pt>
                <c:pt idx="4126">
                  <c:v>4126</c:v>
                </c:pt>
                <c:pt idx="4127">
                  <c:v>4127</c:v>
                </c:pt>
                <c:pt idx="4128">
                  <c:v>4128</c:v>
                </c:pt>
                <c:pt idx="4129">
                  <c:v>4129</c:v>
                </c:pt>
                <c:pt idx="4130">
                  <c:v>4130</c:v>
                </c:pt>
                <c:pt idx="4131">
                  <c:v>4131</c:v>
                </c:pt>
                <c:pt idx="4132">
                  <c:v>4132</c:v>
                </c:pt>
                <c:pt idx="4133">
                  <c:v>4133</c:v>
                </c:pt>
                <c:pt idx="4134">
                  <c:v>4134</c:v>
                </c:pt>
                <c:pt idx="4135">
                  <c:v>4135</c:v>
                </c:pt>
                <c:pt idx="4136">
                  <c:v>4136</c:v>
                </c:pt>
                <c:pt idx="4137">
                  <c:v>4137</c:v>
                </c:pt>
                <c:pt idx="4138">
                  <c:v>4138</c:v>
                </c:pt>
                <c:pt idx="4139">
                  <c:v>4139</c:v>
                </c:pt>
                <c:pt idx="4140">
                  <c:v>4140</c:v>
                </c:pt>
                <c:pt idx="4141">
                  <c:v>4141</c:v>
                </c:pt>
                <c:pt idx="4142">
                  <c:v>4142</c:v>
                </c:pt>
                <c:pt idx="4143">
                  <c:v>4143</c:v>
                </c:pt>
                <c:pt idx="4144">
                  <c:v>4144</c:v>
                </c:pt>
                <c:pt idx="4145">
                  <c:v>4145</c:v>
                </c:pt>
                <c:pt idx="4146">
                  <c:v>4146</c:v>
                </c:pt>
                <c:pt idx="4147">
                  <c:v>4147</c:v>
                </c:pt>
                <c:pt idx="4148">
                  <c:v>4148</c:v>
                </c:pt>
                <c:pt idx="4149">
                  <c:v>4149</c:v>
                </c:pt>
                <c:pt idx="4150">
                  <c:v>4150</c:v>
                </c:pt>
                <c:pt idx="4151">
                  <c:v>4151</c:v>
                </c:pt>
                <c:pt idx="4152">
                  <c:v>4152</c:v>
                </c:pt>
                <c:pt idx="4153">
                  <c:v>4153</c:v>
                </c:pt>
                <c:pt idx="4154">
                  <c:v>4154</c:v>
                </c:pt>
                <c:pt idx="4155">
                  <c:v>4155</c:v>
                </c:pt>
                <c:pt idx="4156">
                  <c:v>4156</c:v>
                </c:pt>
                <c:pt idx="4157">
                  <c:v>4157</c:v>
                </c:pt>
                <c:pt idx="4158">
                  <c:v>4158</c:v>
                </c:pt>
                <c:pt idx="4159">
                  <c:v>4159</c:v>
                </c:pt>
                <c:pt idx="4160">
                  <c:v>4160</c:v>
                </c:pt>
                <c:pt idx="4161">
                  <c:v>4161</c:v>
                </c:pt>
                <c:pt idx="4162">
                  <c:v>4162</c:v>
                </c:pt>
                <c:pt idx="4163">
                  <c:v>4163</c:v>
                </c:pt>
                <c:pt idx="4164">
                  <c:v>4164</c:v>
                </c:pt>
                <c:pt idx="4165">
                  <c:v>4165</c:v>
                </c:pt>
                <c:pt idx="4166">
                  <c:v>4166</c:v>
                </c:pt>
                <c:pt idx="4167">
                  <c:v>4167</c:v>
                </c:pt>
                <c:pt idx="4168">
                  <c:v>4168</c:v>
                </c:pt>
                <c:pt idx="4169">
                  <c:v>4169</c:v>
                </c:pt>
                <c:pt idx="4170">
                  <c:v>4170</c:v>
                </c:pt>
                <c:pt idx="4171">
                  <c:v>4171</c:v>
                </c:pt>
                <c:pt idx="4172">
                  <c:v>4172</c:v>
                </c:pt>
                <c:pt idx="4173">
                  <c:v>4173</c:v>
                </c:pt>
                <c:pt idx="4174">
                  <c:v>4174</c:v>
                </c:pt>
                <c:pt idx="4175">
                  <c:v>4175</c:v>
                </c:pt>
                <c:pt idx="4176">
                  <c:v>4176</c:v>
                </c:pt>
                <c:pt idx="4177">
                  <c:v>4177</c:v>
                </c:pt>
                <c:pt idx="4178">
                  <c:v>4178</c:v>
                </c:pt>
                <c:pt idx="4179">
                  <c:v>4179</c:v>
                </c:pt>
                <c:pt idx="4180">
                  <c:v>4180</c:v>
                </c:pt>
                <c:pt idx="4181">
                  <c:v>4181</c:v>
                </c:pt>
                <c:pt idx="4182">
                  <c:v>4182</c:v>
                </c:pt>
                <c:pt idx="4183">
                  <c:v>4183</c:v>
                </c:pt>
                <c:pt idx="4184">
                  <c:v>4184</c:v>
                </c:pt>
                <c:pt idx="4185">
                  <c:v>4185</c:v>
                </c:pt>
                <c:pt idx="4186">
                  <c:v>4186</c:v>
                </c:pt>
                <c:pt idx="4187">
                  <c:v>4187</c:v>
                </c:pt>
                <c:pt idx="4188">
                  <c:v>4188</c:v>
                </c:pt>
                <c:pt idx="4189">
                  <c:v>4189</c:v>
                </c:pt>
                <c:pt idx="4190">
                  <c:v>4190</c:v>
                </c:pt>
                <c:pt idx="4191">
                  <c:v>4191</c:v>
                </c:pt>
                <c:pt idx="4192">
                  <c:v>4192</c:v>
                </c:pt>
                <c:pt idx="4193">
                  <c:v>4193</c:v>
                </c:pt>
                <c:pt idx="4194">
                  <c:v>4194</c:v>
                </c:pt>
                <c:pt idx="4195">
                  <c:v>4195</c:v>
                </c:pt>
                <c:pt idx="4196">
                  <c:v>4196</c:v>
                </c:pt>
                <c:pt idx="4197">
                  <c:v>4197</c:v>
                </c:pt>
                <c:pt idx="4198">
                  <c:v>4198</c:v>
                </c:pt>
                <c:pt idx="4199">
                  <c:v>4199</c:v>
                </c:pt>
                <c:pt idx="4200">
                  <c:v>4200</c:v>
                </c:pt>
                <c:pt idx="4201">
                  <c:v>4201</c:v>
                </c:pt>
                <c:pt idx="4202">
                  <c:v>4202</c:v>
                </c:pt>
                <c:pt idx="4203">
                  <c:v>4203</c:v>
                </c:pt>
                <c:pt idx="4204">
                  <c:v>4204</c:v>
                </c:pt>
                <c:pt idx="4205">
                  <c:v>4205</c:v>
                </c:pt>
                <c:pt idx="4206">
                  <c:v>4206</c:v>
                </c:pt>
                <c:pt idx="4207">
                  <c:v>4207</c:v>
                </c:pt>
                <c:pt idx="4208">
                  <c:v>4208</c:v>
                </c:pt>
                <c:pt idx="4209">
                  <c:v>4209</c:v>
                </c:pt>
                <c:pt idx="4210">
                  <c:v>4210</c:v>
                </c:pt>
                <c:pt idx="4211">
                  <c:v>4211</c:v>
                </c:pt>
                <c:pt idx="4212">
                  <c:v>4212</c:v>
                </c:pt>
                <c:pt idx="4213">
                  <c:v>4213</c:v>
                </c:pt>
                <c:pt idx="4214">
                  <c:v>4214</c:v>
                </c:pt>
                <c:pt idx="4215">
                  <c:v>4215</c:v>
                </c:pt>
                <c:pt idx="4216">
                  <c:v>4216</c:v>
                </c:pt>
                <c:pt idx="4217">
                  <c:v>4217</c:v>
                </c:pt>
                <c:pt idx="4218">
                  <c:v>4218</c:v>
                </c:pt>
                <c:pt idx="4219">
                  <c:v>4219</c:v>
                </c:pt>
                <c:pt idx="4220">
                  <c:v>4220</c:v>
                </c:pt>
                <c:pt idx="4221">
                  <c:v>4221</c:v>
                </c:pt>
                <c:pt idx="4222">
                  <c:v>4222</c:v>
                </c:pt>
                <c:pt idx="4223">
                  <c:v>4223</c:v>
                </c:pt>
                <c:pt idx="4224">
                  <c:v>4224</c:v>
                </c:pt>
                <c:pt idx="4225">
                  <c:v>4225</c:v>
                </c:pt>
                <c:pt idx="4226">
                  <c:v>4226</c:v>
                </c:pt>
                <c:pt idx="4227">
                  <c:v>4227</c:v>
                </c:pt>
                <c:pt idx="4228">
                  <c:v>4228</c:v>
                </c:pt>
                <c:pt idx="4229">
                  <c:v>4229</c:v>
                </c:pt>
                <c:pt idx="4230">
                  <c:v>4230</c:v>
                </c:pt>
                <c:pt idx="4231">
                  <c:v>4231</c:v>
                </c:pt>
                <c:pt idx="4232">
                  <c:v>4232</c:v>
                </c:pt>
                <c:pt idx="4233">
                  <c:v>4233</c:v>
                </c:pt>
                <c:pt idx="4234">
                  <c:v>4234</c:v>
                </c:pt>
                <c:pt idx="4235">
                  <c:v>4235</c:v>
                </c:pt>
                <c:pt idx="4236">
                  <c:v>4236</c:v>
                </c:pt>
                <c:pt idx="4237">
                  <c:v>4237</c:v>
                </c:pt>
                <c:pt idx="4238">
                  <c:v>4238</c:v>
                </c:pt>
                <c:pt idx="4239">
                  <c:v>4239</c:v>
                </c:pt>
                <c:pt idx="4240">
                  <c:v>4240</c:v>
                </c:pt>
                <c:pt idx="4241">
                  <c:v>4241</c:v>
                </c:pt>
                <c:pt idx="4242">
                  <c:v>4242</c:v>
                </c:pt>
                <c:pt idx="4243">
                  <c:v>4243</c:v>
                </c:pt>
                <c:pt idx="4244">
                  <c:v>4244</c:v>
                </c:pt>
                <c:pt idx="4245">
                  <c:v>4245</c:v>
                </c:pt>
                <c:pt idx="4246">
                  <c:v>4246</c:v>
                </c:pt>
                <c:pt idx="4247">
                  <c:v>4247</c:v>
                </c:pt>
                <c:pt idx="4248">
                  <c:v>4248</c:v>
                </c:pt>
                <c:pt idx="4249">
                  <c:v>4249</c:v>
                </c:pt>
                <c:pt idx="4250">
                  <c:v>4250</c:v>
                </c:pt>
                <c:pt idx="4251">
                  <c:v>4251</c:v>
                </c:pt>
                <c:pt idx="4252">
                  <c:v>4252</c:v>
                </c:pt>
                <c:pt idx="4253">
                  <c:v>4253</c:v>
                </c:pt>
                <c:pt idx="4254">
                  <c:v>4254</c:v>
                </c:pt>
                <c:pt idx="4255">
                  <c:v>4255</c:v>
                </c:pt>
                <c:pt idx="4256">
                  <c:v>4256</c:v>
                </c:pt>
                <c:pt idx="4257">
                  <c:v>4257</c:v>
                </c:pt>
                <c:pt idx="4258">
                  <c:v>4258</c:v>
                </c:pt>
                <c:pt idx="4259">
                  <c:v>4259</c:v>
                </c:pt>
                <c:pt idx="4260">
                  <c:v>4260</c:v>
                </c:pt>
                <c:pt idx="4261">
                  <c:v>4261</c:v>
                </c:pt>
                <c:pt idx="4262">
                  <c:v>4262</c:v>
                </c:pt>
                <c:pt idx="4263">
                  <c:v>4263</c:v>
                </c:pt>
                <c:pt idx="4264">
                  <c:v>4264</c:v>
                </c:pt>
                <c:pt idx="4265">
                  <c:v>4265</c:v>
                </c:pt>
                <c:pt idx="4266">
                  <c:v>4266</c:v>
                </c:pt>
                <c:pt idx="4267">
                  <c:v>4267</c:v>
                </c:pt>
                <c:pt idx="4268">
                  <c:v>4268</c:v>
                </c:pt>
                <c:pt idx="4269">
                  <c:v>4269</c:v>
                </c:pt>
                <c:pt idx="4270">
                  <c:v>4270</c:v>
                </c:pt>
                <c:pt idx="4271">
                  <c:v>4271</c:v>
                </c:pt>
                <c:pt idx="4272">
                  <c:v>4272</c:v>
                </c:pt>
                <c:pt idx="4273">
                  <c:v>4273</c:v>
                </c:pt>
                <c:pt idx="4274">
                  <c:v>4274</c:v>
                </c:pt>
                <c:pt idx="4275">
                  <c:v>4275</c:v>
                </c:pt>
                <c:pt idx="4276">
                  <c:v>4276</c:v>
                </c:pt>
                <c:pt idx="4277">
                  <c:v>4277</c:v>
                </c:pt>
                <c:pt idx="4278">
                  <c:v>4278</c:v>
                </c:pt>
                <c:pt idx="4279">
                  <c:v>4279</c:v>
                </c:pt>
                <c:pt idx="4280">
                  <c:v>4280</c:v>
                </c:pt>
                <c:pt idx="4281">
                  <c:v>4281</c:v>
                </c:pt>
                <c:pt idx="4282">
                  <c:v>4282</c:v>
                </c:pt>
                <c:pt idx="4283">
                  <c:v>4283</c:v>
                </c:pt>
                <c:pt idx="4284">
                  <c:v>4284</c:v>
                </c:pt>
                <c:pt idx="4285">
                  <c:v>4285</c:v>
                </c:pt>
                <c:pt idx="4286">
                  <c:v>4286</c:v>
                </c:pt>
                <c:pt idx="4287">
                  <c:v>4287</c:v>
                </c:pt>
                <c:pt idx="4288">
                  <c:v>4288</c:v>
                </c:pt>
                <c:pt idx="4289">
                  <c:v>4289</c:v>
                </c:pt>
                <c:pt idx="4290">
                  <c:v>4290</c:v>
                </c:pt>
                <c:pt idx="4291">
                  <c:v>4291</c:v>
                </c:pt>
                <c:pt idx="4292">
                  <c:v>4292</c:v>
                </c:pt>
                <c:pt idx="4293">
                  <c:v>4293</c:v>
                </c:pt>
                <c:pt idx="4294">
                  <c:v>4294</c:v>
                </c:pt>
                <c:pt idx="4295">
                  <c:v>4295</c:v>
                </c:pt>
                <c:pt idx="4296">
                  <c:v>4296</c:v>
                </c:pt>
                <c:pt idx="4297">
                  <c:v>4297</c:v>
                </c:pt>
                <c:pt idx="4298">
                  <c:v>4298</c:v>
                </c:pt>
                <c:pt idx="4299">
                  <c:v>4299</c:v>
                </c:pt>
                <c:pt idx="4300">
                  <c:v>4300</c:v>
                </c:pt>
                <c:pt idx="4301">
                  <c:v>4301</c:v>
                </c:pt>
                <c:pt idx="4302">
                  <c:v>4302</c:v>
                </c:pt>
                <c:pt idx="4303">
                  <c:v>4303</c:v>
                </c:pt>
                <c:pt idx="4304">
                  <c:v>4304</c:v>
                </c:pt>
                <c:pt idx="4305">
                  <c:v>4305</c:v>
                </c:pt>
                <c:pt idx="4306">
                  <c:v>4306</c:v>
                </c:pt>
                <c:pt idx="4307">
                  <c:v>4307</c:v>
                </c:pt>
                <c:pt idx="4308">
                  <c:v>4308</c:v>
                </c:pt>
                <c:pt idx="4309">
                  <c:v>4309</c:v>
                </c:pt>
                <c:pt idx="4310">
                  <c:v>4310</c:v>
                </c:pt>
                <c:pt idx="4311">
                  <c:v>4311</c:v>
                </c:pt>
                <c:pt idx="4312">
                  <c:v>4312</c:v>
                </c:pt>
                <c:pt idx="4313">
                  <c:v>4313</c:v>
                </c:pt>
                <c:pt idx="4314">
                  <c:v>4314</c:v>
                </c:pt>
                <c:pt idx="4315">
                  <c:v>4315</c:v>
                </c:pt>
                <c:pt idx="4316">
                  <c:v>4316</c:v>
                </c:pt>
                <c:pt idx="4317">
                  <c:v>4317</c:v>
                </c:pt>
                <c:pt idx="4318">
                  <c:v>4318</c:v>
                </c:pt>
                <c:pt idx="4319">
                  <c:v>4319</c:v>
                </c:pt>
                <c:pt idx="4320">
                  <c:v>4320</c:v>
                </c:pt>
                <c:pt idx="4321">
                  <c:v>4321</c:v>
                </c:pt>
                <c:pt idx="4322">
                  <c:v>4322</c:v>
                </c:pt>
                <c:pt idx="4323">
                  <c:v>4323</c:v>
                </c:pt>
                <c:pt idx="4324">
                  <c:v>4324</c:v>
                </c:pt>
                <c:pt idx="4325">
                  <c:v>4325</c:v>
                </c:pt>
                <c:pt idx="4326">
                  <c:v>4326</c:v>
                </c:pt>
                <c:pt idx="4327">
                  <c:v>4327</c:v>
                </c:pt>
                <c:pt idx="4328">
                  <c:v>4328</c:v>
                </c:pt>
                <c:pt idx="4329">
                  <c:v>4329</c:v>
                </c:pt>
                <c:pt idx="4330">
                  <c:v>4330</c:v>
                </c:pt>
                <c:pt idx="4331">
                  <c:v>4331</c:v>
                </c:pt>
                <c:pt idx="4332">
                  <c:v>4332</c:v>
                </c:pt>
                <c:pt idx="4333">
                  <c:v>4333</c:v>
                </c:pt>
                <c:pt idx="4334">
                  <c:v>4334</c:v>
                </c:pt>
                <c:pt idx="4335">
                  <c:v>4335</c:v>
                </c:pt>
                <c:pt idx="4336">
                  <c:v>4336</c:v>
                </c:pt>
                <c:pt idx="4337">
                  <c:v>4337</c:v>
                </c:pt>
                <c:pt idx="4338">
                  <c:v>4338</c:v>
                </c:pt>
                <c:pt idx="4339">
                  <c:v>4339</c:v>
                </c:pt>
                <c:pt idx="4340">
                  <c:v>4340</c:v>
                </c:pt>
                <c:pt idx="4341">
                  <c:v>4341</c:v>
                </c:pt>
                <c:pt idx="4342">
                  <c:v>4342</c:v>
                </c:pt>
                <c:pt idx="4343">
                  <c:v>4343</c:v>
                </c:pt>
                <c:pt idx="4344">
                  <c:v>4344</c:v>
                </c:pt>
                <c:pt idx="4345">
                  <c:v>4345</c:v>
                </c:pt>
                <c:pt idx="4346">
                  <c:v>4346</c:v>
                </c:pt>
                <c:pt idx="4347">
                  <c:v>4347</c:v>
                </c:pt>
                <c:pt idx="4348">
                  <c:v>4348</c:v>
                </c:pt>
                <c:pt idx="4349">
                  <c:v>4349</c:v>
                </c:pt>
                <c:pt idx="4350">
                  <c:v>4350</c:v>
                </c:pt>
                <c:pt idx="4351">
                  <c:v>4351</c:v>
                </c:pt>
                <c:pt idx="4352">
                  <c:v>4352</c:v>
                </c:pt>
                <c:pt idx="4353">
                  <c:v>4353</c:v>
                </c:pt>
                <c:pt idx="4354">
                  <c:v>4354</c:v>
                </c:pt>
                <c:pt idx="4355">
                  <c:v>4355</c:v>
                </c:pt>
                <c:pt idx="4356">
                  <c:v>4356</c:v>
                </c:pt>
                <c:pt idx="4357">
                  <c:v>4357</c:v>
                </c:pt>
                <c:pt idx="4358">
                  <c:v>4358</c:v>
                </c:pt>
                <c:pt idx="4359">
                  <c:v>4359</c:v>
                </c:pt>
                <c:pt idx="4360">
                  <c:v>4360</c:v>
                </c:pt>
                <c:pt idx="4361">
                  <c:v>4361</c:v>
                </c:pt>
                <c:pt idx="4362">
                  <c:v>4362</c:v>
                </c:pt>
                <c:pt idx="4363">
                  <c:v>4363</c:v>
                </c:pt>
                <c:pt idx="4364">
                  <c:v>4364</c:v>
                </c:pt>
                <c:pt idx="4365">
                  <c:v>4365</c:v>
                </c:pt>
                <c:pt idx="4366">
                  <c:v>4366</c:v>
                </c:pt>
                <c:pt idx="4367">
                  <c:v>4367</c:v>
                </c:pt>
                <c:pt idx="4368">
                  <c:v>4368</c:v>
                </c:pt>
                <c:pt idx="4369">
                  <c:v>4369</c:v>
                </c:pt>
                <c:pt idx="4370">
                  <c:v>4370</c:v>
                </c:pt>
                <c:pt idx="4371">
                  <c:v>4371</c:v>
                </c:pt>
                <c:pt idx="4372">
                  <c:v>4372</c:v>
                </c:pt>
                <c:pt idx="4373">
                  <c:v>4373</c:v>
                </c:pt>
                <c:pt idx="4374">
                  <c:v>4374</c:v>
                </c:pt>
                <c:pt idx="4375">
                  <c:v>4375</c:v>
                </c:pt>
                <c:pt idx="4376">
                  <c:v>4376</c:v>
                </c:pt>
                <c:pt idx="4377">
                  <c:v>4377</c:v>
                </c:pt>
                <c:pt idx="4378">
                  <c:v>4378</c:v>
                </c:pt>
                <c:pt idx="4379">
                  <c:v>4379</c:v>
                </c:pt>
                <c:pt idx="4380">
                  <c:v>4380</c:v>
                </c:pt>
                <c:pt idx="4381">
                  <c:v>4381</c:v>
                </c:pt>
                <c:pt idx="4382">
                  <c:v>4382</c:v>
                </c:pt>
                <c:pt idx="4383">
                  <c:v>4383</c:v>
                </c:pt>
                <c:pt idx="4384">
                  <c:v>4384</c:v>
                </c:pt>
                <c:pt idx="4385">
                  <c:v>4385</c:v>
                </c:pt>
                <c:pt idx="4386">
                  <c:v>4386</c:v>
                </c:pt>
                <c:pt idx="4387">
                  <c:v>4387</c:v>
                </c:pt>
                <c:pt idx="4388">
                  <c:v>4388</c:v>
                </c:pt>
                <c:pt idx="4389">
                  <c:v>4389</c:v>
                </c:pt>
                <c:pt idx="4390">
                  <c:v>4390</c:v>
                </c:pt>
                <c:pt idx="4391">
                  <c:v>4391</c:v>
                </c:pt>
                <c:pt idx="4392">
                  <c:v>4392</c:v>
                </c:pt>
                <c:pt idx="4393">
                  <c:v>4393</c:v>
                </c:pt>
                <c:pt idx="4394">
                  <c:v>4394</c:v>
                </c:pt>
                <c:pt idx="4395">
                  <c:v>4395</c:v>
                </c:pt>
                <c:pt idx="4396">
                  <c:v>4396</c:v>
                </c:pt>
                <c:pt idx="4397">
                  <c:v>4397</c:v>
                </c:pt>
                <c:pt idx="4398">
                  <c:v>4398</c:v>
                </c:pt>
                <c:pt idx="4399">
                  <c:v>4399</c:v>
                </c:pt>
                <c:pt idx="4400">
                  <c:v>4400</c:v>
                </c:pt>
                <c:pt idx="4401">
                  <c:v>4401</c:v>
                </c:pt>
                <c:pt idx="4402">
                  <c:v>4402</c:v>
                </c:pt>
                <c:pt idx="4403">
                  <c:v>4403</c:v>
                </c:pt>
                <c:pt idx="4404">
                  <c:v>4404</c:v>
                </c:pt>
                <c:pt idx="4405">
                  <c:v>4405</c:v>
                </c:pt>
                <c:pt idx="4406">
                  <c:v>4406</c:v>
                </c:pt>
                <c:pt idx="4407">
                  <c:v>4407</c:v>
                </c:pt>
                <c:pt idx="4408">
                  <c:v>4408</c:v>
                </c:pt>
                <c:pt idx="4409">
                  <c:v>4409</c:v>
                </c:pt>
                <c:pt idx="4410">
                  <c:v>4410</c:v>
                </c:pt>
                <c:pt idx="4411">
                  <c:v>4411</c:v>
                </c:pt>
                <c:pt idx="4412">
                  <c:v>4412</c:v>
                </c:pt>
                <c:pt idx="4413">
                  <c:v>4413</c:v>
                </c:pt>
                <c:pt idx="4414">
                  <c:v>4414</c:v>
                </c:pt>
                <c:pt idx="4415">
                  <c:v>4415</c:v>
                </c:pt>
                <c:pt idx="4416">
                  <c:v>4416</c:v>
                </c:pt>
                <c:pt idx="4417">
                  <c:v>4417</c:v>
                </c:pt>
                <c:pt idx="4418">
                  <c:v>4418</c:v>
                </c:pt>
                <c:pt idx="4419">
                  <c:v>4419</c:v>
                </c:pt>
                <c:pt idx="4420">
                  <c:v>4420</c:v>
                </c:pt>
                <c:pt idx="4421">
                  <c:v>4421</c:v>
                </c:pt>
                <c:pt idx="4422">
                  <c:v>4422</c:v>
                </c:pt>
                <c:pt idx="4423">
                  <c:v>4423</c:v>
                </c:pt>
                <c:pt idx="4424">
                  <c:v>4424</c:v>
                </c:pt>
                <c:pt idx="4425">
                  <c:v>4425</c:v>
                </c:pt>
                <c:pt idx="4426">
                  <c:v>4426</c:v>
                </c:pt>
                <c:pt idx="4427">
                  <c:v>4427</c:v>
                </c:pt>
                <c:pt idx="4428">
                  <c:v>4428</c:v>
                </c:pt>
                <c:pt idx="4429">
                  <c:v>4429</c:v>
                </c:pt>
                <c:pt idx="4430">
                  <c:v>4430</c:v>
                </c:pt>
                <c:pt idx="4431">
                  <c:v>4431</c:v>
                </c:pt>
                <c:pt idx="4432">
                  <c:v>4432</c:v>
                </c:pt>
                <c:pt idx="4433">
                  <c:v>4433</c:v>
                </c:pt>
                <c:pt idx="4434">
                  <c:v>4434</c:v>
                </c:pt>
                <c:pt idx="4435">
                  <c:v>4435</c:v>
                </c:pt>
                <c:pt idx="4436">
                  <c:v>4436</c:v>
                </c:pt>
                <c:pt idx="4437">
                  <c:v>4437</c:v>
                </c:pt>
                <c:pt idx="4438">
                  <c:v>4438</c:v>
                </c:pt>
                <c:pt idx="4439">
                  <c:v>4439</c:v>
                </c:pt>
                <c:pt idx="4440">
                  <c:v>4440</c:v>
                </c:pt>
                <c:pt idx="4441">
                  <c:v>4441</c:v>
                </c:pt>
                <c:pt idx="4442">
                  <c:v>4442</c:v>
                </c:pt>
                <c:pt idx="4443">
                  <c:v>4443</c:v>
                </c:pt>
                <c:pt idx="4444">
                  <c:v>4444</c:v>
                </c:pt>
                <c:pt idx="4445">
                  <c:v>4445</c:v>
                </c:pt>
                <c:pt idx="4446">
                  <c:v>4446</c:v>
                </c:pt>
                <c:pt idx="4447">
                  <c:v>4447</c:v>
                </c:pt>
                <c:pt idx="4448">
                  <c:v>4448</c:v>
                </c:pt>
                <c:pt idx="4449">
                  <c:v>4449</c:v>
                </c:pt>
                <c:pt idx="4450">
                  <c:v>4450</c:v>
                </c:pt>
                <c:pt idx="4451">
                  <c:v>4451</c:v>
                </c:pt>
                <c:pt idx="4452">
                  <c:v>4452</c:v>
                </c:pt>
                <c:pt idx="4453">
                  <c:v>4453</c:v>
                </c:pt>
                <c:pt idx="4454">
                  <c:v>4454</c:v>
                </c:pt>
                <c:pt idx="4455">
                  <c:v>4455</c:v>
                </c:pt>
                <c:pt idx="4456">
                  <c:v>4456</c:v>
                </c:pt>
                <c:pt idx="4457">
                  <c:v>4457</c:v>
                </c:pt>
                <c:pt idx="4458">
                  <c:v>4458</c:v>
                </c:pt>
                <c:pt idx="4459">
                  <c:v>4459</c:v>
                </c:pt>
                <c:pt idx="4460">
                  <c:v>4460</c:v>
                </c:pt>
                <c:pt idx="4461">
                  <c:v>4461</c:v>
                </c:pt>
                <c:pt idx="4462">
                  <c:v>4462</c:v>
                </c:pt>
                <c:pt idx="4463">
                  <c:v>4463</c:v>
                </c:pt>
                <c:pt idx="4464">
                  <c:v>4464</c:v>
                </c:pt>
                <c:pt idx="4465">
                  <c:v>4465</c:v>
                </c:pt>
                <c:pt idx="4466">
                  <c:v>4466</c:v>
                </c:pt>
                <c:pt idx="4467">
                  <c:v>4467</c:v>
                </c:pt>
                <c:pt idx="4468">
                  <c:v>4468</c:v>
                </c:pt>
                <c:pt idx="4469">
                  <c:v>4469</c:v>
                </c:pt>
                <c:pt idx="4470">
                  <c:v>4470</c:v>
                </c:pt>
                <c:pt idx="4471">
                  <c:v>4471</c:v>
                </c:pt>
                <c:pt idx="4472">
                  <c:v>4472</c:v>
                </c:pt>
                <c:pt idx="4473">
                  <c:v>4473</c:v>
                </c:pt>
                <c:pt idx="4474">
                  <c:v>4474</c:v>
                </c:pt>
                <c:pt idx="4475">
                  <c:v>4475</c:v>
                </c:pt>
                <c:pt idx="4476">
                  <c:v>4476</c:v>
                </c:pt>
                <c:pt idx="4477">
                  <c:v>4477</c:v>
                </c:pt>
                <c:pt idx="4478">
                  <c:v>4478</c:v>
                </c:pt>
                <c:pt idx="4479">
                  <c:v>4479</c:v>
                </c:pt>
                <c:pt idx="4480">
                  <c:v>4480</c:v>
                </c:pt>
                <c:pt idx="4481">
                  <c:v>4481</c:v>
                </c:pt>
                <c:pt idx="4482">
                  <c:v>4482</c:v>
                </c:pt>
                <c:pt idx="4483">
                  <c:v>4483</c:v>
                </c:pt>
                <c:pt idx="4484">
                  <c:v>4484</c:v>
                </c:pt>
                <c:pt idx="4485">
                  <c:v>4485</c:v>
                </c:pt>
                <c:pt idx="4486">
                  <c:v>4486</c:v>
                </c:pt>
                <c:pt idx="4487">
                  <c:v>4487</c:v>
                </c:pt>
                <c:pt idx="4488">
                  <c:v>4488</c:v>
                </c:pt>
                <c:pt idx="4489">
                  <c:v>4489</c:v>
                </c:pt>
                <c:pt idx="4490">
                  <c:v>4490</c:v>
                </c:pt>
                <c:pt idx="4491">
                  <c:v>4491</c:v>
                </c:pt>
                <c:pt idx="4492">
                  <c:v>4492</c:v>
                </c:pt>
                <c:pt idx="4493">
                  <c:v>4493</c:v>
                </c:pt>
                <c:pt idx="4494">
                  <c:v>4494</c:v>
                </c:pt>
                <c:pt idx="4495">
                  <c:v>4495</c:v>
                </c:pt>
                <c:pt idx="4496">
                  <c:v>4496</c:v>
                </c:pt>
                <c:pt idx="4497">
                  <c:v>4497</c:v>
                </c:pt>
                <c:pt idx="4498">
                  <c:v>4498</c:v>
                </c:pt>
                <c:pt idx="4499">
                  <c:v>4499</c:v>
                </c:pt>
                <c:pt idx="4500">
                  <c:v>4500</c:v>
                </c:pt>
                <c:pt idx="4501">
                  <c:v>4501</c:v>
                </c:pt>
                <c:pt idx="4502">
                  <c:v>4502</c:v>
                </c:pt>
                <c:pt idx="4503">
                  <c:v>4503</c:v>
                </c:pt>
                <c:pt idx="4504">
                  <c:v>4504</c:v>
                </c:pt>
                <c:pt idx="4505">
                  <c:v>4505</c:v>
                </c:pt>
                <c:pt idx="4506">
                  <c:v>4506</c:v>
                </c:pt>
                <c:pt idx="4507">
                  <c:v>4507</c:v>
                </c:pt>
                <c:pt idx="4508">
                  <c:v>4508</c:v>
                </c:pt>
                <c:pt idx="4509">
                  <c:v>4509</c:v>
                </c:pt>
                <c:pt idx="4510">
                  <c:v>4510</c:v>
                </c:pt>
                <c:pt idx="4511">
                  <c:v>4511</c:v>
                </c:pt>
                <c:pt idx="4512">
                  <c:v>4512</c:v>
                </c:pt>
                <c:pt idx="4513">
                  <c:v>4513</c:v>
                </c:pt>
                <c:pt idx="4514">
                  <c:v>4514</c:v>
                </c:pt>
                <c:pt idx="4515">
                  <c:v>4515</c:v>
                </c:pt>
                <c:pt idx="4516">
                  <c:v>4516</c:v>
                </c:pt>
                <c:pt idx="4517">
                  <c:v>4517</c:v>
                </c:pt>
                <c:pt idx="4518">
                  <c:v>4518</c:v>
                </c:pt>
                <c:pt idx="4519">
                  <c:v>4519</c:v>
                </c:pt>
                <c:pt idx="4520">
                  <c:v>4520</c:v>
                </c:pt>
                <c:pt idx="4521">
                  <c:v>4521</c:v>
                </c:pt>
                <c:pt idx="4522">
                  <c:v>4522</c:v>
                </c:pt>
                <c:pt idx="4523">
                  <c:v>4523</c:v>
                </c:pt>
                <c:pt idx="4524">
                  <c:v>4524</c:v>
                </c:pt>
                <c:pt idx="4525">
                  <c:v>4525</c:v>
                </c:pt>
                <c:pt idx="4526">
                  <c:v>4526</c:v>
                </c:pt>
                <c:pt idx="4527">
                  <c:v>4527</c:v>
                </c:pt>
                <c:pt idx="4528">
                  <c:v>4528</c:v>
                </c:pt>
                <c:pt idx="4529">
                  <c:v>4529</c:v>
                </c:pt>
                <c:pt idx="4530">
                  <c:v>4530</c:v>
                </c:pt>
                <c:pt idx="4531">
                  <c:v>4531</c:v>
                </c:pt>
                <c:pt idx="4532">
                  <c:v>4532</c:v>
                </c:pt>
                <c:pt idx="4533">
                  <c:v>4533</c:v>
                </c:pt>
                <c:pt idx="4534">
                  <c:v>4534</c:v>
                </c:pt>
                <c:pt idx="4535">
                  <c:v>4535</c:v>
                </c:pt>
                <c:pt idx="4536">
                  <c:v>4536</c:v>
                </c:pt>
                <c:pt idx="4537">
                  <c:v>4537</c:v>
                </c:pt>
                <c:pt idx="4538">
                  <c:v>4538</c:v>
                </c:pt>
                <c:pt idx="4539">
                  <c:v>4539</c:v>
                </c:pt>
                <c:pt idx="4540">
                  <c:v>4540</c:v>
                </c:pt>
                <c:pt idx="4541">
                  <c:v>4541</c:v>
                </c:pt>
                <c:pt idx="4542">
                  <c:v>4542</c:v>
                </c:pt>
                <c:pt idx="4543">
                  <c:v>4543</c:v>
                </c:pt>
                <c:pt idx="4544">
                  <c:v>4544</c:v>
                </c:pt>
                <c:pt idx="4545">
                  <c:v>4545</c:v>
                </c:pt>
                <c:pt idx="4546">
                  <c:v>4546</c:v>
                </c:pt>
                <c:pt idx="4547">
                  <c:v>4547</c:v>
                </c:pt>
                <c:pt idx="4548">
                  <c:v>4548</c:v>
                </c:pt>
                <c:pt idx="4549">
                  <c:v>4549</c:v>
                </c:pt>
                <c:pt idx="4550">
                  <c:v>4550</c:v>
                </c:pt>
                <c:pt idx="4551">
                  <c:v>4551</c:v>
                </c:pt>
                <c:pt idx="4552">
                  <c:v>4552</c:v>
                </c:pt>
                <c:pt idx="4553">
                  <c:v>4553</c:v>
                </c:pt>
                <c:pt idx="4554">
                  <c:v>4554</c:v>
                </c:pt>
                <c:pt idx="4555">
                  <c:v>4555</c:v>
                </c:pt>
                <c:pt idx="4556">
                  <c:v>4556</c:v>
                </c:pt>
                <c:pt idx="4557">
                  <c:v>4557</c:v>
                </c:pt>
                <c:pt idx="4558">
                  <c:v>4558</c:v>
                </c:pt>
                <c:pt idx="4559">
                  <c:v>4559</c:v>
                </c:pt>
                <c:pt idx="4560">
                  <c:v>4560</c:v>
                </c:pt>
                <c:pt idx="4561">
                  <c:v>4561</c:v>
                </c:pt>
                <c:pt idx="4562">
                  <c:v>4562</c:v>
                </c:pt>
                <c:pt idx="4563">
                  <c:v>4563</c:v>
                </c:pt>
                <c:pt idx="4564">
                  <c:v>4564</c:v>
                </c:pt>
                <c:pt idx="4565">
                  <c:v>4565</c:v>
                </c:pt>
                <c:pt idx="4566">
                  <c:v>4566</c:v>
                </c:pt>
                <c:pt idx="4567">
                  <c:v>4567</c:v>
                </c:pt>
                <c:pt idx="4568">
                  <c:v>4568</c:v>
                </c:pt>
                <c:pt idx="4569">
                  <c:v>4569</c:v>
                </c:pt>
                <c:pt idx="4570">
                  <c:v>4570</c:v>
                </c:pt>
                <c:pt idx="4571">
                  <c:v>4571</c:v>
                </c:pt>
                <c:pt idx="4572">
                  <c:v>4572</c:v>
                </c:pt>
                <c:pt idx="4573">
                  <c:v>4573</c:v>
                </c:pt>
                <c:pt idx="4574">
                  <c:v>4574</c:v>
                </c:pt>
                <c:pt idx="4575">
                  <c:v>4575</c:v>
                </c:pt>
                <c:pt idx="4576">
                  <c:v>4576</c:v>
                </c:pt>
                <c:pt idx="4577">
                  <c:v>4577</c:v>
                </c:pt>
                <c:pt idx="4578">
                  <c:v>4578</c:v>
                </c:pt>
                <c:pt idx="4579">
                  <c:v>4579</c:v>
                </c:pt>
                <c:pt idx="4580">
                  <c:v>4580</c:v>
                </c:pt>
                <c:pt idx="4581">
                  <c:v>4581</c:v>
                </c:pt>
                <c:pt idx="4582">
                  <c:v>4582</c:v>
                </c:pt>
                <c:pt idx="4583">
                  <c:v>4583</c:v>
                </c:pt>
                <c:pt idx="4584">
                  <c:v>4584</c:v>
                </c:pt>
                <c:pt idx="4585">
                  <c:v>4585</c:v>
                </c:pt>
                <c:pt idx="4586">
                  <c:v>4586</c:v>
                </c:pt>
                <c:pt idx="4587">
                  <c:v>4587</c:v>
                </c:pt>
                <c:pt idx="4588">
                  <c:v>4588</c:v>
                </c:pt>
                <c:pt idx="4589">
                  <c:v>4589</c:v>
                </c:pt>
                <c:pt idx="4590">
                  <c:v>4590</c:v>
                </c:pt>
                <c:pt idx="4591">
                  <c:v>4591</c:v>
                </c:pt>
                <c:pt idx="4592">
                  <c:v>4592</c:v>
                </c:pt>
                <c:pt idx="4593">
                  <c:v>4593</c:v>
                </c:pt>
                <c:pt idx="4594">
                  <c:v>4594</c:v>
                </c:pt>
                <c:pt idx="4595">
                  <c:v>4595</c:v>
                </c:pt>
                <c:pt idx="4596">
                  <c:v>4596</c:v>
                </c:pt>
                <c:pt idx="4597">
                  <c:v>4597</c:v>
                </c:pt>
                <c:pt idx="4598">
                  <c:v>4598</c:v>
                </c:pt>
                <c:pt idx="4599">
                  <c:v>4599</c:v>
                </c:pt>
                <c:pt idx="4600">
                  <c:v>4600</c:v>
                </c:pt>
                <c:pt idx="4601">
                  <c:v>4601</c:v>
                </c:pt>
                <c:pt idx="4602">
                  <c:v>4602</c:v>
                </c:pt>
                <c:pt idx="4603">
                  <c:v>4603</c:v>
                </c:pt>
                <c:pt idx="4604">
                  <c:v>4604</c:v>
                </c:pt>
                <c:pt idx="4605">
                  <c:v>4605</c:v>
                </c:pt>
                <c:pt idx="4606">
                  <c:v>4606</c:v>
                </c:pt>
                <c:pt idx="4607">
                  <c:v>4607</c:v>
                </c:pt>
                <c:pt idx="4608">
                  <c:v>4608</c:v>
                </c:pt>
                <c:pt idx="4609">
                  <c:v>4609</c:v>
                </c:pt>
                <c:pt idx="4610">
                  <c:v>4610</c:v>
                </c:pt>
                <c:pt idx="4611">
                  <c:v>4611</c:v>
                </c:pt>
                <c:pt idx="4612">
                  <c:v>4612</c:v>
                </c:pt>
                <c:pt idx="4613">
                  <c:v>4613</c:v>
                </c:pt>
                <c:pt idx="4614">
                  <c:v>4614</c:v>
                </c:pt>
                <c:pt idx="4615">
                  <c:v>4615</c:v>
                </c:pt>
                <c:pt idx="4616">
                  <c:v>4616</c:v>
                </c:pt>
                <c:pt idx="4617">
                  <c:v>4617</c:v>
                </c:pt>
                <c:pt idx="4618">
                  <c:v>4618</c:v>
                </c:pt>
                <c:pt idx="4619">
                  <c:v>4619</c:v>
                </c:pt>
                <c:pt idx="4620">
                  <c:v>4620</c:v>
                </c:pt>
                <c:pt idx="4621">
                  <c:v>4621</c:v>
                </c:pt>
                <c:pt idx="4622">
                  <c:v>4622</c:v>
                </c:pt>
                <c:pt idx="4623">
                  <c:v>4623</c:v>
                </c:pt>
                <c:pt idx="4624">
                  <c:v>4624</c:v>
                </c:pt>
                <c:pt idx="4625">
                  <c:v>4625</c:v>
                </c:pt>
                <c:pt idx="4626">
                  <c:v>4626</c:v>
                </c:pt>
                <c:pt idx="4627">
                  <c:v>4627</c:v>
                </c:pt>
                <c:pt idx="4628">
                  <c:v>4628</c:v>
                </c:pt>
                <c:pt idx="4629">
                  <c:v>4629</c:v>
                </c:pt>
                <c:pt idx="4630">
                  <c:v>4630</c:v>
                </c:pt>
                <c:pt idx="4631">
                  <c:v>4631</c:v>
                </c:pt>
                <c:pt idx="4632">
                  <c:v>4632</c:v>
                </c:pt>
                <c:pt idx="4633">
                  <c:v>4633</c:v>
                </c:pt>
                <c:pt idx="4634">
                  <c:v>4634</c:v>
                </c:pt>
                <c:pt idx="4635">
                  <c:v>4635</c:v>
                </c:pt>
                <c:pt idx="4636">
                  <c:v>4636</c:v>
                </c:pt>
                <c:pt idx="4637">
                  <c:v>4637</c:v>
                </c:pt>
                <c:pt idx="4638">
                  <c:v>4638</c:v>
                </c:pt>
                <c:pt idx="4639">
                  <c:v>4639</c:v>
                </c:pt>
                <c:pt idx="4640">
                  <c:v>4640</c:v>
                </c:pt>
                <c:pt idx="4641">
                  <c:v>4641</c:v>
                </c:pt>
                <c:pt idx="4642">
                  <c:v>4642</c:v>
                </c:pt>
                <c:pt idx="4643">
                  <c:v>4643</c:v>
                </c:pt>
                <c:pt idx="4644">
                  <c:v>4644</c:v>
                </c:pt>
                <c:pt idx="4645">
                  <c:v>4645</c:v>
                </c:pt>
                <c:pt idx="4646">
                  <c:v>4646</c:v>
                </c:pt>
                <c:pt idx="4647">
                  <c:v>4647</c:v>
                </c:pt>
                <c:pt idx="4648">
                  <c:v>4648</c:v>
                </c:pt>
                <c:pt idx="4649">
                  <c:v>4649</c:v>
                </c:pt>
                <c:pt idx="4650">
                  <c:v>4650</c:v>
                </c:pt>
                <c:pt idx="4651">
                  <c:v>4651</c:v>
                </c:pt>
                <c:pt idx="4652">
                  <c:v>4652</c:v>
                </c:pt>
                <c:pt idx="4653">
                  <c:v>4653</c:v>
                </c:pt>
                <c:pt idx="4654">
                  <c:v>4654</c:v>
                </c:pt>
                <c:pt idx="4655">
                  <c:v>4655</c:v>
                </c:pt>
                <c:pt idx="4656">
                  <c:v>4656</c:v>
                </c:pt>
                <c:pt idx="4657">
                  <c:v>4657</c:v>
                </c:pt>
                <c:pt idx="4658">
                  <c:v>4658</c:v>
                </c:pt>
                <c:pt idx="4659">
                  <c:v>4659</c:v>
                </c:pt>
                <c:pt idx="4660">
                  <c:v>4660</c:v>
                </c:pt>
                <c:pt idx="4661">
                  <c:v>4661</c:v>
                </c:pt>
                <c:pt idx="4662">
                  <c:v>4662</c:v>
                </c:pt>
                <c:pt idx="4663">
                  <c:v>4663</c:v>
                </c:pt>
                <c:pt idx="4664">
                  <c:v>4664</c:v>
                </c:pt>
                <c:pt idx="4665">
                  <c:v>4665</c:v>
                </c:pt>
                <c:pt idx="4666">
                  <c:v>4666</c:v>
                </c:pt>
                <c:pt idx="4667">
                  <c:v>4667</c:v>
                </c:pt>
                <c:pt idx="4668">
                  <c:v>4668</c:v>
                </c:pt>
                <c:pt idx="4669">
                  <c:v>4669</c:v>
                </c:pt>
                <c:pt idx="4670">
                  <c:v>4670</c:v>
                </c:pt>
                <c:pt idx="4671">
                  <c:v>4671</c:v>
                </c:pt>
                <c:pt idx="4672">
                  <c:v>4672</c:v>
                </c:pt>
                <c:pt idx="4673">
                  <c:v>4673</c:v>
                </c:pt>
                <c:pt idx="4674">
                  <c:v>4674</c:v>
                </c:pt>
                <c:pt idx="4675">
                  <c:v>4675</c:v>
                </c:pt>
                <c:pt idx="4676">
                  <c:v>4676</c:v>
                </c:pt>
                <c:pt idx="4677">
                  <c:v>4677</c:v>
                </c:pt>
                <c:pt idx="4678">
                  <c:v>4678</c:v>
                </c:pt>
                <c:pt idx="4679">
                  <c:v>4679</c:v>
                </c:pt>
                <c:pt idx="4680">
                  <c:v>4680</c:v>
                </c:pt>
                <c:pt idx="4681">
                  <c:v>4681</c:v>
                </c:pt>
                <c:pt idx="4682">
                  <c:v>4682</c:v>
                </c:pt>
                <c:pt idx="4683">
                  <c:v>4683</c:v>
                </c:pt>
                <c:pt idx="4684">
                  <c:v>4684</c:v>
                </c:pt>
                <c:pt idx="4685">
                  <c:v>4685</c:v>
                </c:pt>
                <c:pt idx="4686">
                  <c:v>4686</c:v>
                </c:pt>
                <c:pt idx="4687">
                  <c:v>4687</c:v>
                </c:pt>
                <c:pt idx="4688">
                  <c:v>4688</c:v>
                </c:pt>
                <c:pt idx="4689">
                  <c:v>4689</c:v>
                </c:pt>
                <c:pt idx="4690">
                  <c:v>4690</c:v>
                </c:pt>
                <c:pt idx="4691">
                  <c:v>4691</c:v>
                </c:pt>
                <c:pt idx="4692">
                  <c:v>4692</c:v>
                </c:pt>
                <c:pt idx="4693">
                  <c:v>4693</c:v>
                </c:pt>
                <c:pt idx="4694">
                  <c:v>4694</c:v>
                </c:pt>
                <c:pt idx="4695">
                  <c:v>4695</c:v>
                </c:pt>
                <c:pt idx="4696">
                  <c:v>4696</c:v>
                </c:pt>
                <c:pt idx="4697">
                  <c:v>4697</c:v>
                </c:pt>
                <c:pt idx="4698">
                  <c:v>4698</c:v>
                </c:pt>
                <c:pt idx="4699">
                  <c:v>4699</c:v>
                </c:pt>
                <c:pt idx="4700">
                  <c:v>4700</c:v>
                </c:pt>
                <c:pt idx="4701">
                  <c:v>4701</c:v>
                </c:pt>
                <c:pt idx="4702">
                  <c:v>4702</c:v>
                </c:pt>
                <c:pt idx="4703">
                  <c:v>4703</c:v>
                </c:pt>
                <c:pt idx="4704">
                  <c:v>4704</c:v>
                </c:pt>
                <c:pt idx="4705">
                  <c:v>4705</c:v>
                </c:pt>
                <c:pt idx="4706">
                  <c:v>4706</c:v>
                </c:pt>
                <c:pt idx="4707">
                  <c:v>4707</c:v>
                </c:pt>
                <c:pt idx="4708">
                  <c:v>4708</c:v>
                </c:pt>
                <c:pt idx="4709">
                  <c:v>4709</c:v>
                </c:pt>
                <c:pt idx="4710">
                  <c:v>4710</c:v>
                </c:pt>
                <c:pt idx="4711">
                  <c:v>4711</c:v>
                </c:pt>
                <c:pt idx="4712">
                  <c:v>4712</c:v>
                </c:pt>
                <c:pt idx="4713">
                  <c:v>4713</c:v>
                </c:pt>
                <c:pt idx="4714">
                  <c:v>4714</c:v>
                </c:pt>
                <c:pt idx="4715">
                  <c:v>4715</c:v>
                </c:pt>
                <c:pt idx="4716">
                  <c:v>4716</c:v>
                </c:pt>
                <c:pt idx="4717">
                  <c:v>4717</c:v>
                </c:pt>
                <c:pt idx="4718">
                  <c:v>4718</c:v>
                </c:pt>
                <c:pt idx="4719">
                  <c:v>4719</c:v>
                </c:pt>
                <c:pt idx="4720">
                  <c:v>4720</c:v>
                </c:pt>
                <c:pt idx="4721">
                  <c:v>4721</c:v>
                </c:pt>
                <c:pt idx="4722">
                  <c:v>4722</c:v>
                </c:pt>
                <c:pt idx="4723">
                  <c:v>4723</c:v>
                </c:pt>
                <c:pt idx="4724">
                  <c:v>4724</c:v>
                </c:pt>
                <c:pt idx="4725">
                  <c:v>4725</c:v>
                </c:pt>
                <c:pt idx="4726">
                  <c:v>4726</c:v>
                </c:pt>
                <c:pt idx="4727">
                  <c:v>4727</c:v>
                </c:pt>
                <c:pt idx="4728">
                  <c:v>4728</c:v>
                </c:pt>
                <c:pt idx="4729">
                  <c:v>4729</c:v>
                </c:pt>
                <c:pt idx="4730">
                  <c:v>4730</c:v>
                </c:pt>
                <c:pt idx="4731">
                  <c:v>4731</c:v>
                </c:pt>
                <c:pt idx="4732">
                  <c:v>4732</c:v>
                </c:pt>
                <c:pt idx="4733">
                  <c:v>4733</c:v>
                </c:pt>
                <c:pt idx="4734">
                  <c:v>4734</c:v>
                </c:pt>
                <c:pt idx="4735">
                  <c:v>4735</c:v>
                </c:pt>
                <c:pt idx="4736">
                  <c:v>4736</c:v>
                </c:pt>
                <c:pt idx="4737">
                  <c:v>4737</c:v>
                </c:pt>
                <c:pt idx="4738">
                  <c:v>4738</c:v>
                </c:pt>
                <c:pt idx="4739">
                  <c:v>4739</c:v>
                </c:pt>
                <c:pt idx="4740">
                  <c:v>4740</c:v>
                </c:pt>
                <c:pt idx="4741">
                  <c:v>4741</c:v>
                </c:pt>
                <c:pt idx="4742">
                  <c:v>4742</c:v>
                </c:pt>
                <c:pt idx="4743">
                  <c:v>4743</c:v>
                </c:pt>
                <c:pt idx="4744">
                  <c:v>4744</c:v>
                </c:pt>
                <c:pt idx="4745">
                  <c:v>4745</c:v>
                </c:pt>
                <c:pt idx="4746">
                  <c:v>4746</c:v>
                </c:pt>
                <c:pt idx="4747">
                  <c:v>4747</c:v>
                </c:pt>
                <c:pt idx="4748">
                  <c:v>4748</c:v>
                </c:pt>
                <c:pt idx="4749">
                  <c:v>4749</c:v>
                </c:pt>
                <c:pt idx="4750">
                  <c:v>4750</c:v>
                </c:pt>
                <c:pt idx="4751">
                  <c:v>4751</c:v>
                </c:pt>
                <c:pt idx="4752">
                  <c:v>4752</c:v>
                </c:pt>
                <c:pt idx="4753">
                  <c:v>4753</c:v>
                </c:pt>
                <c:pt idx="4754">
                  <c:v>4754</c:v>
                </c:pt>
                <c:pt idx="4755">
                  <c:v>4755</c:v>
                </c:pt>
                <c:pt idx="4756">
                  <c:v>4756</c:v>
                </c:pt>
                <c:pt idx="4757">
                  <c:v>4757</c:v>
                </c:pt>
                <c:pt idx="4758">
                  <c:v>4758</c:v>
                </c:pt>
                <c:pt idx="4759">
                  <c:v>4759</c:v>
                </c:pt>
                <c:pt idx="4760">
                  <c:v>4760</c:v>
                </c:pt>
                <c:pt idx="4761">
                  <c:v>4761</c:v>
                </c:pt>
                <c:pt idx="4762">
                  <c:v>4762</c:v>
                </c:pt>
                <c:pt idx="4763">
                  <c:v>4763</c:v>
                </c:pt>
                <c:pt idx="4764">
                  <c:v>4764</c:v>
                </c:pt>
                <c:pt idx="4765">
                  <c:v>4765</c:v>
                </c:pt>
                <c:pt idx="4766">
                  <c:v>4766</c:v>
                </c:pt>
                <c:pt idx="4767">
                  <c:v>4767</c:v>
                </c:pt>
                <c:pt idx="4768">
                  <c:v>4768</c:v>
                </c:pt>
                <c:pt idx="4769">
                  <c:v>4769</c:v>
                </c:pt>
                <c:pt idx="4770">
                  <c:v>4770</c:v>
                </c:pt>
                <c:pt idx="4771">
                  <c:v>4771</c:v>
                </c:pt>
                <c:pt idx="4772">
                  <c:v>4772</c:v>
                </c:pt>
                <c:pt idx="4773">
                  <c:v>4773</c:v>
                </c:pt>
                <c:pt idx="4774">
                  <c:v>4774</c:v>
                </c:pt>
                <c:pt idx="4775">
                  <c:v>4775</c:v>
                </c:pt>
                <c:pt idx="4776">
                  <c:v>4776</c:v>
                </c:pt>
                <c:pt idx="4777">
                  <c:v>4777</c:v>
                </c:pt>
                <c:pt idx="4778">
                  <c:v>4778</c:v>
                </c:pt>
                <c:pt idx="4779">
                  <c:v>4779</c:v>
                </c:pt>
                <c:pt idx="4780">
                  <c:v>4780</c:v>
                </c:pt>
                <c:pt idx="4781">
                  <c:v>4781</c:v>
                </c:pt>
                <c:pt idx="4782">
                  <c:v>4782</c:v>
                </c:pt>
                <c:pt idx="4783">
                  <c:v>4783</c:v>
                </c:pt>
                <c:pt idx="4784">
                  <c:v>4784</c:v>
                </c:pt>
                <c:pt idx="4785">
                  <c:v>4785</c:v>
                </c:pt>
                <c:pt idx="4786">
                  <c:v>4786</c:v>
                </c:pt>
                <c:pt idx="4787">
                  <c:v>4787</c:v>
                </c:pt>
                <c:pt idx="4788">
                  <c:v>4788</c:v>
                </c:pt>
                <c:pt idx="4789">
                  <c:v>4789</c:v>
                </c:pt>
                <c:pt idx="4790">
                  <c:v>4790</c:v>
                </c:pt>
                <c:pt idx="4791">
                  <c:v>4791</c:v>
                </c:pt>
                <c:pt idx="4792">
                  <c:v>4792</c:v>
                </c:pt>
                <c:pt idx="4793">
                  <c:v>4793</c:v>
                </c:pt>
                <c:pt idx="4794">
                  <c:v>4794</c:v>
                </c:pt>
                <c:pt idx="4795">
                  <c:v>4795</c:v>
                </c:pt>
                <c:pt idx="4796">
                  <c:v>4796</c:v>
                </c:pt>
                <c:pt idx="4797">
                  <c:v>4797</c:v>
                </c:pt>
                <c:pt idx="4798">
                  <c:v>4798</c:v>
                </c:pt>
                <c:pt idx="4799">
                  <c:v>4799</c:v>
                </c:pt>
                <c:pt idx="4800">
                  <c:v>4800</c:v>
                </c:pt>
                <c:pt idx="4801">
                  <c:v>4801</c:v>
                </c:pt>
                <c:pt idx="4802">
                  <c:v>4802</c:v>
                </c:pt>
                <c:pt idx="4803">
                  <c:v>4803</c:v>
                </c:pt>
                <c:pt idx="4804">
                  <c:v>4804</c:v>
                </c:pt>
                <c:pt idx="4805">
                  <c:v>4805</c:v>
                </c:pt>
                <c:pt idx="4806">
                  <c:v>4806</c:v>
                </c:pt>
                <c:pt idx="4807">
                  <c:v>4807</c:v>
                </c:pt>
                <c:pt idx="4808">
                  <c:v>4808</c:v>
                </c:pt>
                <c:pt idx="4809">
                  <c:v>4809</c:v>
                </c:pt>
                <c:pt idx="4810">
                  <c:v>4810</c:v>
                </c:pt>
                <c:pt idx="4811">
                  <c:v>4811</c:v>
                </c:pt>
                <c:pt idx="4812">
                  <c:v>4812</c:v>
                </c:pt>
                <c:pt idx="4813">
                  <c:v>4813</c:v>
                </c:pt>
                <c:pt idx="4814">
                  <c:v>4814</c:v>
                </c:pt>
                <c:pt idx="4815">
                  <c:v>4815</c:v>
                </c:pt>
                <c:pt idx="4816">
                  <c:v>4816</c:v>
                </c:pt>
                <c:pt idx="4817">
                  <c:v>4817</c:v>
                </c:pt>
                <c:pt idx="4818">
                  <c:v>4818</c:v>
                </c:pt>
                <c:pt idx="4819">
                  <c:v>4819</c:v>
                </c:pt>
                <c:pt idx="4820">
                  <c:v>4820</c:v>
                </c:pt>
                <c:pt idx="4821">
                  <c:v>4821</c:v>
                </c:pt>
                <c:pt idx="4822">
                  <c:v>4822</c:v>
                </c:pt>
                <c:pt idx="4823">
                  <c:v>4823</c:v>
                </c:pt>
                <c:pt idx="4824">
                  <c:v>4824</c:v>
                </c:pt>
                <c:pt idx="4825">
                  <c:v>4825</c:v>
                </c:pt>
                <c:pt idx="4826">
                  <c:v>4826</c:v>
                </c:pt>
                <c:pt idx="4827">
                  <c:v>4827</c:v>
                </c:pt>
                <c:pt idx="4828">
                  <c:v>4828</c:v>
                </c:pt>
                <c:pt idx="4829">
                  <c:v>4829</c:v>
                </c:pt>
                <c:pt idx="4830">
                  <c:v>4830</c:v>
                </c:pt>
                <c:pt idx="4831">
                  <c:v>4831</c:v>
                </c:pt>
                <c:pt idx="4832">
                  <c:v>4832</c:v>
                </c:pt>
                <c:pt idx="4833">
                  <c:v>4833</c:v>
                </c:pt>
                <c:pt idx="4834">
                  <c:v>4834</c:v>
                </c:pt>
                <c:pt idx="4835">
                  <c:v>4835</c:v>
                </c:pt>
                <c:pt idx="4836">
                  <c:v>4836</c:v>
                </c:pt>
                <c:pt idx="4837">
                  <c:v>4837</c:v>
                </c:pt>
                <c:pt idx="4838">
                  <c:v>4838</c:v>
                </c:pt>
              </c:numCache>
            </c:numRef>
          </c:xVal>
          <c:yVal>
            <c:numRef>
              <c:f>Sheet1!$B$1:$B$6214</c:f>
              <c:numCache>
                <c:formatCode>General</c:formatCode>
                <c:ptCount val="6214"/>
                <c:pt idx="0">
                  <c:v>228455</c:v>
                </c:pt>
                <c:pt idx="1">
                  <c:v>213419</c:v>
                </c:pt>
                <c:pt idx="2">
                  <c:v>173101</c:v>
                </c:pt>
                <c:pt idx="3">
                  <c:v>138575</c:v>
                </c:pt>
                <c:pt idx="4">
                  <c:v>113753</c:v>
                </c:pt>
                <c:pt idx="5">
                  <c:v>93625</c:v>
                </c:pt>
                <c:pt idx="6">
                  <c:v>78516</c:v>
                </c:pt>
                <c:pt idx="7">
                  <c:v>67137</c:v>
                </c:pt>
                <c:pt idx="8">
                  <c:v>57551</c:v>
                </c:pt>
                <c:pt idx="9">
                  <c:v>50467</c:v>
                </c:pt>
                <c:pt idx="10">
                  <c:v>44882</c:v>
                </c:pt>
                <c:pt idx="11">
                  <c:v>39220</c:v>
                </c:pt>
                <c:pt idx="12">
                  <c:v>35319</c:v>
                </c:pt>
                <c:pt idx="13">
                  <c:v>31625</c:v>
                </c:pt>
                <c:pt idx="14">
                  <c:v>28590</c:v>
                </c:pt>
                <c:pt idx="15">
                  <c:v>26001</c:v>
                </c:pt>
                <c:pt idx="16">
                  <c:v>23799</c:v>
                </c:pt>
                <c:pt idx="17">
                  <c:v>21868</c:v>
                </c:pt>
                <c:pt idx="18">
                  <c:v>19970</c:v>
                </c:pt>
                <c:pt idx="19">
                  <c:v>18473</c:v>
                </c:pt>
                <c:pt idx="20">
                  <c:v>16957</c:v>
                </c:pt>
                <c:pt idx="21">
                  <c:v>15704</c:v>
                </c:pt>
                <c:pt idx="22">
                  <c:v>14608</c:v>
                </c:pt>
                <c:pt idx="23">
                  <c:v>13582</c:v>
                </c:pt>
                <c:pt idx="24">
                  <c:v>12767</c:v>
                </c:pt>
                <c:pt idx="25">
                  <c:v>11926</c:v>
                </c:pt>
                <c:pt idx="26">
                  <c:v>11190</c:v>
                </c:pt>
                <c:pt idx="27">
                  <c:v>10647</c:v>
                </c:pt>
                <c:pt idx="28">
                  <c:v>9959</c:v>
                </c:pt>
                <c:pt idx="29">
                  <c:v>9541</c:v>
                </c:pt>
                <c:pt idx="30">
                  <c:v>8830</c:v>
                </c:pt>
                <c:pt idx="31">
                  <c:v>8334</c:v>
                </c:pt>
                <c:pt idx="32">
                  <c:v>7990</c:v>
                </c:pt>
                <c:pt idx="33">
                  <c:v>7516</c:v>
                </c:pt>
                <c:pt idx="34">
                  <c:v>7199</c:v>
                </c:pt>
                <c:pt idx="35">
                  <c:v>6756</c:v>
                </c:pt>
                <c:pt idx="36">
                  <c:v>6384</c:v>
                </c:pt>
                <c:pt idx="37">
                  <c:v>6175</c:v>
                </c:pt>
                <c:pt idx="38">
                  <c:v>5739</c:v>
                </c:pt>
                <c:pt idx="39">
                  <c:v>5567</c:v>
                </c:pt>
                <c:pt idx="40">
                  <c:v>5262</c:v>
                </c:pt>
                <c:pt idx="41">
                  <c:v>5066</c:v>
                </c:pt>
                <c:pt idx="42">
                  <c:v>4859</c:v>
                </c:pt>
                <c:pt idx="43">
                  <c:v>4634</c:v>
                </c:pt>
                <c:pt idx="44">
                  <c:v>4478</c:v>
                </c:pt>
                <c:pt idx="45">
                  <c:v>4353</c:v>
                </c:pt>
                <c:pt idx="46">
                  <c:v>4173</c:v>
                </c:pt>
                <c:pt idx="47">
                  <c:v>4056</c:v>
                </c:pt>
                <c:pt idx="48">
                  <c:v>3802</c:v>
                </c:pt>
                <c:pt idx="49">
                  <c:v>3689</c:v>
                </c:pt>
                <c:pt idx="50">
                  <c:v>3515</c:v>
                </c:pt>
                <c:pt idx="51">
                  <c:v>3355</c:v>
                </c:pt>
                <c:pt idx="52">
                  <c:v>3288</c:v>
                </c:pt>
                <c:pt idx="53">
                  <c:v>3233</c:v>
                </c:pt>
                <c:pt idx="54">
                  <c:v>3042</c:v>
                </c:pt>
                <c:pt idx="55">
                  <c:v>2829</c:v>
                </c:pt>
                <c:pt idx="56">
                  <c:v>2751</c:v>
                </c:pt>
                <c:pt idx="57">
                  <c:v>2746</c:v>
                </c:pt>
                <c:pt idx="58">
                  <c:v>2602</c:v>
                </c:pt>
                <c:pt idx="59">
                  <c:v>2524</c:v>
                </c:pt>
                <c:pt idx="60">
                  <c:v>2498</c:v>
                </c:pt>
                <c:pt idx="61">
                  <c:v>2420</c:v>
                </c:pt>
                <c:pt idx="62">
                  <c:v>2357</c:v>
                </c:pt>
                <c:pt idx="63">
                  <c:v>2253</c:v>
                </c:pt>
                <c:pt idx="64">
                  <c:v>2149</c:v>
                </c:pt>
                <c:pt idx="65">
                  <c:v>2093</c:v>
                </c:pt>
                <c:pt idx="66">
                  <c:v>2090</c:v>
                </c:pt>
                <c:pt idx="67">
                  <c:v>2009</c:v>
                </c:pt>
                <c:pt idx="68">
                  <c:v>1849</c:v>
                </c:pt>
                <c:pt idx="69">
                  <c:v>1818</c:v>
                </c:pt>
                <c:pt idx="70">
                  <c:v>1848</c:v>
                </c:pt>
                <c:pt idx="71">
                  <c:v>1724</c:v>
                </c:pt>
                <c:pt idx="72">
                  <c:v>1764</c:v>
                </c:pt>
                <c:pt idx="73">
                  <c:v>1669</c:v>
                </c:pt>
                <c:pt idx="74">
                  <c:v>1521</c:v>
                </c:pt>
                <c:pt idx="75">
                  <c:v>1610</c:v>
                </c:pt>
                <c:pt idx="76">
                  <c:v>1522</c:v>
                </c:pt>
                <c:pt idx="77">
                  <c:v>1506</c:v>
                </c:pt>
                <c:pt idx="78">
                  <c:v>1423</c:v>
                </c:pt>
                <c:pt idx="79">
                  <c:v>1372</c:v>
                </c:pt>
                <c:pt idx="80">
                  <c:v>1375</c:v>
                </c:pt>
                <c:pt idx="81">
                  <c:v>1326</c:v>
                </c:pt>
                <c:pt idx="82">
                  <c:v>1285</c:v>
                </c:pt>
                <c:pt idx="83">
                  <c:v>1304</c:v>
                </c:pt>
                <c:pt idx="84">
                  <c:v>1216</c:v>
                </c:pt>
                <c:pt idx="85">
                  <c:v>1228</c:v>
                </c:pt>
                <c:pt idx="86">
                  <c:v>1162</c:v>
                </c:pt>
                <c:pt idx="87">
                  <c:v>1189</c:v>
                </c:pt>
                <c:pt idx="88">
                  <c:v>1137</c:v>
                </c:pt>
                <c:pt idx="89">
                  <c:v>1107</c:v>
                </c:pt>
                <c:pt idx="90">
                  <c:v>1042</c:v>
                </c:pt>
                <c:pt idx="91">
                  <c:v>1069</c:v>
                </c:pt>
                <c:pt idx="92">
                  <c:v>982</c:v>
                </c:pt>
                <c:pt idx="93">
                  <c:v>1025</c:v>
                </c:pt>
                <c:pt idx="94">
                  <c:v>977</c:v>
                </c:pt>
                <c:pt idx="95">
                  <c:v>994</c:v>
                </c:pt>
                <c:pt idx="96">
                  <c:v>963</c:v>
                </c:pt>
                <c:pt idx="97">
                  <c:v>888</c:v>
                </c:pt>
                <c:pt idx="98">
                  <c:v>860</c:v>
                </c:pt>
                <c:pt idx="99">
                  <c:v>876</c:v>
                </c:pt>
                <c:pt idx="100">
                  <c:v>883</c:v>
                </c:pt>
                <c:pt idx="101">
                  <c:v>810</c:v>
                </c:pt>
                <c:pt idx="102">
                  <c:v>796</c:v>
                </c:pt>
                <c:pt idx="103">
                  <c:v>782</c:v>
                </c:pt>
                <c:pt idx="104">
                  <c:v>741</c:v>
                </c:pt>
                <c:pt idx="105">
                  <c:v>777</c:v>
                </c:pt>
                <c:pt idx="106">
                  <c:v>755</c:v>
                </c:pt>
                <c:pt idx="107">
                  <c:v>736</c:v>
                </c:pt>
                <c:pt idx="108">
                  <c:v>734</c:v>
                </c:pt>
                <c:pt idx="109">
                  <c:v>697</c:v>
                </c:pt>
                <c:pt idx="110">
                  <c:v>671</c:v>
                </c:pt>
                <c:pt idx="111">
                  <c:v>690</c:v>
                </c:pt>
                <c:pt idx="112">
                  <c:v>695</c:v>
                </c:pt>
                <c:pt idx="113">
                  <c:v>679</c:v>
                </c:pt>
                <c:pt idx="114">
                  <c:v>599</c:v>
                </c:pt>
                <c:pt idx="115">
                  <c:v>607</c:v>
                </c:pt>
                <c:pt idx="116">
                  <c:v>641</c:v>
                </c:pt>
                <c:pt idx="117">
                  <c:v>567</c:v>
                </c:pt>
                <c:pt idx="118">
                  <c:v>575</c:v>
                </c:pt>
                <c:pt idx="119">
                  <c:v>563</c:v>
                </c:pt>
                <c:pt idx="120">
                  <c:v>550</c:v>
                </c:pt>
                <c:pt idx="121">
                  <c:v>576</c:v>
                </c:pt>
                <c:pt idx="122">
                  <c:v>533</c:v>
                </c:pt>
                <c:pt idx="123">
                  <c:v>563</c:v>
                </c:pt>
                <c:pt idx="124">
                  <c:v>552</c:v>
                </c:pt>
                <c:pt idx="125">
                  <c:v>519</c:v>
                </c:pt>
                <c:pt idx="126">
                  <c:v>488</c:v>
                </c:pt>
                <c:pt idx="127">
                  <c:v>501</c:v>
                </c:pt>
                <c:pt idx="128">
                  <c:v>474</c:v>
                </c:pt>
                <c:pt idx="129">
                  <c:v>468</c:v>
                </c:pt>
                <c:pt idx="130">
                  <c:v>505</c:v>
                </c:pt>
                <c:pt idx="131">
                  <c:v>417</c:v>
                </c:pt>
                <c:pt idx="132">
                  <c:v>452</c:v>
                </c:pt>
                <c:pt idx="133">
                  <c:v>442</c:v>
                </c:pt>
                <c:pt idx="134">
                  <c:v>431</c:v>
                </c:pt>
                <c:pt idx="135">
                  <c:v>440</c:v>
                </c:pt>
                <c:pt idx="136">
                  <c:v>422</c:v>
                </c:pt>
                <c:pt idx="137">
                  <c:v>410</c:v>
                </c:pt>
                <c:pt idx="138">
                  <c:v>400</c:v>
                </c:pt>
                <c:pt idx="139">
                  <c:v>351</c:v>
                </c:pt>
                <c:pt idx="140">
                  <c:v>384</c:v>
                </c:pt>
                <c:pt idx="141">
                  <c:v>382</c:v>
                </c:pt>
                <c:pt idx="142">
                  <c:v>388</c:v>
                </c:pt>
                <c:pt idx="143">
                  <c:v>360</c:v>
                </c:pt>
                <c:pt idx="144">
                  <c:v>375</c:v>
                </c:pt>
                <c:pt idx="145">
                  <c:v>353</c:v>
                </c:pt>
                <c:pt idx="146">
                  <c:v>367</c:v>
                </c:pt>
                <c:pt idx="147">
                  <c:v>350</c:v>
                </c:pt>
                <c:pt idx="148">
                  <c:v>356</c:v>
                </c:pt>
                <c:pt idx="149">
                  <c:v>314</c:v>
                </c:pt>
                <c:pt idx="150">
                  <c:v>335</c:v>
                </c:pt>
                <c:pt idx="151">
                  <c:v>326</c:v>
                </c:pt>
                <c:pt idx="152">
                  <c:v>342</c:v>
                </c:pt>
                <c:pt idx="153">
                  <c:v>329</c:v>
                </c:pt>
                <c:pt idx="154">
                  <c:v>330</c:v>
                </c:pt>
                <c:pt idx="155">
                  <c:v>288</c:v>
                </c:pt>
                <c:pt idx="156">
                  <c:v>323</c:v>
                </c:pt>
                <c:pt idx="157">
                  <c:v>304</c:v>
                </c:pt>
                <c:pt idx="158">
                  <c:v>295</c:v>
                </c:pt>
                <c:pt idx="159">
                  <c:v>325</c:v>
                </c:pt>
                <c:pt idx="160">
                  <c:v>295</c:v>
                </c:pt>
                <c:pt idx="161">
                  <c:v>327</c:v>
                </c:pt>
                <c:pt idx="162">
                  <c:v>298</c:v>
                </c:pt>
                <c:pt idx="163">
                  <c:v>270</c:v>
                </c:pt>
                <c:pt idx="164">
                  <c:v>279</c:v>
                </c:pt>
                <c:pt idx="165">
                  <c:v>264</c:v>
                </c:pt>
                <c:pt idx="166">
                  <c:v>260</c:v>
                </c:pt>
                <c:pt idx="167">
                  <c:v>238</c:v>
                </c:pt>
                <c:pt idx="168">
                  <c:v>273</c:v>
                </c:pt>
                <c:pt idx="169">
                  <c:v>236</c:v>
                </c:pt>
                <c:pt idx="170">
                  <c:v>253</c:v>
                </c:pt>
                <c:pt idx="171">
                  <c:v>230</c:v>
                </c:pt>
                <c:pt idx="172">
                  <c:v>221</c:v>
                </c:pt>
                <c:pt idx="173">
                  <c:v>241</c:v>
                </c:pt>
                <c:pt idx="174">
                  <c:v>255</c:v>
                </c:pt>
                <c:pt idx="175">
                  <c:v>236</c:v>
                </c:pt>
                <c:pt idx="176">
                  <c:v>222</c:v>
                </c:pt>
                <c:pt idx="177">
                  <c:v>223</c:v>
                </c:pt>
                <c:pt idx="178">
                  <c:v>200</c:v>
                </c:pt>
                <c:pt idx="179">
                  <c:v>203</c:v>
                </c:pt>
                <c:pt idx="180">
                  <c:v>232</c:v>
                </c:pt>
                <c:pt idx="181">
                  <c:v>221</c:v>
                </c:pt>
                <c:pt idx="182">
                  <c:v>189</c:v>
                </c:pt>
                <c:pt idx="183">
                  <c:v>174</c:v>
                </c:pt>
                <c:pt idx="184">
                  <c:v>195</c:v>
                </c:pt>
                <c:pt idx="185">
                  <c:v>198</c:v>
                </c:pt>
                <c:pt idx="186">
                  <c:v>214</c:v>
                </c:pt>
                <c:pt idx="187">
                  <c:v>200</c:v>
                </c:pt>
                <c:pt idx="188">
                  <c:v>205</c:v>
                </c:pt>
                <c:pt idx="189">
                  <c:v>223</c:v>
                </c:pt>
                <c:pt idx="190">
                  <c:v>203</c:v>
                </c:pt>
                <c:pt idx="191">
                  <c:v>175</c:v>
                </c:pt>
                <c:pt idx="192">
                  <c:v>190</c:v>
                </c:pt>
                <c:pt idx="193">
                  <c:v>177</c:v>
                </c:pt>
                <c:pt idx="194">
                  <c:v>187</c:v>
                </c:pt>
                <c:pt idx="195">
                  <c:v>169</c:v>
                </c:pt>
                <c:pt idx="196">
                  <c:v>161</c:v>
                </c:pt>
                <c:pt idx="197">
                  <c:v>172</c:v>
                </c:pt>
                <c:pt idx="198">
                  <c:v>190</c:v>
                </c:pt>
                <c:pt idx="199">
                  <c:v>186</c:v>
                </c:pt>
                <c:pt idx="200">
                  <c:v>153</c:v>
                </c:pt>
                <c:pt idx="201">
                  <c:v>131</c:v>
                </c:pt>
                <c:pt idx="202">
                  <c:v>156</c:v>
                </c:pt>
                <c:pt idx="203">
                  <c:v>162</c:v>
                </c:pt>
                <c:pt idx="204">
                  <c:v>152</c:v>
                </c:pt>
                <c:pt idx="205">
                  <c:v>171</c:v>
                </c:pt>
                <c:pt idx="206">
                  <c:v>139</c:v>
                </c:pt>
                <c:pt idx="207">
                  <c:v>147</c:v>
                </c:pt>
                <c:pt idx="208">
                  <c:v>148</c:v>
                </c:pt>
                <c:pt idx="209">
                  <c:v>181</c:v>
                </c:pt>
                <c:pt idx="210">
                  <c:v>135</c:v>
                </c:pt>
                <c:pt idx="211">
                  <c:v>149</c:v>
                </c:pt>
                <c:pt idx="212">
                  <c:v>160</c:v>
                </c:pt>
                <c:pt idx="213">
                  <c:v>147</c:v>
                </c:pt>
                <c:pt idx="214">
                  <c:v>133</c:v>
                </c:pt>
                <c:pt idx="215">
                  <c:v>120</c:v>
                </c:pt>
                <c:pt idx="216">
                  <c:v>128</c:v>
                </c:pt>
                <c:pt idx="217">
                  <c:v>151</c:v>
                </c:pt>
                <c:pt idx="218">
                  <c:v>124</c:v>
                </c:pt>
                <c:pt idx="219">
                  <c:v>157</c:v>
                </c:pt>
                <c:pt idx="220">
                  <c:v>141</c:v>
                </c:pt>
                <c:pt idx="221">
                  <c:v>127</c:v>
                </c:pt>
                <c:pt idx="222">
                  <c:v>129</c:v>
                </c:pt>
                <c:pt idx="223">
                  <c:v>129</c:v>
                </c:pt>
                <c:pt idx="224">
                  <c:v>108</c:v>
                </c:pt>
                <c:pt idx="225">
                  <c:v>147</c:v>
                </c:pt>
                <c:pt idx="226">
                  <c:v>96</c:v>
                </c:pt>
                <c:pt idx="227">
                  <c:v>121</c:v>
                </c:pt>
                <c:pt idx="228">
                  <c:v>113</c:v>
                </c:pt>
                <c:pt idx="229">
                  <c:v>115</c:v>
                </c:pt>
                <c:pt idx="230">
                  <c:v>124</c:v>
                </c:pt>
                <c:pt idx="231">
                  <c:v>114</c:v>
                </c:pt>
                <c:pt idx="232">
                  <c:v>111</c:v>
                </c:pt>
                <c:pt idx="233">
                  <c:v>105</c:v>
                </c:pt>
                <c:pt idx="234">
                  <c:v>108</c:v>
                </c:pt>
                <c:pt idx="235">
                  <c:v>106</c:v>
                </c:pt>
                <c:pt idx="236">
                  <c:v>104</c:v>
                </c:pt>
                <c:pt idx="237">
                  <c:v>115</c:v>
                </c:pt>
                <c:pt idx="238">
                  <c:v>108</c:v>
                </c:pt>
                <c:pt idx="239">
                  <c:v>120</c:v>
                </c:pt>
                <c:pt idx="240">
                  <c:v>111</c:v>
                </c:pt>
                <c:pt idx="241">
                  <c:v>116</c:v>
                </c:pt>
                <c:pt idx="242">
                  <c:v>88</c:v>
                </c:pt>
                <c:pt idx="243">
                  <c:v>96</c:v>
                </c:pt>
                <c:pt idx="244">
                  <c:v>112</c:v>
                </c:pt>
                <c:pt idx="245">
                  <c:v>97</c:v>
                </c:pt>
                <c:pt idx="246">
                  <c:v>105</c:v>
                </c:pt>
                <c:pt idx="247">
                  <c:v>102</c:v>
                </c:pt>
                <c:pt idx="248">
                  <c:v>76</c:v>
                </c:pt>
                <c:pt idx="249">
                  <c:v>91</c:v>
                </c:pt>
                <c:pt idx="250">
                  <c:v>88</c:v>
                </c:pt>
                <c:pt idx="251">
                  <c:v>88</c:v>
                </c:pt>
                <c:pt idx="252">
                  <c:v>88</c:v>
                </c:pt>
                <c:pt idx="253">
                  <c:v>94</c:v>
                </c:pt>
                <c:pt idx="254">
                  <c:v>92</c:v>
                </c:pt>
                <c:pt idx="255">
                  <c:v>74</c:v>
                </c:pt>
                <c:pt idx="256">
                  <c:v>92</c:v>
                </c:pt>
                <c:pt idx="257">
                  <c:v>86</c:v>
                </c:pt>
                <c:pt idx="258">
                  <c:v>100</c:v>
                </c:pt>
                <c:pt idx="259">
                  <c:v>80</c:v>
                </c:pt>
                <c:pt idx="260">
                  <c:v>80</c:v>
                </c:pt>
                <c:pt idx="261">
                  <c:v>69</c:v>
                </c:pt>
                <c:pt idx="262">
                  <c:v>85</c:v>
                </c:pt>
                <c:pt idx="263">
                  <c:v>81</c:v>
                </c:pt>
                <c:pt idx="264">
                  <c:v>76</c:v>
                </c:pt>
                <c:pt idx="265">
                  <c:v>77</c:v>
                </c:pt>
                <c:pt idx="266">
                  <c:v>84</c:v>
                </c:pt>
                <c:pt idx="267">
                  <c:v>75</c:v>
                </c:pt>
                <c:pt idx="268">
                  <c:v>66</c:v>
                </c:pt>
                <c:pt idx="269">
                  <c:v>77</c:v>
                </c:pt>
                <c:pt idx="270">
                  <c:v>69</c:v>
                </c:pt>
                <c:pt idx="271">
                  <c:v>72</c:v>
                </c:pt>
                <c:pt idx="272">
                  <c:v>69</c:v>
                </c:pt>
                <c:pt idx="273">
                  <c:v>89</c:v>
                </c:pt>
                <c:pt idx="274">
                  <c:v>64</c:v>
                </c:pt>
                <c:pt idx="275">
                  <c:v>78</c:v>
                </c:pt>
                <c:pt idx="276">
                  <c:v>77</c:v>
                </c:pt>
                <c:pt idx="277">
                  <c:v>69</c:v>
                </c:pt>
                <c:pt idx="278">
                  <c:v>73</c:v>
                </c:pt>
                <c:pt idx="279">
                  <c:v>63</c:v>
                </c:pt>
                <c:pt idx="280">
                  <c:v>63</c:v>
                </c:pt>
                <c:pt idx="281">
                  <c:v>61</c:v>
                </c:pt>
                <c:pt idx="282">
                  <c:v>78</c:v>
                </c:pt>
                <c:pt idx="283">
                  <c:v>64</c:v>
                </c:pt>
                <c:pt idx="284">
                  <c:v>66</c:v>
                </c:pt>
                <c:pt idx="285">
                  <c:v>72</c:v>
                </c:pt>
                <c:pt idx="286">
                  <c:v>69</c:v>
                </c:pt>
                <c:pt idx="287">
                  <c:v>61</c:v>
                </c:pt>
                <c:pt idx="288">
                  <c:v>59</c:v>
                </c:pt>
                <c:pt idx="289">
                  <c:v>69</c:v>
                </c:pt>
                <c:pt idx="290">
                  <c:v>74</c:v>
                </c:pt>
                <c:pt idx="291">
                  <c:v>71</c:v>
                </c:pt>
                <c:pt idx="292">
                  <c:v>57</c:v>
                </c:pt>
                <c:pt idx="293">
                  <c:v>41</c:v>
                </c:pt>
                <c:pt idx="294">
                  <c:v>77</c:v>
                </c:pt>
                <c:pt idx="295">
                  <c:v>51</c:v>
                </c:pt>
                <c:pt idx="296">
                  <c:v>54</c:v>
                </c:pt>
                <c:pt idx="297">
                  <c:v>54</c:v>
                </c:pt>
                <c:pt idx="298">
                  <c:v>64</c:v>
                </c:pt>
                <c:pt idx="299">
                  <c:v>65</c:v>
                </c:pt>
                <c:pt idx="300">
                  <c:v>71</c:v>
                </c:pt>
                <c:pt idx="301">
                  <c:v>57</c:v>
                </c:pt>
                <c:pt idx="302">
                  <c:v>56</c:v>
                </c:pt>
                <c:pt idx="303">
                  <c:v>52</c:v>
                </c:pt>
                <c:pt idx="304">
                  <c:v>62</c:v>
                </c:pt>
                <c:pt idx="305">
                  <c:v>70</c:v>
                </c:pt>
                <c:pt idx="306">
                  <c:v>45</c:v>
                </c:pt>
                <c:pt idx="307">
                  <c:v>44</c:v>
                </c:pt>
                <c:pt idx="308">
                  <c:v>61</c:v>
                </c:pt>
                <c:pt idx="309">
                  <c:v>57</c:v>
                </c:pt>
                <c:pt idx="310">
                  <c:v>49</c:v>
                </c:pt>
                <c:pt idx="311">
                  <c:v>51</c:v>
                </c:pt>
                <c:pt idx="312">
                  <c:v>47</c:v>
                </c:pt>
                <c:pt idx="313">
                  <c:v>46</c:v>
                </c:pt>
                <c:pt idx="314">
                  <c:v>46</c:v>
                </c:pt>
                <c:pt idx="315">
                  <c:v>45</c:v>
                </c:pt>
                <c:pt idx="316">
                  <c:v>57</c:v>
                </c:pt>
                <c:pt idx="317">
                  <c:v>55</c:v>
                </c:pt>
                <c:pt idx="318">
                  <c:v>49</c:v>
                </c:pt>
                <c:pt idx="319">
                  <c:v>48</c:v>
                </c:pt>
                <c:pt idx="320">
                  <c:v>46</c:v>
                </c:pt>
                <c:pt idx="321">
                  <c:v>46</c:v>
                </c:pt>
                <c:pt idx="322">
                  <c:v>54</c:v>
                </c:pt>
                <c:pt idx="323">
                  <c:v>46</c:v>
                </c:pt>
                <c:pt idx="324">
                  <c:v>41</c:v>
                </c:pt>
                <c:pt idx="325">
                  <c:v>52</c:v>
                </c:pt>
                <c:pt idx="326">
                  <c:v>56</c:v>
                </c:pt>
                <c:pt idx="327">
                  <c:v>43</c:v>
                </c:pt>
                <c:pt idx="328">
                  <c:v>43</c:v>
                </c:pt>
                <c:pt idx="329">
                  <c:v>50</c:v>
                </c:pt>
                <c:pt idx="330">
                  <c:v>49</c:v>
                </c:pt>
                <c:pt idx="331">
                  <c:v>46</c:v>
                </c:pt>
                <c:pt idx="332">
                  <c:v>40</c:v>
                </c:pt>
                <c:pt idx="333">
                  <c:v>51</c:v>
                </c:pt>
                <c:pt idx="334">
                  <c:v>38</c:v>
                </c:pt>
                <c:pt idx="335">
                  <c:v>46</c:v>
                </c:pt>
                <c:pt idx="336">
                  <c:v>59</c:v>
                </c:pt>
                <c:pt idx="337">
                  <c:v>39</c:v>
                </c:pt>
                <c:pt idx="338">
                  <c:v>45</c:v>
                </c:pt>
                <c:pt idx="339">
                  <c:v>37</c:v>
                </c:pt>
                <c:pt idx="340">
                  <c:v>39</c:v>
                </c:pt>
                <c:pt idx="341">
                  <c:v>47</c:v>
                </c:pt>
                <c:pt idx="342">
                  <c:v>52</c:v>
                </c:pt>
                <c:pt idx="343">
                  <c:v>43</c:v>
                </c:pt>
                <c:pt idx="344">
                  <c:v>46</c:v>
                </c:pt>
                <c:pt idx="345">
                  <c:v>41</c:v>
                </c:pt>
                <c:pt idx="346">
                  <c:v>44</c:v>
                </c:pt>
                <c:pt idx="347">
                  <c:v>34</c:v>
                </c:pt>
                <c:pt idx="348">
                  <c:v>41</c:v>
                </c:pt>
                <c:pt idx="349">
                  <c:v>53</c:v>
                </c:pt>
                <c:pt idx="350">
                  <c:v>35</c:v>
                </c:pt>
                <c:pt idx="351">
                  <c:v>27</c:v>
                </c:pt>
                <c:pt idx="352">
                  <c:v>45</c:v>
                </c:pt>
                <c:pt idx="353">
                  <c:v>30</c:v>
                </c:pt>
                <c:pt idx="354">
                  <c:v>25</c:v>
                </c:pt>
                <c:pt idx="355">
                  <c:v>35</c:v>
                </c:pt>
                <c:pt idx="356">
                  <c:v>31</c:v>
                </c:pt>
                <c:pt idx="357">
                  <c:v>41</c:v>
                </c:pt>
                <c:pt idx="358">
                  <c:v>38</c:v>
                </c:pt>
                <c:pt idx="359">
                  <c:v>49</c:v>
                </c:pt>
                <c:pt idx="360">
                  <c:v>37</c:v>
                </c:pt>
                <c:pt idx="361">
                  <c:v>34</c:v>
                </c:pt>
                <c:pt idx="362">
                  <c:v>34</c:v>
                </c:pt>
                <c:pt idx="363">
                  <c:v>30</c:v>
                </c:pt>
                <c:pt idx="364">
                  <c:v>28</c:v>
                </c:pt>
                <c:pt idx="365">
                  <c:v>25</c:v>
                </c:pt>
                <c:pt idx="366">
                  <c:v>38</c:v>
                </c:pt>
                <c:pt idx="367">
                  <c:v>36</c:v>
                </c:pt>
                <c:pt idx="368">
                  <c:v>33</c:v>
                </c:pt>
                <c:pt idx="369">
                  <c:v>31</c:v>
                </c:pt>
                <c:pt idx="370">
                  <c:v>40</c:v>
                </c:pt>
                <c:pt idx="371">
                  <c:v>20</c:v>
                </c:pt>
                <c:pt idx="372">
                  <c:v>33</c:v>
                </c:pt>
                <c:pt idx="373">
                  <c:v>31</c:v>
                </c:pt>
                <c:pt idx="374">
                  <c:v>31</c:v>
                </c:pt>
                <c:pt idx="375">
                  <c:v>24</c:v>
                </c:pt>
                <c:pt idx="376">
                  <c:v>31</c:v>
                </c:pt>
                <c:pt idx="377">
                  <c:v>42</c:v>
                </c:pt>
                <c:pt idx="378">
                  <c:v>27</c:v>
                </c:pt>
                <c:pt idx="379">
                  <c:v>29</c:v>
                </c:pt>
                <c:pt idx="380">
                  <c:v>30</c:v>
                </c:pt>
                <c:pt idx="381">
                  <c:v>34</c:v>
                </c:pt>
                <c:pt idx="382">
                  <c:v>32</c:v>
                </c:pt>
                <c:pt idx="383">
                  <c:v>31</c:v>
                </c:pt>
                <c:pt idx="384">
                  <c:v>25</c:v>
                </c:pt>
                <c:pt idx="385">
                  <c:v>34</c:v>
                </c:pt>
                <c:pt idx="386">
                  <c:v>14</c:v>
                </c:pt>
                <c:pt idx="387">
                  <c:v>27</c:v>
                </c:pt>
                <c:pt idx="388">
                  <c:v>28</c:v>
                </c:pt>
                <c:pt idx="389">
                  <c:v>34</c:v>
                </c:pt>
                <c:pt idx="390">
                  <c:v>20</c:v>
                </c:pt>
                <c:pt idx="391">
                  <c:v>22</c:v>
                </c:pt>
                <c:pt idx="392">
                  <c:v>26</c:v>
                </c:pt>
                <c:pt idx="393">
                  <c:v>21</c:v>
                </c:pt>
                <c:pt idx="394">
                  <c:v>26</c:v>
                </c:pt>
                <c:pt idx="395">
                  <c:v>24</c:v>
                </c:pt>
                <c:pt idx="396">
                  <c:v>29</c:v>
                </c:pt>
                <c:pt idx="397">
                  <c:v>23</c:v>
                </c:pt>
                <c:pt idx="398">
                  <c:v>25</c:v>
                </c:pt>
                <c:pt idx="399">
                  <c:v>18</c:v>
                </c:pt>
                <c:pt idx="400">
                  <c:v>22</c:v>
                </c:pt>
                <c:pt idx="401">
                  <c:v>24</c:v>
                </c:pt>
                <c:pt idx="402">
                  <c:v>25</c:v>
                </c:pt>
                <c:pt idx="403">
                  <c:v>23</c:v>
                </c:pt>
                <c:pt idx="404">
                  <c:v>25</c:v>
                </c:pt>
                <c:pt idx="405">
                  <c:v>23</c:v>
                </c:pt>
                <c:pt idx="406">
                  <c:v>19</c:v>
                </c:pt>
                <c:pt idx="407">
                  <c:v>35</c:v>
                </c:pt>
                <c:pt idx="408">
                  <c:v>25</c:v>
                </c:pt>
                <c:pt idx="409">
                  <c:v>22</c:v>
                </c:pt>
                <c:pt idx="410">
                  <c:v>17</c:v>
                </c:pt>
                <c:pt idx="411">
                  <c:v>23</c:v>
                </c:pt>
                <c:pt idx="412">
                  <c:v>20</c:v>
                </c:pt>
                <c:pt idx="413">
                  <c:v>28</c:v>
                </c:pt>
                <c:pt idx="414">
                  <c:v>29</c:v>
                </c:pt>
                <c:pt idx="415">
                  <c:v>22</c:v>
                </c:pt>
                <c:pt idx="416">
                  <c:v>30</c:v>
                </c:pt>
                <c:pt idx="417">
                  <c:v>30</c:v>
                </c:pt>
                <c:pt idx="418">
                  <c:v>22</c:v>
                </c:pt>
                <c:pt idx="419">
                  <c:v>16</c:v>
                </c:pt>
                <c:pt idx="420">
                  <c:v>19</c:v>
                </c:pt>
                <c:pt idx="421">
                  <c:v>25</c:v>
                </c:pt>
                <c:pt idx="422">
                  <c:v>12</c:v>
                </c:pt>
                <c:pt idx="423">
                  <c:v>14</c:v>
                </c:pt>
                <c:pt idx="424">
                  <c:v>15</c:v>
                </c:pt>
                <c:pt idx="425">
                  <c:v>29</c:v>
                </c:pt>
                <c:pt idx="426">
                  <c:v>30</c:v>
                </c:pt>
                <c:pt idx="427">
                  <c:v>21</c:v>
                </c:pt>
                <c:pt idx="428">
                  <c:v>16</c:v>
                </c:pt>
                <c:pt idx="429">
                  <c:v>20</c:v>
                </c:pt>
                <c:pt idx="430">
                  <c:v>34</c:v>
                </c:pt>
                <c:pt idx="431">
                  <c:v>19</c:v>
                </c:pt>
                <c:pt idx="432">
                  <c:v>22</c:v>
                </c:pt>
                <c:pt idx="433">
                  <c:v>18</c:v>
                </c:pt>
                <c:pt idx="434">
                  <c:v>18</c:v>
                </c:pt>
                <c:pt idx="435">
                  <c:v>13</c:v>
                </c:pt>
                <c:pt idx="436">
                  <c:v>24</c:v>
                </c:pt>
                <c:pt idx="437">
                  <c:v>23</c:v>
                </c:pt>
                <c:pt idx="438">
                  <c:v>19</c:v>
                </c:pt>
                <c:pt idx="439">
                  <c:v>14</c:v>
                </c:pt>
                <c:pt idx="440">
                  <c:v>18</c:v>
                </c:pt>
                <c:pt idx="441">
                  <c:v>16</c:v>
                </c:pt>
                <c:pt idx="442">
                  <c:v>20</c:v>
                </c:pt>
                <c:pt idx="443">
                  <c:v>22</c:v>
                </c:pt>
                <c:pt idx="444">
                  <c:v>15</c:v>
                </c:pt>
                <c:pt idx="445">
                  <c:v>21</c:v>
                </c:pt>
                <c:pt idx="446">
                  <c:v>11</c:v>
                </c:pt>
                <c:pt idx="447">
                  <c:v>27</c:v>
                </c:pt>
                <c:pt idx="448">
                  <c:v>15</c:v>
                </c:pt>
                <c:pt idx="449">
                  <c:v>11</c:v>
                </c:pt>
                <c:pt idx="450">
                  <c:v>19</c:v>
                </c:pt>
                <c:pt idx="451">
                  <c:v>27</c:v>
                </c:pt>
                <c:pt idx="452">
                  <c:v>13</c:v>
                </c:pt>
                <c:pt idx="453">
                  <c:v>22</c:v>
                </c:pt>
                <c:pt idx="454">
                  <c:v>22</c:v>
                </c:pt>
                <c:pt idx="455">
                  <c:v>12</c:v>
                </c:pt>
                <c:pt idx="456">
                  <c:v>18</c:v>
                </c:pt>
                <c:pt idx="457">
                  <c:v>36</c:v>
                </c:pt>
                <c:pt idx="458">
                  <c:v>21</c:v>
                </c:pt>
                <c:pt idx="459">
                  <c:v>13</c:v>
                </c:pt>
                <c:pt idx="460">
                  <c:v>16</c:v>
                </c:pt>
                <c:pt idx="461">
                  <c:v>22</c:v>
                </c:pt>
                <c:pt idx="462">
                  <c:v>11</c:v>
                </c:pt>
                <c:pt idx="463">
                  <c:v>17</c:v>
                </c:pt>
                <c:pt idx="464">
                  <c:v>11</c:v>
                </c:pt>
                <c:pt idx="465">
                  <c:v>20</c:v>
                </c:pt>
                <c:pt idx="466">
                  <c:v>15</c:v>
                </c:pt>
                <c:pt idx="467">
                  <c:v>13</c:v>
                </c:pt>
                <c:pt idx="468">
                  <c:v>18</c:v>
                </c:pt>
                <c:pt idx="469">
                  <c:v>19</c:v>
                </c:pt>
                <c:pt idx="470">
                  <c:v>15</c:v>
                </c:pt>
                <c:pt idx="471">
                  <c:v>17</c:v>
                </c:pt>
                <c:pt idx="472">
                  <c:v>17</c:v>
                </c:pt>
                <c:pt idx="473">
                  <c:v>15</c:v>
                </c:pt>
                <c:pt idx="474">
                  <c:v>12</c:v>
                </c:pt>
                <c:pt idx="475">
                  <c:v>14</c:v>
                </c:pt>
                <c:pt idx="476">
                  <c:v>10</c:v>
                </c:pt>
                <c:pt idx="477">
                  <c:v>11</c:v>
                </c:pt>
                <c:pt idx="478">
                  <c:v>20</c:v>
                </c:pt>
                <c:pt idx="479">
                  <c:v>20</c:v>
                </c:pt>
                <c:pt idx="480">
                  <c:v>16</c:v>
                </c:pt>
                <c:pt idx="481">
                  <c:v>14</c:v>
                </c:pt>
                <c:pt idx="482">
                  <c:v>21</c:v>
                </c:pt>
                <c:pt idx="483">
                  <c:v>12</c:v>
                </c:pt>
                <c:pt idx="484">
                  <c:v>19</c:v>
                </c:pt>
                <c:pt idx="485">
                  <c:v>19</c:v>
                </c:pt>
                <c:pt idx="486">
                  <c:v>16</c:v>
                </c:pt>
                <c:pt idx="487">
                  <c:v>20</c:v>
                </c:pt>
                <c:pt idx="488">
                  <c:v>15</c:v>
                </c:pt>
                <c:pt idx="489">
                  <c:v>16</c:v>
                </c:pt>
                <c:pt idx="490">
                  <c:v>10</c:v>
                </c:pt>
                <c:pt idx="491">
                  <c:v>14</c:v>
                </c:pt>
                <c:pt idx="492">
                  <c:v>13</c:v>
                </c:pt>
                <c:pt idx="493">
                  <c:v>17</c:v>
                </c:pt>
                <c:pt idx="494">
                  <c:v>14</c:v>
                </c:pt>
                <c:pt idx="495">
                  <c:v>9</c:v>
                </c:pt>
                <c:pt idx="496">
                  <c:v>14</c:v>
                </c:pt>
                <c:pt idx="497">
                  <c:v>16</c:v>
                </c:pt>
                <c:pt idx="498">
                  <c:v>14</c:v>
                </c:pt>
                <c:pt idx="499">
                  <c:v>10</c:v>
                </c:pt>
                <c:pt idx="500">
                  <c:v>12</c:v>
                </c:pt>
                <c:pt idx="501">
                  <c:v>16</c:v>
                </c:pt>
                <c:pt idx="502">
                  <c:v>8</c:v>
                </c:pt>
                <c:pt idx="503">
                  <c:v>12</c:v>
                </c:pt>
                <c:pt idx="504">
                  <c:v>18</c:v>
                </c:pt>
                <c:pt idx="505">
                  <c:v>11</c:v>
                </c:pt>
                <c:pt idx="506">
                  <c:v>13</c:v>
                </c:pt>
                <c:pt idx="507">
                  <c:v>20</c:v>
                </c:pt>
                <c:pt idx="508">
                  <c:v>10</c:v>
                </c:pt>
                <c:pt idx="509">
                  <c:v>14</c:v>
                </c:pt>
                <c:pt idx="510">
                  <c:v>13</c:v>
                </c:pt>
                <c:pt idx="511">
                  <c:v>12</c:v>
                </c:pt>
                <c:pt idx="512">
                  <c:v>13</c:v>
                </c:pt>
                <c:pt idx="513">
                  <c:v>12</c:v>
                </c:pt>
                <c:pt idx="514">
                  <c:v>9</c:v>
                </c:pt>
                <c:pt idx="515">
                  <c:v>16</c:v>
                </c:pt>
                <c:pt idx="516">
                  <c:v>8</c:v>
                </c:pt>
                <c:pt idx="517">
                  <c:v>12</c:v>
                </c:pt>
                <c:pt idx="518">
                  <c:v>11</c:v>
                </c:pt>
                <c:pt idx="519">
                  <c:v>8</c:v>
                </c:pt>
                <c:pt idx="520">
                  <c:v>14</c:v>
                </c:pt>
                <c:pt idx="521">
                  <c:v>5</c:v>
                </c:pt>
                <c:pt idx="522">
                  <c:v>13</c:v>
                </c:pt>
                <c:pt idx="523">
                  <c:v>12</c:v>
                </c:pt>
                <c:pt idx="524">
                  <c:v>14</c:v>
                </c:pt>
                <c:pt idx="525">
                  <c:v>16</c:v>
                </c:pt>
                <c:pt idx="526">
                  <c:v>14</c:v>
                </c:pt>
                <c:pt idx="527">
                  <c:v>16</c:v>
                </c:pt>
                <c:pt idx="528">
                  <c:v>15</c:v>
                </c:pt>
                <c:pt idx="529">
                  <c:v>7</c:v>
                </c:pt>
                <c:pt idx="530">
                  <c:v>15</c:v>
                </c:pt>
                <c:pt idx="531">
                  <c:v>13</c:v>
                </c:pt>
                <c:pt idx="532">
                  <c:v>11</c:v>
                </c:pt>
                <c:pt idx="533">
                  <c:v>10</c:v>
                </c:pt>
                <c:pt idx="534">
                  <c:v>13</c:v>
                </c:pt>
                <c:pt idx="535">
                  <c:v>15</c:v>
                </c:pt>
                <c:pt idx="536">
                  <c:v>8</c:v>
                </c:pt>
                <c:pt idx="537">
                  <c:v>11</c:v>
                </c:pt>
                <c:pt idx="538">
                  <c:v>20</c:v>
                </c:pt>
                <c:pt idx="539">
                  <c:v>10</c:v>
                </c:pt>
                <c:pt idx="540">
                  <c:v>11</c:v>
                </c:pt>
                <c:pt idx="541">
                  <c:v>16</c:v>
                </c:pt>
                <c:pt idx="542">
                  <c:v>8</c:v>
                </c:pt>
                <c:pt idx="543">
                  <c:v>11</c:v>
                </c:pt>
                <c:pt idx="544">
                  <c:v>14</c:v>
                </c:pt>
                <c:pt idx="545">
                  <c:v>11</c:v>
                </c:pt>
                <c:pt idx="546">
                  <c:v>10</c:v>
                </c:pt>
                <c:pt idx="547">
                  <c:v>5</c:v>
                </c:pt>
                <c:pt idx="548">
                  <c:v>13</c:v>
                </c:pt>
                <c:pt idx="549">
                  <c:v>9</c:v>
                </c:pt>
                <c:pt idx="550">
                  <c:v>9</c:v>
                </c:pt>
                <c:pt idx="551">
                  <c:v>6</c:v>
                </c:pt>
                <c:pt idx="552">
                  <c:v>14</c:v>
                </c:pt>
                <c:pt idx="553">
                  <c:v>9</c:v>
                </c:pt>
                <c:pt idx="554">
                  <c:v>12</c:v>
                </c:pt>
                <c:pt idx="555">
                  <c:v>13</c:v>
                </c:pt>
                <c:pt idx="556">
                  <c:v>6</c:v>
                </c:pt>
                <c:pt idx="557">
                  <c:v>8</c:v>
                </c:pt>
                <c:pt idx="558">
                  <c:v>15</c:v>
                </c:pt>
                <c:pt idx="559">
                  <c:v>11</c:v>
                </c:pt>
                <c:pt idx="560">
                  <c:v>8</c:v>
                </c:pt>
                <c:pt idx="561">
                  <c:v>9</c:v>
                </c:pt>
                <c:pt idx="562">
                  <c:v>3</c:v>
                </c:pt>
                <c:pt idx="563">
                  <c:v>10</c:v>
                </c:pt>
                <c:pt idx="564">
                  <c:v>9</c:v>
                </c:pt>
                <c:pt idx="565">
                  <c:v>11</c:v>
                </c:pt>
                <c:pt idx="566">
                  <c:v>10</c:v>
                </c:pt>
                <c:pt idx="567">
                  <c:v>11</c:v>
                </c:pt>
                <c:pt idx="568">
                  <c:v>6</c:v>
                </c:pt>
                <c:pt idx="569">
                  <c:v>8</c:v>
                </c:pt>
                <c:pt idx="570">
                  <c:v>5</c:v>
                </c:pt>
                <c:pt idx="571">
                  <c:v>9</c:v>
                </c:pt>
                <c:pt idx="572">
                  <c:v>14</c:v>
                </c:pt>
                <c:pt idx="573">
                  <c:v>10</c:v>
                </c:pt>
                <c:pt idx="574">
                  <c:v>12</c:v>
                </c:pt>
                <c:pt idx="575">
                  <c:v>2</c:v>
                </c:pt>
                <c:pt idx="576">
                  <c:v>4</c:v>
                </c:pt>
                <c:pt idx="577">
                  <c:v>5</c:v>
                </c:pt>
                <c:pt idx="578">
                  <c:v>9</c:v>
                </c:pt>
                <c:pt idx="579">
                  <c:v>13</c:v>
                </c:pt>
                <c:pt idx="580">
                  <c:v>5</c:v>
                </c:pt>
                <c:pt idx="581">
                  <c:v>6</c:v>
                </c:pt>
                <c:pt idx="582">
                  <c:v>6</c:v>
                </c:pt>
                <c:pt idx="583">
                  <c:v>6</c:v>
                </c:pt>
                <c:pt idx="584">
                  <c:v>4</c:v>
                </c:pt>
                <c:pt idx="585">
                  <c:v>7</c:v>
                </c:pt>
                <c:pt idx="586">
                  <c:v>9</c:v>
                </c:pt>
                <c:pt idx="587">
                  <c:v>8</c:v>
                </c:pt>
                <c:pt idx="588">
                  <c:v>8</c:v>
                </c:pt>
                <c:pt idx="589">
                  <c:v>8</c:v>
                </c:pt>
                <c:pt idx="590">
                  <c:v>8</c:v>
                </c:pt>
                <c:pt idx="591">
                  <c:v>12</c:v>
                </c:pt>
                <c:pt idx="592">
                  <c:v>5</c:v>
                </c:pt>
                <c:pt idx="593">
                  <c:v>5</c:v>
                </c:pt>
                <c:pt idx="594">
                  <c:v>7</c:v>
                </c:pt>
                <c:pt idx="595">
                  <c:v>9</c:v>
                </c:pt>
                <c:pt idx="596">
                  <c:v>8</c:v>
                </c:pt>
                <c:pt idx="597">
                  <c:v>8</c:v>
                </c:pt>
                <c:pt idx="598">
                  <c:v>9</c:v>
                </c:pt>
                <c:pt idx="599">
                  <c:v>9</c:v>
                </c:pt>
                <c:pt idx="600">
                  <c:v>13</c:v>
                </c:pt>
                <c:pt idx="601">
                  <c:v>14</c:v>
                </c:pt>
                <c:pt idx="602">
                  <c:v>4</c:v>
                </c:pt>
                <c:pt idx="603">
                  <c:v>5</c:v>
                </c:pt>
                <c:pt idx="604">
                  <c:v>7</c:v>
                </c:pt>
                <c:pt idx="605">
                  <c:v>5</c:v>
                </c:pt>
                <c:pt idx="606">
                  <c:v>3</c:v>
                </c:pt>
                <c:pt idx="607">
                  <c:v>7</c:v>
                </c:pt>
                <c:pt idx="608">
                  <c:v>10</c:v>
                </c:pt>
                <c:pt idx="609">
                  <c:v>2</c:v>
                </c:pt>
                <c:pt idx="610">
                  <c:v>10</c:v>
                </c:pt>
                <c:pt idx="611">
                  <c:v>11</c:v>
                </c:pt>
                <c:pt idx="612">
                  <c:v>5</c:v>
                </c:pt>
                <c:pt idx="613">
                  <c:v>4</c:v>
                </c:pt>
                <c:pt idx="614">
                  <c:v>8</c:v>
                </c:pt>
                <c:pt idx="615">
                  <c:v>8</c:v>
                </c:pt>
                <c:pt idx="616">
                  <c:v>8</c:v>
                </c:pt>
                <c:pt idx="617">
                  <c:v>8</c:v>
                </c:pt>
                <c:pt idx="618">
                  <c:v>7</c:v>
                </c:pt>
                <c:pt idx="619">
                  <c:v>9</c:v>
                </c:pt>
                <c:pt idx="620">
                  <c:v>7</c:v>
                </c:pt>
                <c:pt idx="621">
                  <c:v>5</c:v>
                </c:pt>
                <c:pt idx="622">
                  <c:v>4</c:v>
                </c:pt>
                <c:pt idx="623">
                  <c:v>5</c:v>
                </c:pt>
                <c:pt idx="624">
                  <c:v>7</c:v>
                </c:pt>
                <c:pt idx="625">
                  <c:v>6</c:v>
                </c:pt>
                <c:pt idx="626">
                  <c:v>8</c:v>
                </c:pt>
                <c:pt idx="627">
                  <c:v>6</c:v>
                </c:pt>
                <c:pt idx="628">
                  <c:v>8</c:v>
                </c:pt>
                <c:pt idx="629">
                  <c:v>5</c:v>
                </c:pt>
                <c:pt idx="630">
                  <c:v>3</c:v>
                </c:pt>
                <c:pt idx="631">
                  <c:v>4</c:v>
                </c:pt>
                <c:pt idx="632">
                  <c:v>3</c:v>
                </c:pt>
                <c:pt idx="633">
                  <c:v>9</c:v>
                </c:pt>
                <c:pt idx="634">
                  <c:v>4</c:v>
                </c:pt>
                <c:pt idx="635">
                  <c:v>9</c:v>
                </c:pt>
                <c:pt idx="636">
                  <c:v>5</c:v>
                </c:pt>
                <c:pt idx="637">
                  <c:v>4</c:v>
                </c:pt>
                <c:pt idx="638">
                  <c:v>6</c:v>
                </c:pt>
                <c:pt idx="639">
                  <c:v>6</c:v>
                </c:pt>
                <c:pt idx="640">
                  <c:v>10</c:v>
                </c:pt>
                <c:pt idx="641">
                  <c:v>7</c:v>
                </c:pt>
                <c:pt idx="642">
                  <c:v>3</c:v>
                </c:pt>
                <c:pt idx="643">
                  <c:v>4</c:v>
                </c:pt>
                <c:pt idx="644">
                  <c:v>7</c:v>
                </c:pt>
                <c:pt idx="645">
                  <c:v>5</c:v>
                </c:pt>
                <c:pt idx="646">
                  <c:v>5</c:v>
                </c:pt>
                <c:pt idx="647">
                  <c:v>3</c:v>
                </c:pt>
                <c:pt idx="648">
                  <c:v>2</c:v>
                </c:pt>
                <c:pt idx="649">
                  <c:v>8</c:v>
                </c:pt>
                <c:pt idx="650">
                  <c:v>8</c:v>
                </c:pt>
                <c:pt idx="651">
                  <c:v>7</c:v>
                </c:pt>
                <c:pt idx="652">
                  <c:v>5</c:v>
                </c:pt>
                <c:pt idx="653">
                  <c:v>9</c:v>
                </c:pt>
                <c:pt idx="654">
                  <c:v>2</c:v>
                </c:pt>
                <c:pt idx="655">
                  <c:v>3</c:v>
                </c:pt>
                <c:pt idx="656">
                  <c:v>5</c:v>
                </c:pt>
                <c:pt idx="657">
                  <c:v>1</c:v>
                </c:pt>
                <c:pt idx="658">
                  <c:v>6</c:v>
                </c:pt>
                <c:pt idx="659">
                  <c:v>4</c:v>
                </c:pt>
                <c:pt idx="660">
                  <c:v>6</c:v>
                </c:pt>
                <c:pt idx="661">
                  <c:v>9</c:v>
                </c:pt>
                <c:pt idx="662">
                  <c:v>6</c:v>
                </c:pt>
                <c:pt idx="663">
                  <c:v>4</c:v>
                </c:pt>
                <c:pt idx="664">
                  <c:v>6</c:v>
                </c:pt>
                <c:pt idx="665">
                  <c:v>3</c:v>
                </c:pt>
                <c:pt idx="666">
                  <c:v>4</c:v>
                </c:pt>
                <c:pt idx="667">
                  <c:v>4</c:v>
                </c:pt>
                <c:pt idx="668">
                  <c:v>7</c:v>
                </c:pt>
                <c:pt idx="669">
                  <c:v>12</c:v>
                </c:pt>
                <c:pt idx="670">
                  <c:v>6</c:v>
                </c:pt>
                <c:pt idx="671">
                  <c:v>4</c:v>
                </c:pt>
                <c:pt idx="672">
                  <c:v>7</c:v>
                </c:pt>
                <c:pt idx="673">
                  <c:v>7</c:v>
                </c:pt>
                <c:pt idx="674">
                  <c:v>4</c:v>
                </c:pt>
                <c:pt idx="675">
                  <c:v>3</c:v>
                </c:pt>
                <c:pt idx="676">
                  <c:v>3</c:v>
                </c:pt>
                <c:pt idx="677">
                  <c:v>11</c:v>
                </c:pt>
                <c:pt idx="678">
                  <c:v>2</c:v>
                </c:pt>
                <c:pt idx="679">
                  <c:v>7</c:v>
                </c:pt>
                <c:pt idx="680">
                  <c:v>4</c:v>
                </c:pt>
                <c:pt idx="681">
                  <c:v>4</c:v>
                </c:pt>
                <c:pt idx="682">
                  <c:v>3</c:v>
                </c:pt>
                <c:pt idx="683">
                  <c:v>8</c:v>
                </c:pt>
                <c:pt idx="684">
                  <c:v>3</c:v>
                </c:pt>
                <c:pt idx="685">
                  <c:v>6</c:v>
                </c:pt>
                <c:pt idx="686">
                  <c:v>7</c:v>
                </c:pt>
                <c:pt idx="687">
                  <c:v>6</c:v>
                </c:pt>
                <c:pt idx="688">
                  <c:v>8</c:v>
                </c:pt>
                <c:pt idx="689">
                  <c:v>3</c:v>
                </c:pt>
                <c:pt idx="690">
                  <c:v>5</c:v>
                </c:pt>
                <c:pt idx="691">
                  <c:v>3</c:v>
                </c:pt>
                <c:pt idx="692">
                  <c:v>7</c:v>
                </c:pt>
                <c:pt idx="693">
                  <c:v>1</c:v>
                </c:pt>
                <c:pt idx="694">
                  <c:v>6</c:v>
                </c:pt>
                <c:pt idx="695">
                  <c:v>3</c:v>
                </c:pt>
                <c:pt idx="696">
                  <c:v>4</c:v>
                </c:pt>
                <c:pt idx="697">
                  <c:v>2</c:v>
                </c:pt>
                <c:pt idx="698">
                  <c:v>13</c:v>
                </c:pt>
                <c:pt idx="699">
                  <c:v>3</c:v>
                </c:pt>
                <c:pt idx="700">
                  <c:v>3</c:v>
                </c:pt>
                <c:pt idx="701">
                  <c:v>8</c:v>
                </c:pt>
                <c:pt idx="702">
                  <c:v>8</c:v>
                </c:pt>
                <c:pt idx="703">
                  <c:v>3</c:v>
                </c:pt>
                <c:pt idx="704">
                  <c:v>5</c:v>
                </c:pt>
                <c:pt idx="705">
                  <c:v>3</c:v>
                </c:pt>
                <c:pt idx="706">
                  <c:v>7</c:v>
                </c:pt>
                <c:pt idx="707">
                  <c:v>7</c:v>
                </c:pt>
                <c:pt idx="708">
                  <c:v>3</c:v>
                </c:pt>
                <c:pt idx="709">
                  <c:v>8</c:v>
                </c:pt>
                <c:pt idx="710">
                  <c:v>7</c:v>
                </c:pt>
                <c:pt idx="711">
                  <c:v>7</c:v>
                </c:pt>
                <c:pt idx="712">
                  <c:v>4</c:v>
                </c:pt>
                <c:pt idx="713">
                  <c:v>1</c:v>
                </c:pt>
                <c:pt idx="714">
                  <c:v>2</c:v>
                </c:pt>
                <c:pt idx="715">
                  <c:v>5</c:v>
                </c:pt>
                <c:pt idx="716">
                  <c:v>4</c:v>
                </c:pt>
                <c:pt idx="717">
                  <c:v>2</c:v>
                </c:pt>
                <c:pt idx="718">
                  <c:v>4</c:v>
                </c:pt>
                <c:pt idx="719">
                  <c:v>2</c:v>
                </c:pt>
                <c:pt idx="720">
                  <c:v>5</c:v>
                </c:pt>
                <c:pt idx="721">
                  <c:v>5</c:v>
                </c:pt>
                <c:pt idx="722">
                  <c:v>2</c:v>
                </c:pt>
                <c:pt idx="723">
                  <c:v>4</c:v>
                </c:pt>
                <c:pt idx="724">
                  <c:v>5</c:v>
                </c:pt>
                <c:pt idx="725">
                  <c:v>7</c:v>
                </c:pt>
                <c:pt idx="726">
                  <c:v>5</c:v>
                </c:pt>
                <c:pt idx="727">
                  <c:v>2</c:v>
                </c:pt>
                <c:pt idx="728">
                  <c:v>5</c:v>
                </c:pt>
                <c:pt idx="729">
                  <c:v>4</c:v>
                </c:pt>
                <c:pt idx="730">
                  <c:v>4</c:v>
                </c:pt>
                <c:pt idx="731">
                  <c:v>6</c:v>
                </c:pt>
                <c:pt idx="732">
                  <c:v>4</c:v>
                </c:pt>
                <c:pt idx="733">
                  <c:v>3</c:v>
                </c:pt>
                <c:pt idx="734">
                  <c:v>1</c:v>
                </c:pt>
                <c:pt idx="735">
                  <c:v>3</c:v>
                </c:pt>
                <c:pt idx="736">
                  <c:v>5</c:v>
                </c:pt>
                <c:pt idx="737">
                  <c:v>2</c:v>
                </c:pt>
                <c:pt idx="738">
                  <c:v>6</c:v>
                </c:pt>
                <c:pt idx="739">
                  <c:v>4</c:v>
                </c:pt>
                <c:pt idx="740">
                  <c:v>2</c:v>
                </c:pt>
                <c:pt idx="741">
                  <c:v>5</c:v>
                </c:pt>
                <c:pt idx="742">
                  <c:v>7</c:v>
                </c:pt>
                <c:pt idx="743">
                  <c:v>3</c:v>
                </c:pt>
                <c:pt idx="744">
                  <c:v>5</c:v>
                </c:pt>
                <c:pt idx="745">
                  <c:v>9</c:v>
                </c:pt>
                <c:pt idx="746">
                  <c:v>1</c:v>
                </c:pt>
                <c:pt idx="747">
                  <c:v>4</c:v>
                </c:pt>
                <c:pt idx="748">
                  <c:v>2</c:v>
                </c:pt>
                <c:pt idx="749">
                  <c:v>5</c:v>
                </c:pt>
                <c:pt idx="750">
                  <c:v>3</c:v>
                </c:pt>
                <c:pt idx="751">
                  <c:v>10</c:v>
                </c:pt>
                <c:pt idx="752">
                  <c:v>4</c:v>
                </c:pt>
                <c:pt idx="753">
                  <c:v>4</c:v>
                </c:pt>
                <c:pt idx="754">
                  <c:v>5</c:v>
                </c:pt>
                <c:pt idx="755">
                  <c:v>4</c:v>
                </c:pt>
                <c:pt idx="756">
                  <c:v>5</c:v>
                </c:pt>
                <c:pt idx="757">
                  <c:v>4</c:v>
                </c:pt>
                <c:pt idx="758">
                  <c:v>3</c:v>
                </c:pt>
                <c:pt idx="759">
                  <c:v>2</c:v>
                </c:pt>
                <c:pt idx="760">
                  <c:v>4</c:v>
                </c:pt>
                <c:pt idx="761">
                  <c:v>4</c:v>
                </c:pt>
                <c:pt idx="762">
                  <c:v>4</c:v>
                </c:pt>
                <c:pt idx="763">
                  <c:v>5</c:v>
                </c:pt>
                <c:pt idx="764">
                  <c:v>3</c:v>
                </c:pt>
                <c:pt idx="765">
                  <c:v>1</c:v>
                </c:pt>
                <c:pt idx="766">
                  <c:v>4</c:v>
                </c:pt>
                <c:pt idx="767">
                  <c:v>8</c:v>
                </c:pt>
                <c:pt idx="768">
                  <c:v>3</c:v>
                </c:pt>
                <c:pt idx="769">
                  <c:v>7</c:v>
                </c:pt>
                <c:pt idx="770">
                  <c:v>2</c:v>
                </c:pt>
                <c:pt idx="771">
                  <c:v>1</c:v>
                </c:pt>
                <c:pt idx="772">
                  <c:v>5</c:v>
                </c:pt>
                <c:pt idx="773">
                  <c:v>3</c:v>
                </c:pt>
                <c:pt idx="774">
                  <c:v>3</c:v>
                </c:pt>
                <c:pt idx="775">
                  <c:v>4</c:v>
                </c:pt>
                <c:pt idx="776">
                  <c:v>3</c:v>
                </c:pt>
                <c:pt idx="777">
                  <c:v>6</c:v>
                </c:pt>
                <c:pt idx="778">
                  <c:v>5</c:v>
                </c:pt>
                <c:pt idx="779">
                  <c:v>4</c:v>
                </c:pt>
                <c:pt idx="780">
                  <c:v>3</c:v>
                </c:pt>
                <c:pt idx="781">
                  <c:v>3</c:v>
                </c:pt>
                <c:pt idx="782">
                  <c:v>4</c:v>
                </c:pt>
                <c:pt idx="783">
                  <c:v>2</c:v>
                </c:pt>
                <c:pt idx="784">
                  <c:v>4</c:v>
                </c:pt>
                <c:pt idx="785">
                  <c:v>4</c:v>
                </c:pt>
                <c:pt idx="786">
                  <c:v>3</c:v>
                </c:pt>
                <c:pt idx="787">
                  <c:v>1</c:v>
                </c:pt>
                <c:pt idx="788">
                  <c:v>5</c:v>
                </c:pt>
                <c:pt idx="789">
                  <c:v>5</c:v>
                </c:pt>
                <c:pt idx="790">
                  <c:v>3</c:v>
                </c:pt>
                <c:pt idx="791">
                  <c:v>2</c:v>
                </c:pt>
                <c:pt idx="792">
                  <c:v>0</c:v>
                </c:pt>
                <c:pt idx="793">
                  <c:v>2</c:v>
                </c:pt>
                <c:pt idx="794">
                  <c:v>4</c:v>
                </c:pt>
                <c:pt idx="795">
                  <c:v>2</c:v>
                </c:pt>
                <c:pt idx="796">
                  <c:v>4</c:v>
                </c:pt>
                <c:pt idx="797">
                  <c:v>2</c:v>
                </c:pt>
                <c:pt idx="798">
                  <c:v>3</c:v>
                </c:pt>
                <c:pt idx="799">
                  <c:v>5</c:v>
                </c:pt>
                <c:pt idx="800">
                  <c:v>1</c:v>
                </c:pt>
                <c:pt idx="801">
                  <c:v>4</c:v>
                </c:pt>
                <c:pt idx="802">
                  <c:v>0</c:v>
                </c:pt>
                <c:pt idx="803">
                  <c:v>3</c:v>
                </c:pt>
                <c:pt idx="804">
                  <c:v>1</c:v>
                </c:pt>
                <c:pt idx="805">
                  <c:v>2</c:v>
                </c:pt>
                <c:pt idx="806">
                  <c:v>4</c:v>
                </c:pt>
                <c:pt idx="807">
                  <c:v>1</c:v>
                </c:pt>
                <c:pt idx="808">
                  <c:v>2</c:v>
                </c:pt>
                <c:pt idx="809">
                  <c:v>2</c:v>
                </c:pt>
                <c:pt idx="810">
                  <c:v>2</c:v>
                </c:pt>
                <c:pt idx="811">
                  <c:v>2</c:v>
                </c:pt>
                <c:pt idx="812">
                  <c:v>4</c:v>
                </c:pt>
                <c:pt idx="813">
                  <c:v>3</c:v>
                </c:pt>
                <c:pt idx="814">
                  <c:v>3</c:v>
                </c:pt>
                <c:pt idx="815">
                  <c:v>1</c:v>
                </c:pt>
                <c:pt idx="816">
                  <c:v>0</c:v>
                </c:pt>
                <c:pt idx="817">
                  <c:v>2</c:v>
                </c:pt>
                <c:pt idx="818">
                  <c:v>4</c:v>
                </c:pt>
                <c:pt idx="819">
                  <c:v>5</c:v>
                </c:pt>
                <c:pt idx="820">
                  <c:v>8</c:v>
                </c:pt>
                <c:pt idx="821">
                  <c:v>5</c:v>
                </c:pt>
                <c:pt idx="822">
                  <c:v>3</c:v>
                </c:pt>
                <c:pt idx="823">
                  <c:v>3</c:v>
                </c:pt>
                <c:pt idx="824">
                  <c:v>3</c:v>
                </c:pt>
                <c:pt idx="825">
                  <c:v>2</c:v>
                </c:pt>
                <c:pt idx="826">
                  <c:v>6</c:v>
                </c:pt>
                <c:pt idx="827">
                  <c:v>6</c:v>
                </c:pt>
                <c:pt idx="828">
                  <c:v>5</c:v>
                </c:pt>
                <c:pt idx="829">
                  <c:v>1</c:v>
                </c:pt>
                <c:pt idx="830">
                  <c:v>3</c:v>
                </c:pt>
                <c:pt idx="831">
                  <c:v>2</c:v>
                </c:pt>
                <c:pt idx="832">
                  <c:v>2</c:v>
                </c:pt>
                <c:pt idx="833">
                  <c:v>5</c:v>
                </c:pt>
                <c:pt idx="834">
                  <c:v>3</c:v>
                </c:pt>
                <c:pt idx="835">
                  <c:v>2</c:v>
                </c:pt>
                <c:pt idx="836">
                  <c:v>2</c:v>
                </c:pt>
                <c:pt idx="837">
                  <c:v>5</c:v>
                </c:pt>
                <c:pt idx="838">
                  <c:v>3</c:v>
                </c:pt>
                <c:pt idx="839">
                  <c:v>3</c:v>
                </c:pt>
                <c:pt idx="840">
                  <c:v>6</c:v>
                </c:pt>
                <c:pt idx="841">
                  <c:v>4</c:v>
                </c:pt>
                <c:pt idx="842">
                  <c:v>4</c:v>
                </c:pt>
                <c:pt idx="843">
                  <c:v>4</c:v>
                </c:pt>
                <c:pt idx="844">
                  <c:v>1</c:v>
                </c:pt>
                <c:pt idx="845">
                  <c:v>0</c:v>
                </c:pt>
                <c:pt idx="846">
                  <c:v>0</c:v>
                </c:pt>
                <c:pt idx="847">
                  <c:v>4</c:v>
                </c:pt>
                <c:pt idx="848">
                  <c:v>3</c:v>
                </c:pt>
                <c:pt idx="849">
                  <c:v>0</c:v>
                </c:pt>
                <c:pt idx="850">
                  <c:v>4</c:v>
                </c:pt>
                <c:pt idx="851">
                  <c:v>3</c:v>
                </c:pt>
                <c:pt idx="852">
                  <c:v>2</c:v>
                </c:pt>
                <c:pt idx="853">
                  <c:v>5</c:v>
                </c:pt>
                <c:pt idx="854">
                  <c:v>4</c:v>
                </c:pt>
                <c:pt idx="855">
                  <c:v>5</c:v>
                </c:pt>
                <c:pt idx="856">
                  <c:v>3</c:v>
                </c:pt>
                <c:pt idx="857">
                  <c:v>1</c:v>
                </c:pt>
                <c:pt idx="858">
                  <c:v>1</c:v>
                </c:pt>
                <c:pt idx="859">
                  <c:v>2</c:v>
                </c:pt>
                <c:pt idx="860">
                  <c:v>1</c:v>
                </c:pt>
                <c:pt idx="861">
                  <c:v>0</c:v>
                </c:pt>
                <c:pt idx="862">
                  <c:v>3</c:v>
                </c:pt>
                <c:pt idx="863">
                  <c:v>0</c:v>
                </c:pt>
                <c:pt idx="864">
                  <c:v>2</c:v>
                </c:pt>
                <c:pt idx="865">
                  <c:v>2</c:v>
                </c:pt>
                <c:pt idx="866">
                  <c:v>1</c:v>
                </c:pt>
                <c:pt idx="867">
                  <c:v>3</c:v>
                </c:pt>
                <c:pt idx="868">
                  <c:v>3</c:v>
                </c:pt>
                <c:pt idx="869">
                  <c:v>3</c:v>
                </c:pt>
                <c:pt idx="870">
                  <c:v>2</c:v>
                </c:pt>
                <c:pt idx="871">
                  <c:v>3</c:v>
                </c:pt>
                <c:pt idx="872">
                  <c:v>0</c:v>
                </c:pt>
                <c:pt idx="873">
                  <c:v>1</c:v>
                </c:pt>
                <c:pt idx="874">
                  <c:v>1</c:v>
                </c:pt>
                <c:pt idx="875">
                  <c:v>7</c:v>
                </c:pt>
                <c:pt idx="876">
                  <c:v>2</c:v>
                </c:pt>
                <c:pt idx="877">
                  <c:v>2</c:v>
                </c:pt>
                <c:pt idx="878">
                  <c:v>3</c:v>
                </c:pt>
                <c:pt idx="879">
                  <c:v>2</c:v>
                </c:pt>
                <c:pt idx="880">
                  <c:v>0</c:v>
                </c:pt>
                <c:pt idx="881">
                  <c:v>2</c:v>
                </c:pt>
                <c:pt idx="882">
                  <c:v>3</c:v>
                </c:pt>
                <c:pt idx="883">
                  <c:v>0</c:v>
                </c:pt>
                <c:pt idx="884">
                  <c:v>1</c:v>
                </c:pt>
                <c:pt idx="885">
                  <c:v>0</c:v>
                </c:pt>
                <c:pt idx="886">
                  <c:v>3</c:v>
                </c:pt>
                <c:pt idx="887">
                  <c:v>2</c:v>
                </c:pt>
                <c:pt idx="888">
                  <c:v>2</c:v>
                </c:pt>
                <c:pt idx="889">
                  <c:v>2</c:v>
                </c:pt>
                <c:pt idx="890">
                  <c:v>0</c:v>
                </c:pt>
                <c:pt idx="891">
                  <c:v>5</c:v>
                </c:pt>
                <c:pt idx="892">
                  <c:v>2</c:v>
                </c:pt>
                <c:pt idx="893">
                  <c:v>2</c:v>
                </c:pt>
                <c:pt idx="894">
                  <c:v>1</c:v>
                </c:pt>
                <c:pt idx="895">
                  <c:v>3</c:v>
                </c:pt>
                <c:pt idx="896">
                  <c:v>2</c:v>
                </c:pt>
                <c:pt idx="897">
                  <c:v>0</c:v>
                </c:pt>
                <c:pt idx="898">
                  <c:v>1</c:v>
                </c:pt>
                <c:pt idx="899">
                  <c:v>2</c:v>
                </c:pt>
                <c:pt idx="900">
                  <c:v>0</c:v>
                </c:pt>
                <c:pt idx="901">
                  <c:v>1</c:v>
                </c:pt>
                <c:pt idx="902">
                  <c:v>2</c:v>
                </c:pt>
                <c:pt idx="903">
                  <c:v>3</c:v>
                </c:pt>
                <c:pt idx="904">
                  <c:v>3</c:v>
                </c:pt>
                <c:pt idx="905">
                  <c:v>1</c:v>
                </c:pt>
                <c:pt idx="906">
                  <c:v>2</c:v>
                </c:pt>
                <c:pt idx="907">
                  <c:v>2</c:v>
                </c:pt>
                <c:pt idx="908">
                  <c:v>0</c:v>
                </c:pt>
                <c:pt idx="909">
                  <c:v>2</c:v>
                </c:pt>
                <c:pt idx="910">
                  <c:v>1</c:v>
                </c:pt>
                <c:pt idx="911">
                  <c:v>6</c:v>
                </c:pt>
                <c:pt idx="912">
                  <c:v>1</c:v>
                </c:pt>
                <c:pt idx="913">
                  <c:v>0</c:v>
                </c:pt>
                <c:pt idx="914">
                  <c:v>3</c:v>
                </c:pt>
                <c:pt idx="915">
                  <c:v>4</c:v>
                </c:pt>
                <c:pt idx="916">
                  <c:v>0</c:v>
                </c:pt>
                <c:pt idx="917">
                  <c:v>1</c:v>
                </c:pt>
                <c:pt idx="918">
                  <c:v>3</c:v>
                </c:pt>
                <c:pt idx="919">
                  <c:v>1</c:v>
                </c:pt>
                <c:pt idx="920">
                  <c:v>3</c:v>
                </c:pt>
                <c:pt idx="921">
                  <c:v>1</c:v>
                </c:pt>
                <c:pt idx="922">
                  <c:v>2</c:v>
                </c:pt>
                <c:pt idx="923">
                  <c:v>2</c:v>
                </c:pt>
                <c:pt idx="924">
                  <c:v>1</c:v>
                </c:pt>
                <c:pt idx="925">
                  <c:v>2</c:v>
                </c:pt>
                <c:pt idx="926">
                  <c:v>1</c:v>
                </c:pt>
                <c:pt idx="927">
                  <c:v>4</c:v>
                </c:pt>
                <c:pt idx="928">
                  <c:v>2</c:v>
                </c:pt>
                <c:pt idx="929">
                  <c:v>1</c:v>
                </c:pt>
                <c:pt idx="930">
                  <c:v>1</c:v>
                </c:pt>
                <c:pt idx="931">
                  <c:v>3</c:v>
                </c:pt>
                <c:pt idx="932">
                  <c:v>1</c:v>
                </c:pt>
                <c:pt idx="933">
                  <c:v>1</c:v>
                </c:pt>
                <c:pt idx="934">
                  <c:v>0</c:v>
                </c:pt>
                <c:pt idx="935">
                  <c:v>1</c:v>
                </c:pt>
                <c:pt idx="936">
                  <c:v>1</c:v>
                </c:pt>
                <c:pt idx="937">
                  <c:v>1</c:v>
                </c:pt>
                <c:pt idx="938">
                  <c:v>2</c:v>
                </c:pt>
                <c:pt idx="939">
                  <c:v>0</c:v>
                </c:pt>
                <c:pt idx="940">
                  <c:v>0</c:v>
                </c:pt>
                <c:pt idx="941">
                  <c:v>3</c:v>
                </c:pt>
                <c:pt idx="942">
                  <c:v>2</c:v>
                </c:pt>
                <c:pt idx="943">
                  <c:v>1</c:v>
                </c:pt>
                <c:pt idx="944">
                  <c:v>1</c:v>
                </c:pt>
                <c:pt idx="945">
                  <c:v>3</c:v>
                </c:pt>
                <c:pt idx="946">
                  <c:v>2</c:v>
                </c:pt>
                <c:pt idx="947">
                  <c:v>1</c:v>
                </c:pt>
                <c:pt idx="948">
                  <c:v>1</c:v>
                </c:pt>
                <c:pt idx="949">
                  <c:v>0</c:v>
                </c:pt>
                <c:pt idx="950">
                  <c:v>3</c:v>
                </c:pt>
                <c:pt idx="951">
                  <c:v>0</c:v>
                </c:pt>
                <c:pt idx="952">
                  <c:v>0</c:v>
                </c:pt>
                <c:pt idx="953">
                  <c:v>4</c:v>
                </c:pt>
                <c:pt idx="954">
                  <c:v>3</c:v>
                </c:pt>
                <c:pt idx="955">
                  <c:v>1</c:v>
                </c:pt>
                <c:pt idx="956">
                  <c:v>3</c:v>
                </c:pt>
                <c:pt idx="957">
                  <c:v>1</c:v>
                </c:pt>
                <c:pt idx="958">
                  <c:v>1</c:v>
                </c:pt>
                <c:pt idx="959">
                  <c:v>1</c:v>
                </c:pt>
                <c:pt idx="960">
                  <c:v>0</c:v>
                </c:pt>
                <c:pt idx="961">
                  <c:v>2</c:v>
                </c:pt>
                <c:pt idx="962">
                  <c:v>4</c:v>
                </c:pt>
                <c:pt idx="963">
                  <c:v>2</c:v>
                </c:pt>
                <c:pt idx="964">
                  <c:v>3</c:v>
                </c:pt>
                <c:pt idx="965">
                  <c:v>4</c:v>
                </c:pt>
                <c:pt idx="966">
                  <c:v>1</c:v>
                </c:pt>
                <c:pt idx="967">
                  <c:v>3</c:v>
                </c:pt>
                <c:pt idx="968">
                  <c:v>2</c:v>
                </c:pt>
                <c:pt idx="969">
                  <c:v>1</c:v>
                </c:pt>
                <c:pt idx="970">
                  <c:v>1</c:v>
                </c:pt>
                <c:pt idx="971">
                  <c:v>0</c:v>
                </c:pt>
                <c:pt idx="972">
                  <c:v>2</c:v>
                </c:pt>
                <c:pt idx="973">
                  <c:v>3</c:v>
                </c:pt>
                <c:pt idx="974">
                  <c:v>1</c:v>
                </c:pt>
                <c:pt idx="975">
                  <c:v>2</c:v>
                </c:pt>
                <c:pt idx="976">
                  <c:v>3</c:v>
                </c:pt>
                <c:pt idx="977">
                  <c:v>1</c:v>
                </c:pt>
                <c:pt idx="978">
                  <c:v>2</c:v>
                </c:pt>
                <c:pt idx="979">
                  <c:v>0</c:v>
                </c:pt>
                <c:pt idx="980">
                  <c:v>1</c:v>
                </c:pt>
                <c:pt idx="981">
                  <c:v>3</c:v>
                </c:pt>
                <c:pt idx="982">
                  <c:v>2</c:v>
                </c:pt>
                <c:pt idx="983">
                  <c:v>0</c:v>
                </c:pt>
                <c:pt idx="984">
                  <c:v>4</c:v>
                </c:pt>
                <c:pt idx="985">
                  <c:v>1</c:v>
                </c:pt>
                <c:pt idx="986">
                  <c:v>5</c:v>
                </c:pt>
                <c:pt idx="987">
                  <c:v>0</c:v>
                </c:pt>
                <c:pt idx="988">
                  <c:v>2</c:v>
                </c:pt>
                <c:pt idx="989">
                  <c:v>0</c:v>
                </c:pt>
                <c:pt idx="990">
                  <c:v>0</c:v>
                </c:pt>
                <c:pt idx="991">
                  <c:v>2</c:v>
                </c:pt>
                <c:pt idx="992">
                  <c:v>4</c:v>
                </c:pt>
                <c:pt idx="993">
                  <c:v>0</c:v>
                </c:pt>
                <c:pt idx="994">
                  <c:v>1</c:v>
                </c:pt>
                <c:pt idx="995">
                  <c:v>0</c:v>
                </c:pt>
                <c:pt idx="996">
                  <c:v>1</c:v>
                </c:pt>
                <c:pt idx="997">
                  <c:v>1</c:v>
                </c:pt>
                <c:pt idx="998">
                  <c:v>1</c:v>
                </c:pt>
                <c:pt idx="999">
                  <c:v>0</c:v>
                </c:pt>
                <c:pt idx="1000">
                  <c:v>3</c:v>
                </c:pt>
                <c:pt idx="1001">
                  <c:v>0</c:v>
                </c:pt>
                <c:pt idx="1002">
                  <c:v>0</c:v>
                </c:pt>
                <c:pt idx="1003">
                  <c:v>2</c:v>
                </c:pt>
                <c:pt idx="1004">
                  <c:v>2</c:v>
                </c:pt>
                <c:pt idx="1005">
                  <c:v>0</c:v>
                </c:pt>
                <c:pt idx="1006">
                  <c:v>1</c:v>
                </c:pt>
                <c:pt idx="1007">
                  <c:v>4</c:v>
                </c:pt>
                <c:pt idx="1008">
                  <c:v>2</c:v>
                </c:pt>
                <c:pt idx="1009">
                  <c:v>1</c:v>
                </c:pt>
                <c:pt idx="1010">
                  <c:v>0</c:v>
                </c:pt>
                <c:pt idx="1011">
                  <c:v>2</c:v>
                </c:pt>
                <c:pt idx="1012">
                  <c:v>1</c:v>
                </c:pt>
                <c:pt idx="1013">
                  <c:v>2</c:v>
                </c:pt>
                <c:pt idx="1014">
                  <c:v>0</c:v>
                </c:pt>
                <c:pt idx="1015">
                  <c:v>4</c:v>
                </c:pt>
                <c:pt idx="1016">
                  <c:v>2</c:v>
                </c:pt>
                <c:pt idx="1017">
                  <c:v>2</c:v>
                </c:pt>
                <c:pt idx="1018">
                  <c:v>0</c:v>
                </c:pt>
                <c:pt idx="1019">
                  <c:v>3</c:v>
                </c:pt>
                <c:pt idx="1020">
                  <c:v>2</c:v>
                </c:pt>
                <c:pt idx="1021">
                  <c:v>3</c:v>
                </c:pt>
                <c:pt idx="1022">
                  <c:v>2</c:v>
                </c:pt>
                <c:pt idx="1023">
                  <c:v>1</c:v>
                </c:pt>
                <c:pt idx="1024">
                  <c:v>1</c:v>
                </c:pt>
                <c:pt idx="1025">
                  <c:v>1</c:v>
                </c:pt>
                <c:pt idx="1026">
                  <c:v>0</c:v>
                </c:pt>
                <c:pt idx="1027">
                  <c:v>1</c:v>
                </c:pt>
                <c:pt idx="1028">
                  <c:v>1</c:v>
                </c:pt>
                <c:pt idx="1029">
                  <c:v>1</c:v>
                </c:pt>
                <c:pt idx="1030">
                  <c:v>2</c:v>
                </c:pt>
                <c:pt idx="1031">
                  <c:v>2</c:v>
                </c:pt>
                <c:pt idx="1032">
                  <c:v>2</c:v>
                </c:pt>
                <c:pt idx="1033">
                  <c:v>0</c:v>
                </c:pt>
                <c:pt idx="1034">
                  <c:v>1</c:v>
                </c:pt>
                <c:pt idx="1035">
                  <c:v>2</c:v>
                </c:pt>
                <c:pt idx="1036">
                  <c:v>0</c:v>
                </c:pt>
                <c:pt idx="1037">
                  <c:v>1</c:v>
                </c:pt>
                <c:pt idx="1038">
                  <c:v>0</c:v>
                </c:pt>
                <c:pt idx="1039">
                  <c:v>1</c:v>
                </c:pt>
                <c:pt idx="1040">
                  <c:v>1</c:v>
                </c:pt>
                <c:pt idx="1041">
                  <c:v>2</c:v>
                </c:pt>
                <c:pt idx="1042">
                  <c:v>0</c:v>
                </c:pt>
                <c:pt idx="1043">
                  <c:v>2</c:v>
                </c:pt>
                <c:pt idx="1044">
                  <c:v>1</c:v>
                </c:pt>
                <c:pt idx="1045">
                  <c:v>0</c:v>
                </c:pt>
                <c:pt idx="1046">
                  <c:v>1</c:v>
                </c:pt>
                <c:pt idx="1047">
                  <c:v>1</c:v>
                </c:pt>
                <c:pt idx="1048">
                  <c:v>0</c:v>
                </c:pt>
                <c:pt idx="1049">
                  <c:v>5</c:v>
                </c:pt>
                <c:pt idx="1050">
                  <c:v>1</c:v>
                </c:pt>
                <c:pt idx="1051">
                  <c:v>2</c:v>
                </c:pt>
                <c:pt idx="1052">
                  <c:v>1</c:v>
                </c:pt>
                <c:pt idx="1053">
                  <c:v>2</c:v>
                </c:pt>
                <c:pt idx="1054">
                  <c:v>1</c:v>
                </c:pt>
                <c:pt idx="1055">
                  <c:v>0</c:v>
                </c:pt>
                <c:pt idx="1056">
                  <c:v>0</c:v>
                </c:pt>
                <c:pt idx="1057">
                  <c:v>1</c:v>
                </c:pt>
                <c:pt idx="1058">
                  <c:v>2</c:v>
                </c:pt>
                <c:pt idx="1059">
                  <c:v>0</c:v>
                </c:pt>
                <c:pt idx="1060">
                  <c:v>1</c:v>
                </c:pt>
                <c:pt idx="1061">
                  <c:v>4</c:v>
                </c:pt>
                <c:pt idx="1062">
                  <c:v>3</c:v>
                </c:pt>
                <c:pt idx="1063">
                  <c:v>0</c:v>
                </c:pt>
                <c:pt idx="1064">
                  <c:v>1</c:v>
                </c:pt>
                <c:pt idx="1065">
                  <c:v>1</c:v>
                </c:pt>
                <c:pt idx="1066">
                  <c:v>2</c:v>
                </c:pt>
                <c:pt idx="1067">
                  <c:v>0</c:v>
                </c:pt>
                <c:pt idx="1068">
                  <c:v>0</c:v>
                </c:pt>
                <c:pt idx="1069">
                  <c:v>2</c:v>
                </c:pt>
                <c:pt idx="1070">
                  <c:v>1</c:v>
                </c:pt>
                <c:pt idx="1071">
                  <c:v>2</c:v>
                </c:pt>
                <c:pt idx="1072">
                  <c:v>0</c:v>
                </c:pt>
                <c:pt idx="1073">
                  <c:v>1</c:v>
                </c:pt>
                <c:pt idx="1074">
                  <c:v>1</c:v>
                </c:pt>
                <c:pt idx="1075">
                  <c:v>0</c:v>
                </c:pt>
                <c:pt idx="1076">
                  <c:v>1</c:v>
                </c:pt>
                <c:pt idx="1077">
                  <c:v>1</c:v>
                </c:pt>
                <c:pt idx="1078">
                  <c:v>1</c:v>
                </c:pt>
                <c:pt idx="1079">
                  <c:v>2</c:v>
                </c:pt>
                <c:pt idx="1080">
                  <c:v>2</c:v>
                </c:pt>
                <c:pt idx="1081">
                  <c:v>0</c:v>
                </c:pt>
                <c:pt idx="1082">
                  <c:v>2</c:v>
                </c:pt>
                <c:pt idx="1083">
                  <c:v>2</c:v>
                </c:pt>
                <c:pt idx="1084">
                  <c:v>2</c:v>
                </c:pt>
                <c:pt idx="1085">
                  <c:v>0</c:v>
                </c:pt>
                <c:pt idx="1086">
                  <c:v>1</c:v>
                </c:pt>
                <c:pt idx="1087">
                  <c:v>1</c:v>
                </c:pt>
                <c:pt idx="1088">
                  <c:v>1</c:v>
                </c:pt>
                <c:pt idx="1089">
                  <c:v>0</c:v>
                </c:pt>
                <c:pt idx="1090">
                  <c:v>1</c:v>
                </c:pt>
                <c:pt idx="1091">
                  <c:v>1</c:v>
                </c:pt>
                <c:pt idx="1092">
                  <c:v>1</c:v>
                </c:pt>
                <c:pt idx="1093">
                  <c:v>0</c:v>
                </c:pt>
                <c:pt idx="1094">
                  <c:v>3</c:v>
                </c:pt>
                <c:pt idx="1095">
                  <c:v>1</c:v>
                </c:pt>
                <c:pt idx="1096">
                  <c:v>2</c:v>
                </c:pt>
                <c:pt idx="1097">
                  <c:v>0</c:v>
                </c:pt>
                <c:pt idx="1098">
                  <c:v>0</c:v>
                </c:pt>
                <c:pt idx="1099">
                  <c:v>2</c:v>
                </c:pt>
                <c:pt idx="1100">
                  <c:v>0</c:v>
                </c:pt>
                <c:pt idx="1101">
                  <c:v>2</c:v>
                </c:pt>
                <c:pt idx="1102">
                  <c:v>2</c:v>
                </c:pt>
                <c:pt idx="1103">
                  <c:v>1</c:v>
                </c:pt>
                <c:pt idx="1104">
                  <c:v>1</c:v>
                </c:pt>
                <c:pt idx="1105">
                  <c:v>2</c:v>
                </c:pt>
                <c:pt idx="1106">
                  <c:v>1</c:v>
                </c:pt>
                <c:pt idx="1107">
                  <c:v>0</c:v>
                </c:pt>
                <c:pt idx="1108">
                  <c:v>2</c:v>
                </c:pt>
                <c:pt idx="1109">
                  <c:v>2</c:v>
                </c:pt>
                <c:pt idx="1110">
                  <c:v>2</c:v>
                </c:pt>
                <c:pt idx="1111">
                  <c:v>0</c:v>
                </c:pt>
                <c:pt idx="1112">
                  <c:v>0</c:v>
                </c:pt>
                <c:pt idx="1113">
                  <c:v>2</c:v>
                </c:pt>
                <c:pt idx="1114">
                  <c:v>1</c:v>
                </c:pt>
                <c:pt idx="1115">
                  <c:v>1</c:v>
                </c:pt>
                <c:pt idx="1116">
                  <c:v>0</c:v>
                </c:pt>
                <c:pt idx="1117">
                  <c:v>1</c:v>
                </c:pt>
                <c:pt idx="1118">
                  <c:v>2</c:v>
                </c:pt>
                <c:pt idx="1119">
                  <c:v>2</c:v>
                </c:pt>
                <c:pt idx="1120">
                  <c:v>0</c:v>
                </c:pt>
                <c:pt idx="1121">
                  <c:v>1</c:v>
                </c:pt>
                <c:pt idx="1122">
                  <c:v>1</c:v>
                </c:pt>
                <c:pt idx="1123">
                  <c:v>1</c:v>
                </c:pt>
                <c:pt idx="1124">
                  <c:v>1</c:v>
                </c:pt>
                <c:pt idx="1125">
                  <c:v>3</c:v>
                </c:pt>
                <c:pt idx="1126">
                  <c:v>0</c:v>
                </c:pt>
                <c:pt idx="1127">
                  <c:v>0</c:v>
                </c:pt>
                <c:pt idx="1128">
                  <c:v>2</c:v>
                </c:pt>
                <c:pt idx="1129">
                  <c:v>2</c:v>
                </c:pt>
                <c:pt idx="1130">
                  <c:v>3</c:v>
                </c:pt>
                <c:pt idx="1131">
                  <c:v>1</c:v>
                </c:pt>
                <c:pt idx="1132">
                  <c:v>1</c:v>
                </c:pt>
                <c:pt idx="1133">
                  <c:v>0</c:v>
                </c:pt>
                <c:pt idx="1134">
                  <c:v>0</c:v>
                </c:pt>
                <c:pt idx="1135">
                  <c:v>1</c:v>
                </c:pt>
                <c:pt idx="1136">
                  <c:v>2</c:v>
                </c:pt>
                <c:pt idx="1137">
                  <c:v>1</c:v>
                </c:pt>
                <c:pt idx="1138">
                  <c:v>2</c:v>
                </c:pt>
                <c:pt idx="1139">
                  <c:v>0</c:v>
                </c:pt>
                <c:pt idx="1140">
                  <c:v>1</c:v>
                </c:pt>
                <c:pt idx="1141">
                  <c:v>1</c:v>
                </c:pt>
                <c:pt idx="1142">
                  <c:v>0</c:v>
                </c:pt>
                <c:pt idx="1143">
                  <c:v>2</c:v>
                </c:pt>
                <c:pt idx="1144">
                  <c:v>1</c:v>
                </c:pt>
                <c:pt idx="1145">
                  <c:v>0</c:v>
                </c:pt>
                <c:pt idx="1146">
                  <c:v>0</c:v>
                </c:pt>
                <c:pt idx="1147">
                  <c:v>1</c:v>
                </c:pt>
                <c:pt idx="1148">
                  <c:v>0</c:v>
                </c:pt>
                <c:pt idx="1149">
                  <c:v>0</c:v>
                </c:pt>
                <c:pt idx="1150">
                  <c:v>1</c:v>
                </c:pt>
                <c:pt idx="1151">
                  <c:v>1</c:v>
                </c:pt>
                <c:pt idx="1152">
                  <c:v>4</c:v>
                </c:pt>
                <c:pt idx="1153">
                  <c:v>1</c:v>
                </c:pt>
                <c:pt idx="1154">
                  <c:v>0</c:v>
                </c:pt>
                <c:pt idx="1155">
                  <c:v>2</c:v>
                </c:pt>
                <c:pt idx="1156">
                  <c:v>0</c:v>
                </c:pt>
                <c:pt idx="1157">
                  <c:v>0</c:v>
                </c:pt>
                <c:pt idx="1158">
                  <c:v>2</c:v>
                </c:pt>
                <c:pt idx="1159">
                  <c:v>1</c:v>
                </c:pt>
                <c:pt idx="1160">
                  <c:v>1</c:v>
                </c:pt>
                <c:pt idx="1161">
                  <c:v>1</c:v>
                </c:pt>
                <c:pt idx="1162">
                  <c:v>0</c:v>
                </c:pt>
                <c:pt idx="1163">
                  <c:v>0</c:v>
                </c:pt>
                <c:pt idx="1164">
                  <c:v>2</c:v>
                </c:pt>
                <c:pt idx="1165">
                  <c:v>2</c:v>
                </c:pt>
                <c:pt idx="1166">
                  <c:v>1</c:v>
                </c:pt>
                <c:pt idx="1167">
                  <c:v>1</c:v>
                </c:pt>
                <c:pt idx="1168">
                  <c:v>0</c:v>
                </c:pt>
                <c:pt idx="1169">
                  <c:v>0</c:v>
                </c:pt>
                <c:pt idx="1170">
                  <c:v>0</c:v>
                </c:pt>
                <c:pt idx="1171">
                  <c:v>1</c:v>
                </c:pt>
                <c:pt idx="1172">
                  <c:v>1</c:v>
                </c:pt>
                <c:pt idx="1173">
                  <c:v>1</c:v>
                </c:pt>
                <c:pt idx="1174">
                  <c:v>0</c:v>
                </c:pt>
                <c:pt idx="1175">
                  <c:v>0</c:v>
                </c:pt>
                <c:pt idx="1176">
                  <c:v>1</c:v>
                </c:pt>
                <c:pt idx="1177">
                  <c:v>2</c:v>
                </c:pt>
                <c:pt idx="1178">
                  <c:v>1</c:v>
                </c:pt>
                <c:pt idx="1179">
                  <c:v>0</c:v>
                </c:pt>
                <c:pt idx="1180">
                  <c:v>1</c:v>
                </c:pt>
                <c:pt idx="1181">
                  <c:v>1</c:v>
                </c:pt>
                <c:pt idx="1182">
                  <c:v>2</c:v>
                </c:pt>
                <c:pt idx="1183">
                  <c:v>0</c:v>
                </c:pt>
                <c:pt idx="1184">
                  <c:v>2</c:v>
                </c:pt>
                <c:pt idx="1185">
                  <c:v>0</c:v>
                </c:pt>
                <c:pt idx="1186">
                  <c:v>2</c:v>
                </c:pt>
                <c:pt idx="1187">
                  <c:v>2</c:v>
                </c:pt>
                <c:pt idx="1188">
                  <c:v>0</c:v>
                </c:pt>
                <c:pt idx="1189">
                  <c:v>1</c:v>
                </c:pt>
                <c:pt idx="1190">
                  <c:v>2</c:v>
                </c:pt>
                <c:pt idx="1191">
                  <c:v>0</c:v>
                </c:pt>
                <c:pt idx="1192">
                  <c:v>1</c:v>
                </c:pt>
                <c:pt idx="1193">
                  <c:v>0</c:v>
                </c:pt>
                <c:pt idx="1194">
                  <c:v>1</c:v>
                </c:pt>
                <c:pt idx="1195">
                  <c:v>0</c:v>
                </c:pt>
                <c:pt idx="1196">
                  <c:v>3</c:v>
                </c:pt>
                <c:pt idx="1197">
                  <c:v>0</c:v>
                </c:pt>
                <c:pt idx="1198">
                  <c:v>0</c:v>
                </c:pt>
                <c:pt idx="1199">
                  <c:v>2</c:v>
                </c:pt>
                <c:pt idx="1200">
                  <c:v>3</c:v>
                </c:pt>
                <c:pt idx="1201">
                  <c:v>1</c:v>
                </c:pt>
                <c:pt idx="1202">
                  <c:v>0</c:v>
                </c:pt>
                <c:pt idx="1203">
                  <c:v>3</c:v>
                </c:pt>
                <c:pt idx="1204">
                  <c:v>1</c:v>
                </c:pt>
                <c:pt idx="1205">
                  <c:v>2</c:v>
                </c:pt>
                <c:pt idx="1206">
                  <c:v>0</c:v>
                </c:pt>
                <c:pt idx="1207">
                  <c:v>3</c:v>
                </c:pt>
                <c:pt idx="1208">
                  <c:v>1</c:v>
                </c:pt>
                <c:pt idx="1209">
                  <c:v>0</c:v>
                </c:pt>
                <c:pt idx="1210">
                  <c:v>2</c:v>
                </c:pt>
                <c:pt idx="1211">
                  <c:v>0</c:v>
                </c:pt>
                <c:pt idx="1212">
                  <c:v>1</c:v>
                </c:pt>
                <c:pt idx="1213">
                  <c:v>1</c:v>
                </c:pt>
                <c:pt idx="1214">
                  <c:v>1</c:v>
                </c:pt>
                <c:pt idx="1215">
                  <c:v>1</c:v>
                </c:pt>
                <c:pt idx="1216">
                  <c:v>2</c:v>
                </c:pt>
                <c:pt idx="1217">
                  <c:v>0</c:v>
                </c:pt>
                <c:pt idx="1218">
                  <c:v>0</c:v>
                </c:pt>
                <c:pt idx="1219">
                  <c:v>0</c:v>
                </c:pt>
                <c:pt idx="1220">
                  <c:v>0</c:v>
                </c:pt>
                <c:pt idx="1221">
                  <c:v>1</c:v>
                </c:pt>
                <c:pt idx="1222">
                  <c:v>0</c:v>
                </c:pt>
                <c:pt idx="1223">
                  <c:v>1</c:v>
                </c:pt>
                <c:pt idx="1224">
                  <c:v>0</c:v>
                </c:pt>
                <c:pt idx="1225">
                  <c:v>0</c:v>
                </c:pt>
                <c:pt idx="1226">
                  <c:v>1</c:v>
                </c:pt>
                <c:pt idx="1227">
                  <c:v>0</c:v>
                </c:pt>
                <c:pt idx="1228">
                  <c:v>0</c:v>
                </c:pt>
                <c:pt idx="1229">
                  <c:v>2</c:v>
                </c:pt>
                <c:pt idx="1230">
                  <c:v>0</c:v>
                </c:pt>
                <c:pt idx="1231">
                  <c:v>0</c:v>
                </c:pt>
                <c:pt idx="1232">
                  <c:v>0</c:v>
                </c:pt>
                <c:pt idx="1233">
                  <c:v>1</c:v>
                </c:pt>
                <c:pt idx="1234">
                  <c:v>1</c:v>
                </c:pt>
                <c:pt idx="1235">
                  <c:v>0</c:v>
                </c:pt>
                <c:pt idx="1236">
                  <c:v>0</c:v>
                </c:pt>
                <c:pt idx="1237">
                  <c:v>1</c:v>
                </c:pt>
                <c:pt idx="1238">
                  <c:v>3</c:v>
                </c:pt>
                <c:pt idx="1239">
                  <c:v>0</c:v>
                </c:pt>
                <c:pt idx="1240">
                  <c:v>1</c:v>
                </c:pt>
                <c:pt idx="1241">
                  <c:v>0</c:v>
                </c:pt>
                <c:pt idx="1242">
                  <c:v>1</c:v>
                </c:pt>
                <c:pt idx="1243">
                  <c:v>0</c:v>
                </c:pt>
                <c:pt idx="1244">
                  <c:v>2</c:v>
                </c:pt>
                <c:pt idx="1245">
                  <c:v>1</c:v>
                </c:pt>
                <c:pt idx="1246">
                  <c:v>3</c:v>
                </c:pt>
                <c:pt idx="1247">
                  <c:v>0</c:v>
                </c:pt>
                <c:pt idx="1248">
                  <c:v>0</c:v>
                </c:pt>
                <c:pt idx="1249">
                  <c:v>1</c:v>
                </c:pt>
                <c:pt idx="1250">
                  <c:v>1</c:v>
                </c:pt>
                <c:pt idx="1251">
                  <c:v>0</c:v>
                </c:pt>
                <c:pt idx="1252">
                  <c:v>0</c:v>
                </c:pt>
                <c:pt idx="1253">
                  <c:v>0</c:v>
                </c:pt>
                <c:pt idx="1254">
                  <c:v>0</c:v>
                </c:pt>
                <c:pt idx="1255">
                  <c:v>2</c:v>
                </c:pt>
                <c:pt idx="1256">
                  <c:v>1</c:v>
                </c:pt>
                <c:pt idx="1257">
                  <c:v>2</c:v>
                </c:pt>
                <c:pt idx="1258">
                  <c:v>0</c:v>
                </c:pt>
                <c:pt idx="1259">
                  <c:v>0</c:v>
                </c:pt>
                <c:pt idx="1260">
                  <c:v>3</c:v>
                </c:pt>
                <c:pt idx="1261">
                  <c:v>0</c:v>
                </c:pt>
                <c:pt idx="1262">
                  <c:v>1</c:v>
                </c:pt>
                <c:pt idx="1263">
                  <c:v>0</c:v>
                </c:pt>
                <c:pt idx="1264">
                  <c:v>0</c:v>
                </c:pt>
                <c:pt idx="1265">
                  <c:v>0</c:v>
                </c:pt>
                <c:pt idx="1266">
                  <c:v>1</c:v>
                </c:pt>
                <c:pt idx="1267">
                  <c:v>0</c:v>
                </c:pt>
                <c:pt idx="1268">
                  <c:v>1</c:v>
                </c:pt>
                <c:pt idx="1269">
                  <c:v>0</c:v>
                </c:pt>
                <c:pt idx="1270">
                  <c:v>4</c:v>
                </c:pt>
                <c:pt idx="1271">
                  <c:v>0</c:v>
                </c:pt>
                <c:pt idx="1272">
                  <c:v>0</c:v>
                </c:pt>
                <c:pt idx="1273">
                  <c:v>1</c:v>
                </c:pt>
                <c:pt idx="1274">
                  <c:v>1</c:v>
                </c:pt>
                <c:pt idx="1275">
                  <c:v>1</c:v>
                </c:pt>
                <c:pt idx="1276">
                  <c:v>0</c:v>
                </c:pt>
                <c:pt idx="1277">
                  <c:v>0</c:v>
                </c:pt>
                <c:pt idx="1278">
                  <c:v>0</c:v>
                </c:pt>
                <c:pt idx="1279">
                  <c:v>0</c:v>
                </c:pt>
                <c:pt idx="1280">
                  <c:v>0</c:v>
                </c:pt>
                <c:pt idx="1281">
                  <c:v>1</c:v>
                </c:pt>
                <c:pt idx="1282">
                  <c:v>1</c:v>
                </c:pt>
                <c:pt idx="1283">
                  <c:v>0</c:v>
                </c:pt>
                <c:pt idx="1284">
                  <c:v>1</c:v>
                </c:pt>
                <c:pt idx="1285">
                  <c:v>2</c:v>
                </c:pt>
                <c:pt idx="1286">
                  <c:v>0</c:v>
                </c:pt>
                <c:pt idx="1287">
                  <c:v>1</c:v>
                </c:pt>
                <c:pt idx="1288">
                  <c:v>1</c:v>
                </c:pt>
                <c:pt idx="1289">
                  <c:v>0</c:v>
                </c:pt>
                <c:pt idx="1290">
                  <c:v>0</c:v>
                </c:pt>
                <c:pt idx="1291">
                  <c:v>1</c:v>
                </c:pt>
                <c:pt idx="1292">
                  <c:v>1</c:v>
                </c:pt>
                <c:pt idx="1293">
                  <c:v>0</c:v>
                </c:pt>
                <c:pt idx="1294">
                  <c:v>1</c:v>
                </c:pt>
                <c:pt idx="1295">
                  <c:v>0</c:v>
                </c:pt>
                <c:pt idx="1296">
                  <c:v>1</c:v>
                </c:pt>
                <c:pt idx="1297">
                  <c:v>0</c:v>
                </c:pt>
                <c:pt idx="1298">
                  <c:v>0</c:v>
                </c:pt>
                <c:pt idx="1299">
                  <c:v>1</c:v>
                </c:pt>
                <c:pt idx="1300">
                  <c:v>2</c:v>
                </c:pt>
                <c:pt idx="1301">
                  <c:v>0</c:v>
                </c:pt>
                <c:pt idx="1302">
                  <c:v>1</c:v>
                </c:pt>
                <c:pt idx="1303">
                  <c:v>0</c:v>
                </c:pt>
                <c:pt idx="1304">
                  <c:v>1</c:v>
                </c:pt>
                <c:pt idx="1305">
                  <c:v>1</c:v>
                </c:pt>
                <c:pt idx="1306">
                  <c:v>2</c:v>
                </c:pt>
                <c:pt idx="1307">
                  <c:v>1</c:v>
                </c:pt>
                <c:pt idx="1308">
                  <c:v>0</c:v>
                </c:pt>
                <c:pt idx="1309">
                  <c:v>1</c:v>
                </c:pt>
                <c:pt idx="1310">
                  <c:v>1</c:v>
                </c:pt>
                <c:pt idx="1311">
                  <c:v>0</c:v>
                </c:pt>
                <c:pt idx="1312">
                  <c:v>0</c:v>
                </c:pt>
                <c:pt idx="1313">
                  <c:v>0</c:v>
                </c:pt>
                <c:pt idx="1314">
                  <c:v>1</c:v>
                </c:pt>
                <c:pt idx="1315">
                  <c:v>0</c:v>
                </c:pt>
                <c:pt idx="1316">
                  <c:v>0</c:v>
                </c:pt>
                <c:pt idx="1317">
                  <c:v>0</c:v>
                </c:pt>
                <c:pt idx="1318">
                  <c:v>1</c:v>
                </c:pt>
                <c:pt idx="1319">
                  <c:v>2</c:v>
                </c:pt>
                <c:pt idx="1320">
                  <c:v>0</c:v>
                </c:pt>
                <c:pt idx="1321">
                  <c:v>0</c:v>
                </c:pt>
                <c:pt idx="1322">
                  <c:v>0</c:v>
                </c:pt>
                <c:pt idx="1323">
                  <c:v>1</c:v>
                </c:pt>
                <c:pt idx="1324">
                  <c:v>0</c:v>
                </c:pt>
                <c:pt idx="1325">
                  <c:v>0</c:v>
                </c:pt>
                <c:pt idx="1326">
                  <c:v>1</c:v>
                </c:pt>
                <c:pt idx="1327">
                  <c:v>0</c:v>
                </c:pt>
                <c:pt idx="1328">
                  <c:v>0</c:v>
                </c:pt>
                <c:pt idx="1329">
                  <c:v>0</c:v>
                </c:pt>
                <c:pt idx="1330">
                  <c:v>0</c:v>
                </c:pt>
                <c:pt idx="1331">
                  <c:v>0</c:v>
                </c:pt>
                <c:pt idx="1332">
                  <c:v>1</c:v>
                </c:pt>
                <c:pt idx="1333">
                  <c:v>0</c:v>
                </c:pt>
                <c:pt idx="1334">
                  <c:v>0</c:v>
                </c:pt>
                <c:pt idx="1335">
                  <c:v>0</c:v>
                </c:pt>
                <c:pt idx="1336">
                  <c:v>0</c:v>
                </c:pt>
                <c:pt idx="1337">
                  <c:v>1</c:v>
                </c:pt>
                <c:pt idx="1338">
                  <c:v>0</c:v>
                </c:pt>
                <c:pt idx="1339">
                  <c:v>1</c:v>
                </c:pt>
                <c:pt idx="1340">
                  <c:v>0</c:v>
                </c:pt>
                <c:pt idx="1341">
                  <c:v>0</c:v>
                </c:pt>
                <c:pt idx="1342">
                  <c:v>0</c:v>
                </c:pt>
                <c:pt idx="1343">
                  <c:v>1</c:v>
                </c:pt>
                <c:pt idx="1344">
                  <c:v>0</c:v>
                </c:pt>
                <c:pt idx="1345">
                  <c:v>0</c:v>
                </c:pt>
                <c:pt idx="1346">
                  <c:v>2</c:v>
                </c:pt>
                <c:pt idx="1347">
                  <c:v>0</c:v>
                </c:pt>
                <c:pt idx="1348">
                  <c:v>1</c:v>
                </c:pt>
                <c:pt idx="1349">
                  <c:v>1</c:v>
                </c:pt>
                <c:pt idx="1350">
                  <c:v>0</c:v>
                </c:pt>
                <c:pt idx="1351">
                  <c:v>0</c:v>
                </c:pt>
                <c:pt idx="1352">
                  <c:v>0</c:v>
                </c:pt>
                <c:pt idx="1353">
                  <c:v>0</c:v>
                </c:pt>
                <c:pt idx="1354">
                  <c:v>0</c:v>
                </c:pt>
                <c:pt idx="1355">
                  <c:v>1</c:v>
                </c:pt>
                <c:pt idx="1356">
                  <c:v>2</c:v>
                </c:pt>
                <c:pt idx="1357">
                  <c:v>1</c:v>
                </c:pt>
                <c:pt idx="1358">
                  <c:v>0</c:v>
                </c:pt>
                <c:pt idx="1359">
                  <c:v>0</c:v>
                </c:pt>
                <c:pt idx="1360">
                  <c:v>0</c:v>
                </c:pt>
                <c:pt idx="1361">
                  <c:v>1</c:v>
                </c:pt>
                <c:pt idx="1362">
                  <c:v>0</c:v>
                </c:pt>
                <c:pt idx="1363">
                  <c:v>1</c:v>
                </c:pt>
                <c:pt idx="1364">
                  <c:v>1</c:v>
                </c:pt>
                <c:pt idx="1365">
                  <c:v>0</c:v>
                </c:pt>
                <c:pt idx="1366">
                  <c:v>2</c:v>
                </c:pt>
                <c:pt idx="1367">
                  <c:v>0</c:v>
                </c:pt>
                <c:pt idx="1368">
                  <c:v>1</c:v>
                </c:pt>
                <c:pt idx="1369">
                  <c:v>0</c:v>
                </c:pt>
                <c:pt idx="1370">
                  <c:v>0</c:v>
                </c:pt>
                <c:pt idx="1371">
                  <c:v>0</c:v>
                </c:pt>
                <c:pt idx="1372">
                  <c:v>0</c:v>
                </c:pt>
                <c:pt idx="1373">
                  <c:v>0</c:v>
                </c:pt>
                <c:pt idx="1374">
                  <c:v>1</c:v>
                </c:pt>
                <c:pt idx="1375">
                  <c:v>1</c:v>
                </c:pt>
                <c:pt idx="1376">
                  <c:v>1</c:v>
                </c:pt>
                <c:pt idx="1377">
                  <c:v>1</c:v>
                </c:pt>
                <c:pt idx="1378">
                  <c:v>0</c:v>
                </c:pt>
                <c:pt idx="1379">
                  <c:v>0</c:v>
                </c:pt>
                <c:pt idx="1380">
                  <c:v>0</c:v>
                </c:pt>
                <c:pt idx="1381">
                  <c:v>1</c:v>
                </c:pt>
                <c:pt idx="1382">
                  <c:v>0</c:v>
                </c:pt>
                <c:pt idx="1383">
                  <c:v>0</c:v>
                </c:pt>
                <c:pt idx="1384">
                  <c:v>0</c:v>
                </c:pt>
                <c:pt idx="1385">
                  <c:v>2</c:v>
                </c:pt>
                <c:pt idx="1386">
                  <c:v>0</c:v>
                </c:pt>
                <c:pt idx="1387">
                  <c:v>1</c:v>
                </c:pt>
                <c:pt idx="1388">
                  <c:v>2</c:v>
                </c:pt>
                <c:pt idx="1389">
                  <c:v>0</c:v>
                </c:pt>
                <c:pt idx="1390">
                  <c:v>0</c:v>
                </c:pt>
                <c:pt idx="1391">
                  <c:v>0</c:v>
                </c:pt>
                <c:pt idx="1392">
                  <c:v>1</c:v>
                </c:pt>
                <c:pt idx="1393">
                  <c:v>0</c:v>
                </c:pt>
                <c:pt idx="1394">
                  <c:v>0</c:v>
                </c:pt>
                <c:pt idx="1395">
                  <c:v>0</c:v>
                </c:pt>
                <c:pt idx="1396">
                  <c:v>0</c:v>
                </c:pt>
                <c:pt idx="1397">
                  <c:v>0</c:v>
                </c:pt>
                <c:pt idx="1398">
                  <c:v>0</c:v>
                </c:pt>
                <c:pt idx="1399">
                  <c:v>0</c:v>
                </c:pt>
                <c:pt idx="1400">
                  <c:v>0</c:v>
                </c:pt>
                <c:pt idx="1401">
                  <c:v>0</c:v>
                </c:pt>
                <c:pt idx="1402">
                  <c:v>1</c:v>
                </c:pt>
                <c:pt idx="1403">
                  <c:v>0</c:v>
                </c:pt>
                <c:pt idx="1404">
                  <c:v>1</c:v>
                </c:pt>
                <c:pt idx="1405">
                  <c:v>0</c:v>
                </c:pt>
                <c:pt idx="1406">
                  <c:v>0</c:v>
                </c:pt>
                <c:pt idx="1407">
                  <c:v>1</c:v>
                </c:pt>
                <c:pt idx="1408">
                  <c:v>0</c:v>
                </c:pt>
                <c:pt idx="1409">
                  <c:v>0</c:v>
                </c:pt>
                <c:pt idx="1410">
                  <c:v>1</c:v>
                </c:pt>
                <c:pt idx="1411">
                  <c:v>0</c:v>
                </c:pt>
                <c:pt idx="1412">
                  <c:v>1</c:v>
                </c:pt>
                <c:pt idx="1413">
                  <c:v>0</c:v>
                </c:pt>
                <c:pt idx="1414">
                  <c:v>0</c:v>
                </c:pt>
                <c:pt idx="1415">
                  <c:v>2</c:v>
                </c:pt>
                <c:pt idx="1416">
                  <c:v>1</c:v>
                </c:pt>
                <c:pt idx="1417">
                  <c:v>2</c:v>
                </c:pt>
                <c:pt idx="1418">
                  <c:v>0</c:v>
                </c:pt>
                <c:pt idx="1419">
                  <c:v>0</c:v>
                </c:pt>
                <c:pt idx="1420">
                  <c:v>0</c:v>
                </c:pt>
                <c:pt idx="1421">
                  <c:v>0</c:v>
                </c:pt>
                <c:pt idx="1422">
                  <c:v>0</c:v>
                </c:pt>
                <c:pt idx="1423">
                  <c:v>1</c:v>
                </c:pt>
                <c:pt idx="1424">
                  <c:v>1</c:v>
                </c:pt>
                <c:pt idx="1425">
                  <c:v>0</c:v>
                </c:pt>
                <c:pt idx="1426">
                  <c:v>1</c:v>
                </c:pt>
                <c:pt idx="1427">
                  <c:v>0</c:v>
                </c:pt>
                <c:pt idx="1428">
                  <c:v>0</c:v>
                </c:pt>
                <c:pt idx="1429">
                  <c:v>0</c:v>
                </c:pt>
                <c:pt idx="1430">
                  <c:v>0</c:v>
                </c:pt>
                <c:pt idx="1431">
                  <c:v>0</c:v>
                </c:pt>
                <c:pt idx="1432">
                  <c:v>0</c:v>
                </c:pt>
                <c:pt idx="1433">
                  <c:v>0</c:v>
                </c:pt>
                <c:pt idx="1434">
                  <c:v>0</c:v>
                </c:pt>
                <c:pt idx="1435">
                  <c:v>0</c:v>
                </c:pt>
                <c:pt idx="1436">
                  <c:v>0</c:v>
                </c:pt>
                <c:pt idx="1437">
                  <c:v>0</c:v>
                </c:pt>
                <c:pt idx="1438">
                  <c:v>0</c:v>
                </c:pt>
                <c:pt idx="1439">
                  <c:v>0</c:v>
                </c:pt>
                <c:pt idx="1440">
                  <c:v>1</c:v>
                </c:pt>
                <c:pt idx="1441">
                  <c:v>0</c:v>
                </c:pt>
                <c:pt idx="1442">
                  <c:v>1</c:v>
                </c:pt>
                <c:pt idx="1443">
                  <c:v>1</c:v>
                </c:pt>
                <c:pt idx="1444">
                  <c:v>0</c:v>
                </c:pt>
                <c:pt idx="1445">
                  <c:v>0</c:v>
                </c:pt>
                <c:pt idx="1446">
                  <c:v>1</c:v>
                </c:pt>
                <c:pt idx="1447">
                  <c:v>0</c:v>
                </c:pt>
                <c:pt idx="1448">
                  <c:v>0</c:v>
                </c:pt>
                <c:pt idx="1449">
                  <c:v>0</c:v>
                </c:pt>
                <c:pt idx="1450">
                  <c:v>0</c:v>
                </c:pt>
                <c:pt idx="1451">
                  <c:v>0</c:v>
                </c:pt>
                <c:pt idx="1452">
                  <c:v>0</c:v>
                </c:pt>
                <c:pt idx="1453">
                  <c:v>0</c:v>
                </c:pt>
                <c:pt idx="1454">
                  <c:v>0</c:v>
                </c:pt>
                <c:pt idx="1455">
                  <c:v>1</c:v>
                </c:pt>
                <c:pt idx="1456">
                  <c:v>0</c:v>
                </c:pt>
                <c:pt idx="1457">
                  <c:v>0</c:v>
                </c:pt>
                <c:pt idx="1458">
                  <c:v>0</c:v>
                </c:pt>
                <c:pt idx="1459">
                  <c:v>0</c:v>
                </c:pt>
                <c:pt idx="1460">
                  <c:v>1</c:v>
                </c:pt>
                <c:pt idx="1461">
                  <c:v>0</c:v>
                </c:pt>
                <c:pt idx="1462">
                  <c:v>1</c:v>
                </c:pt>
                <c:pt idx="1463">
                  <c:v>0</c:v>
                </c:pt>
                <c:pt idx="1464">
                  <c:v>0</c:v>
                </c:pt>
                <c:pt idx="1465">
                  <c:v>0</c:v>
                </c:pt>
                <c:pt idx="1466">
                  <c:v>0</c:v>
                </c:pt>
                <c:pt idx="1467">
                  <c:v>0</c:v>
                </c:pt>
                <c:pt idx="1468">
                  <c:v>0</c:v>
                </c:pt>
                <c:pt idx="1469">
                  <c:v>1</c:v>
                </c:pt>
                <c:pt idx="1470">
                  <c:v>0</c:v>
                </c:pt>
                <c:pt idx="1471">
                  <c:v>0</c:v>
                </c:pt>
                <c:pt idx="1472">
                  <c:v>0</c:v>
                </c:pt>
                <c:pt idx="1473">
                  <c:v>0</c:v>
                </c:pt>
                <c:pt idx="1474">
                  <c:v>0</c:v>
                </c:pt>
                <c:pt idx="1475">
                  <c:v>0</c:v>
                </c:pt>
                <c:pt idx="1476">
                  <c:v>0</c:v>
                </c:pt>
                <c:pt idx="1477">
                  <c:v>1</c:v>
                </c:pt>
                <c:pt idx="1478">
                  <c:v>0</c:v>
                </c:pt>
                <c:pt idx="1479">
                  <c:v>1</c:v>
                </c:pt>
                <c:pt idx="1480">
                  <c:v>0</c:v>
                </c:pt>
                <c:pt idx="1481">
                  <c:v>1</c:v>
                </c:pt>
                <c:pt idx="1482">
                  <c:v>0</c:v>
                </c:pt>
                <c:pt idx="1483">
                  <c:v>0</c:v>
                </c:pt>
                <c:pt idx="1484">
                  <c:v>0</c:v>
                </c:pt>
                <c:pt idx="1485">
                  <c:v>0</c:v>
                </c:pt>
                <c:pt idx="1486">
                  <c:v>1</c:v>
                </c:pt>
                <c:pt idx="1487">
                  <c:v>1</c:v>
                </c:pt>
                <c:pt idx="1488">
                  <c:v>0</c:v>
                </c:pt>
                <c:pt idx="1489">
                  <c:v>0</c:v>
                </c:pt>
                <c:pt idx="1490">
                  <c:v>0</c:v>
                </c:pt>
                <c:pt idx="1491">
                  <c:v>0</c:v>
                </c:pt>
                <c:pt idx="1492">
                  <c:v>0</c:v>
                </c:pt>
                <c:pt idx="1493">
                  <c:v>0</c:v>
                </c:pt>
                <c:pt idx="1494">
                  <c:v>0</c:v>
                </c:pt>
                <c:pt idx="1495">
                  <c:v>0</c:v>
                </c:pt>
                <c:pt idx="1496">
                  <c:v>0</c:v>
                </c:pt>
                <c:pt idx="1497">
                  <c:v>1</c:v>
                </c:pt>
                <c:pt idx="1498">
                  <c:v>0</c:v>
                </c:pt>
                <c:pt idx="1499">
                  <c:v>1</c:v>
                </c:pt>
                <c:pt idx="1500">
                  <c:v>1</c:v>
                </c:pt>
                <c:pt idx="1501">
                  <c:v>1</c:v>
                </c:pt>
                <c:pt idx="1502">
                  <c:v>0</c:v>
                </c:pt>
                <c:pt idx="1503">
                  <c:v>1</c:v>
                </c:pt>
                <c:pt idx="1504">
                  <c:v>0</c:v>
                </c:pt>
                <c:pt idx="1505">
                  <c:v>0</c:v>
                </c:pt>
                <c:pt idx="1506">
                  <c:v>1</c:v>
                </c:pt>
                <c:pt idx="1507">
                  <c:v>0</c:v>
                </c:pt>
                <c:pt idx="1508">
                  <c:v>0</c:v>
                </c:pt>
                <c:pt idx="1509">
                  <c:v>0</c:v>
                </c:pt>
                <c:pt idx="1510">
                  <c:v>0</c:v>
                </c:pt>
                <c:pt idx="1511">
                  <c:v>0</c:v>
                </c:pt>
                <c:pt idx="1512">
                  <c:v>0</c:v>
                </c:pt>
                <c:pt idx="1513">
                  <c:v>0</c:v>
                </c:pt>
                <c:pt idx="1514">
                  <c:v>0</c:v>
                </c:pt>
                <c:pt idx="1515">
                  <c:v>1</c:v>
                </c:pt>
                <c:pt idx="1516">
                  <c:v>1</c:v>
                </c:pt>
                <c:pt idx="1517">
                  <c:v>0</c:v>
                </c:pt>
                <c:pt idx="1518">
                  <c:v>0</c:v>
                </c:pt>
                <c:pt idx="1519">
                  <c:v>0</c:v>
                </c:pt>
                <c:pt idx="1520">
                  <c:v>1</c:v>
                </c:pt>
                <c:pt idx="1521">
                  <c:v>0</c:v>
                </c:pt>
                <c:pt idx="1522">
                  <c:v>0</c:v>
                </c:pt>
                <c:pt idx="1523">
                  <c:v>0</c:v>
                </c:pt>
                <c:pt idx="1524">
                  <c:v>1</c:v>
                </c:pt>
                <c:pt idx="1525">
                  <c:v>0</c:v>
                </c:pt>
                <c:pt idx="1526">
                  <c:v>0</c:v>
                </c:pt>
                <c:pt idx="1527">
                  <c:v>0</c:v>
                </c:pt>
                <c:pt idx="1528">
                  <c:v>0</c:v>
                </c:pt>
                <c:pt idx="1529">
                  <c:v>0</c:v>
                </c:pt>
                <c:pt idx="1530">
                  <c:v>0</c:v>
                </c:pt>
                <c:pt idx="1531">
                  <c:v>0</c:v>
                </c:pt>
                <c:pt idx="1532">
                  <c:v>0</c:v>
                </c:pt>
                <c:pt idx="1533">
                  <c:v>0</c:v>
                </c:pt>
                <c:pt idx="1534">
                  <c:v>3</c:v>
                </c:pt>
                <c:pt idx="1535">
                  <c:v>0</c:v>
                </c:pt>
                <c:pt idx="1536">
                  <c:v>0</c:v>
                </c:pt>
                <c:pt idx="1537">
                  <c:v>0</c:v>
                </c:pt>
                <c:pt idx="1538">
                  <c:v>0</c:v>
                </c:pt>
                <c:pt idx="1539">
                  <c:v>0</c:v>
                </c:pt>
                <c:pt idx="1540">
                  <c:v>0</c:v>
                </c:pt>
                <c:pt idx="1541">
                  <c:v>0</c:v>
                </c:pt>
                <c:pt idx="1542">
                  <c:v>0</c:v>
                </c:pt>
                <c:pt idx="1543">
                  <c:v>1</c:v>
                </c:pt>
                <c:pt idx="1544">
                  <c:v>0</c:v>
                </c:pt>
                <c:pt idx="1545">
                  <c:v>0</c:v>
                </c:pt>
                <c:pt idx="1546">
                  <c:v>1</c:v>
                </c:pt>
                <c:pt idx="1547">
                  <c:v>0</c:v>
                </c:pt>
                <c:pt idx="1548">
                  <c:v>0</c:v>
                </c:pt>
                <c:pt idx="1549">
                  <c:v>0</c:v>
                </c:pt>
                <c:pt idx="1550">
                  <c:v>0</c:v>
                </c:pt>
                <c:pt idx="1551">
                  <c:v>1</c:v>
                </c:pt>
                <c:pt idx="1552">
                  <c:v>3</c:v>
                </c:pt>
                <c:pt idx="1553">
                  <c:v>0</c:v>
                </c:pt>
                <c:pt idx="1554">
                  <c:v>0</c:v>
                </c:pt>
                <c:pt idx="1555">
                  <c:v>0</c:v>
                </c:pt>
                <c:pt idx="1556">
                  <c:v>2</c:v>
                </c:pt>
                <c:pt idx="1557">
                  <c:v>1</c:v>
                </c:pt>
                <c:pt idx="1558">
                  <c:v>0</c:v>
                </c:pt>
                <c:pt idx="1559">
                  <c:v>0</c:v>
                </c:pt>
                <c:pt idx="1560">
                  <c:v>2</c:v>
                </c:pt>
                <c:pt idx="1561">
                  <c:v>0</c:v>
                </c:pt>
                <c:pt idx="1562">
                  <c:v>0</c:v>
                </c:pt>
                <c:pt idx="1563">
                  <c:v>0</c:v>
                </c:pt>
                <c:pt idx="1564">
                  <c:v>0</c:v>
                </c:pt>
                <c:pt idx="1565">
                  <c:v>0</c:v>
                </c:pt>
                <c:pt idx="1566">
                  <c:v>0</c:v>
                </c:pt>
                <c:pt idx="1567">
                  <c:v>0</c:v>
                </c:pt>
                <c:pt idx="1568">
                  <c:v>0</c:v>
                </c:pt>
                <c:pt idx="1569">
                  <c:v>0</c:v>
                </c:pt>
                <c:pt idx="1570">
                  <c:v>0</c:v>
                </c:pt>
                <c:pt idx="1571">
                  <c:v>0</c:v>
                </c:pt>
                <c:pt idx="1572">
                  <c:v>0</c:v>
                </c:pt>
                <c:pt idx="1573">
                  <c:v>0</c:v>
                </c:pt>
                <c:pt idx="1574">
                  <c:v>0</c:v>
                </c:pt>
                <c:pt idx="1575">
                  <c:v>0</c:v>
                </c:pt>
                <c:pt idx="1576">
                  <c:v>1</c:v>
                </c:pt>
                <c:pt idx="1577">
                  <c:v>1</c:v>
                </c:pt>
                <c:pt idx="1578">
                  <c:v>0</c:v>
                </c:pt>
                <c:pt idx="1579">
                  <c:v>1</c:v>
                </c:pt>
                <c:pt idx="1580">
                  <c:v>0</c:v>
                </c:pt>
                <c:pt idx="1581">
                  <c:v>0</c:v>
                </c:pt>
                <c:pt idx="1582">
                  <c:v>0</c:v>
                </c:pt>
                <c:pt idx="1583">
                  <c:v>0</c:v>
                </c:pt>
                <c:pt idx="1584">
                  <c:v>1</c:v>
                </c:pt>
                <c:pt idx="1585">
                  <c:v>0</c:v>
                </c:pt>
                <c:pt idx="1586">
                  <c:v>0</c:v>
                </c:pt>
                <c:pt idx="1587">
                  <c:v>0</c:v>
                </c:pt>
                <c:pt idx="1588">
                  <c:v>0</c:v>
                </c:pt>
                <c:pt idx="1589">
                  <c:v>0</c:v>
                </c:pt>
                <c:pt idx="1590">
                  <c:v>0</c:v>
                </c:pt>
                <c:pt idx="1591">
                  <c:v>0</c:v>
                </c:pt>
                <c:pt idx="1592">
                  <c:v>0</c:v>
                </c:pt>
                <c:pt idx="1593">
                  <c:v>0</c:v>
                </c:pt>
                <c:pt idx="1594">
                  <c:v>1</c:v>
                </c:pt>
                <c:pt idx="1595">
                  <c:v>2</c:v>
                </c:pt>
                <c:pt idx="1596">
                  <c:v>0</c:v>
                </c:pt>
                <c:pt idx="1597">
                  <c:v>1</c:v>
                </c:pt>
                <c:pt idx="1598">
                  <c:v>1</c:v>
                </c:pt>
                <c:pt idx="1599">
                  <c:v>0</c:v>
                </c:pt>
                <c:pt idx="1600">
                  <c:v>0</c:v>
                </c:pt>
                <c:pt idx="1601">
                  <c:v>0</c:v>
                </c:pt>
                <c:pt idx="1602">
                  <c:v>1</c:v>
                </c:pt>
                <c:pt idx="1603">
                  <c:v>1</c:v>
                </c:pt>
                <c:pt idx="1604">
                  <c:v>1</c:v>
                </c:pt>
                <c:pt idx="1605">
                  <c:v>0</c:v>
                </c:pt>
                <c:pt idx="1606">
                  <c:v>0</c:v>
                </c:pt>
                <c:pt idx="1607">
                  <c:v>0</c:v>
                </c:pt>
                <c:pt idx="1608">
                  <c:v>0</c:v>
                </c:pt>
                <c:pt idx="1609">
                  <c:v>1</c:v>
                </c:pt>
                <c:pt idx="1610">
                  <c:v>0</c:v>
                </c:pt>
                <c:pt idx="1611">
                  <c:v>0</c:v>
                </c:pt>
                <c:pt idx="1612">
                  <c:v>0</c:v>
                </c:pt>
                <c:pt idx="1613">
                  <c:v>0</c:v>
                </c:pt>
                <c:pt idx="1614">
                  <c:v>0</c:v>
                </c:pt>
                <c:pt idx="1615">
                  <c:v>0</c:v>
                </c:pt>
                <c:pt idx="1616">
                  <c:v>1</c:v>
                </c:pt>
                <c:pt idx="1617">
                  <c:v>0</c:v>
                </c:pt>
                <c:pt idx="1618">
                  <c:v>0</c:v>
                </c:pt>
                <c:pt idx="1619">
                  <c:v>0</c:v>
                </c:pt>
                <c:pt idx="1620">
                  <c:v>0</c:v>
                </c:pt>
                <c:pt idx="1621">
                  <c:v>1</c:v>
                </c:pt>
                <c:pt idx="1622">
                  <c:v>0</c:v>
                </c:pt>
                <c:pt idx="1623">
                  <c:v>0</c:v>
                </c:pt>
                <c:pt idx="1624">
                  <c:v>0</c:v>
                </c:pt>
                <c:pt idx="1625">
                  <c:v>0</c:v>
                </c:pt>
                <c:pt idx="1626">
                  <c:v>0</c:v>
                </c:pt>
                <c:pt idx="1627">
                  <c:v>0</c:v>
                </c:pt>
                <c:pt idx="1628">
                  <c:v>0</c:v>
                </c:pt>
                <c:pt idx="1629">
                  <c:v>1</c:v>
                </c:pt>
                <c:pt idx="1630">
                  <c:v>0</c:v>
                </c:pt>
                <c:pt idx="1631">
                  <c:v>1</c:v>
                </c:pt>
                <c:pt idx="1632">
                  <c:v>0</c:v>
                </c:pt>
                <c:pt idx="1633">
                  <c:v>0</c:v>
                </c:pt>
                <c:pt idx="1634">
                  <c:v>0</c:v>
                </c:pt>
                <c:pt idx="1635">
                  <c:v>0</c:v>
                </c:pt>
                <c:pt idx="1636">
                  <c:v>0</c:v>
                </c:pt>
                <c:pt idx="1637">
                  <c:v>0</c:v>
                </c:pt>
                <c:pt idx="1638">
                  <c:v>0</c:v>
                </c:pt>
                <c:pt idx="1639">
                  <c:v>1</c:v>
                </c:pt>
                <c:pt idx="1640">
                  <c:v>0</c:v>
                </c:pt>
                <c:pt idx="1641">
                  <c:v>0</c:v>
                </c:pt>
                <c:pt idx="1642">
                  <c:v>1</c:v>
                </c:pt>
                <c:pt idx="1643">
                  <c:v>0</c:v>
                </c:pt>
                <c:pt idx="1644">
                  <c:v>0</c:v>
                </c:pt>
                <c:pt idx="1645">
                  <c:v>0</c:v>
                </c:pt>
                <c:pt idx="1646">
                  <c:v>0</c:v>
                </c:pt>
                <c:pt idx="1647">
                  <c:v>1</c:v>
                </c:pt>
                <c:pt idx="1648">
                  <c:v>0</c:v>
                </c:pt>
                <c:pt idx="1649">
                  <c:v>0</c:v>
                </c:pt>
                <c:pt idx="1650">
                  <c:v>1</c:v>
                </c:pt>
                <c:pt idx="1651">
                  <c:v>0</c:v>
                </c:pt>
                <c:pt idx="1652">
                  <c:v>0</c:v>
                </c:pt>
                <c:pt idx="1653">
                  <c:v>0</c:v>
                </c:pt>
                <c:pt idx="1654">
                  <c:v>0</c:v>
                </c:pt>
                <c:pt idx="1655">
                  <c:v>1</c:v>
                </c:pt>
                <c:pt idx="1656">
                  <c:v>0</c:v>
                </c:pt>
                <c:pt idx="1657">
                  <c:v>0</c:v>
                </c:pt>
                <c:pt idx="1658">
                  <c:v>1</c:v>
                </c:pt>
                <c:pt idx="1659">
                  <c:v>1</c:v>
                </c:pt>
                <c:pt idx="1660">
                  <c:v>0</c:v>
                </c:pt>
                <c:pt idx="1661">
                  <c:v>0</c:v>
                </c:pt>
                <c:pt idx="1662">
                  <c:v>0</c:v>
                </c:pt>
                <c:pt idx="1663">
                  <c:v>1</c:v>
                </c:pt>
                <c:pt idx="1664">
                  <c:v>1</c:v>
                </c:pt>
                <c:pt idx="1665">
                  <c:v>0</c:v>
                </c:pt>
                <c:pt idx="1666">
                  <c:v>0</c:v>
                </c:pt>
                <c:pt idx="1667">
                  <c:v>0</c:v>
                </c:pt>
                <c:pt idx="1668">
                  <c:v>0</c:v>
                </c:pt>
                <c:pt idx="1669">
                  <c:v>2</c:v>
                </c:pt>
                <c:pt idx="1670">
                  <c:v>0</c:v>
                </c:pt>
                <c:pt idx="1671">
                  <c:v>0</c:v>
                </c:pt>
                <c:pt idx="1672">
                  <c:v>1</c:v>
                </c:pt>
                <c:pt idx="1673">
                  <c:v>0</c:v>
                </c:pt>
                <c:pt idx="1674">
                  <c:v>0</c:v>
                </c:pt>
                <c:pt idx="1675">
                  <c:v>0</c:v>
                </c:pt>
                <c:pt idx="1676">
                  <c:v>0</c:v>
                </c:pt>
                <c:pt idx="1677">
                  <c:v>0</c:v>
                </c:pt>
                <c:pt idx="1678">
                  <c:v>0</c:v>
                </c:pt>
                <c:pt idx="1679">
                  <c:v>0</c:v>
                </c:pt>
                <c:pt idx="1680">
                  <c:v>0</c:v>
                </c:pt>
                <c:pt idx="1681">
                  <c:v>0</c:v>
                </c:pt>
                <c:pt idx="1682">
                  <c:v>1</c:v>
                </c:pt>
                <c:pt idx="1683">
                  <c:v>0</c:v>
                </c:pt>
                <c:pt idx="1684">
                  <c:v>0</c:v>
                </c:pt>
                <c:pt idx="1685">
                  <c:v>0</c:v>
                </c:pt>
                <c:pt idx="1686">
                  <c:v>0</c:v>
                </c:pt>
                <c:pt idx="1687">
                  <c:v>0</c:v>
                </c:pt>
                <c:pt idx="1688">
                  <c:v>0</c:v>
                </c:pt>
                <c:pt idx="1689">
                  <c:v>0</c:v>
                </c:pt>
                <c:pt idx="1690">
                  <c:v>0</c:v>
                </c:pt>
                <c:pt idx="1691">
                  <c:v>0</c:v>
                </c:pt>
                <c:pt idx="1692">
                  <c:v>0</c:v>
                </c:pt>
                <c:pt idx="1693">
                  <c:v>0</c:v>
                </c:pt>
                <c:pt idx="1694">
                  <c:v>0</c:v>
                </c:pt>
                <c:pt idx="1695">
                  <c:v>0</c:v>
                </c:pt>
                <c:pt idx="1696">
                  <c:v>0</c:v>
                </c:pt>
                <c:pt idx="1697">
                  <c:v>0</c:v>
                </c:pt>
                <c:pt idx="1698">
                  <c:v>0</c:v>
                </c:pt>
                <c:pt idx="1699">
                  <c:v>0</c:v>
                </c:pt>
                <c:pt idx="1700">
                  <c:v>0</c:v>
                </c:pt>
                <c:pt idx="1701">
                  <c:v>0</c:v>
                </c:pt>
                <c:pt idx="1702">
                  <c:v>0</c:v>
                </c:pt>
                <c:pt idx="1703">
                  <c:v>0</c:v>
                </c:pt>
                <c:pt idx="1704">
                  <c:v>0</c:v>
                </c:pt>
                <c:pt idx="1705">
                  <c:v>0</c:v>
                </c:pt>
                <c:pt idx="1706">
                  <c:v>0</c:v>
                </c:pt>
                <c:pt idx="1707">
                  <c:v>0</c:v>
                </c:pt>
                <c:pt idx="1708">
                  <c:v>0</c:v>
                </c:pt>
                <c:pt idx="1709">
                  <c:v>0</c:v>
                </c:pt>
                <c:pt idx="1710">
                  <c:v>0</c:v>
                </c:pt>
                <c:pt idx="1711">
                  <c:v>0</c:v>
                </c:pt>
                <c:pt idx="1712">
                  <c:v>0</c:v>
                </c:pt>
                <c:pt idx="1713">
                  <c:v>0</c:v>
                </c:pt>
                <c:pt idx="1714">
                  <c:v>0</c:v>
                </c:pt>
                <c:pt idx="1715">
                  <c:v>1</c:v>
                </c:pt>
                <c:pt idx="1716">
                  <c:v>0</c:v>
                </c:pt>
                <c:pt idx="1717">
                  <c:v>0</c:v>
                </c:pt>
                <c:pt idx="1718">
                  <c:v>0</c:v>
                </c:pt>
                <c:pt idx="1719">
                  <c:v>0</c:v>
                </c:pt>
                <c:pt idx="1720">
                  <c:v>0</c:v>
                </c:pt>
                <c:pt idx="1721">
                  <c:v>0</c:v>
                </c:pt>
                <c:pt idx="1722">
                  <c:v>0</c:v>
                </c:pt>
                <c:pt idx="1723">
                  <c:v>1</c:v>
                </c:pt>
                <c:pt idx="1724">
                  <c:v>0</c:v>
                </c:pt>
                <c:pt idx="1725">
                  <c:v>0</c:v>
                </c:pt>
                <c:pt idx="1726">
                  <c:v>1</c:v>
                </c:pt>
                <c:pt idx="1727">
                  <c:v>1</c:v>
                </c:pt>
                <c:pt idx="1728">
                  <c:v>0</c:v>
                </c:pt>
                <c:pt idx="1729">
                  <c:v>0</c:v>
                </c:pt>
                <c:pt idx="1730">
                  <c:v>0</c:v>
                </c:pt>
                <c:pt idx="1731">
                  <c:v>1</c:v>
                </c:pt>
                <c:pt idx="1732">
                  <c:v>0</c:v>
                </c:pt>
                <c:pt idx="1733">
                  <c:v>0</c:v>
                </c:pt>
                <c:pt idx="1734">
                  <c:v>0</c:v>
                </c:pt>
                <c:pt idx="1735">
                  <c:v>1</c:v>
                </c:pt>
                <c:pt idx="1736">
                  <c:v>0</c:v>
                </c:pt>
                <c:pt idx="1737">
                  <c:v>2</c:v>
                </c:pt>
                <c:pt idx="1738">
                  <c:v>0</c:v>
                </c:pt>
                <c:pt idx="1739">
                  <c:v>1</c:v>
                </c:pt>
                <c:pt idx="1740">
                  <c:v>0</c:v>
                </c:pt>
                <c:pt idx="1741">
                  <c:v>0</c:v>
                </c:pt>
                <c:pt idx="1742">
                  <c:v>0</c:v>
                </c:pt>
                <c:pt idx="1743">
                  <c:v>0</c:v>
                </c:pt>
                <c:pt idx="1744">
                  <c:v>1</c:v>
                </c:pt>
                <c:pt idx="1745">
                  <c:v>0</c:v>
                </c:pt>
                <c:pt idx="1746">
                  <c:v>1</c:v>
                </c:pt>
                <c:pt idx="1747">
                  <c:v>0</c:v>
                </c:pt>
                <c:pt idx="1748">
                  <c:v>0</c:v>
                </c:pt>
                <c:pt idx="1749">
                  <c:v>0</c:v>
                </c:pt>
                <c:pt idx="1750">
                  <c:v>0</c:v>
                </c:pt>
                <c:pt idx="1751">
                  <c:v>0</c:v>
                </c:pt>
                <c:pt idx="1752">
                  <c:v>0</c:v>
                </c:pt>
                <c:pt idx="1753">
                  <c:v>1</c:v>
                </c:pt>
                <c:pt idx="1754">
                  <c:v>0</c:v>
                </c:pt>
                <c:pt idx="1755">
                  <c:v>0</c:v>
                </c:pt>
                <c:pt idx="1756">
                  <c:v>0</c:v>
                </c:pt>
                <c:pt idx="1757">
                  <c:v>0</c:v>
                </c:pt>
                <c:pt idx="1758">
                  <c:v>0</c:v>
                </c:pt>
                <c:pt idx="1759">
                  <c:v>0</c:v>
                </c:pt>
                <c:pt idx="1760">
                  <c:v>1</c:v>
                </c:pt>
                <c:pt idx="1761">
                  <c:v>0</c:v>
                </c:pt>
                <c:pt idx="1762">
                  <c:v>1</c:v>
                </c:pt>
                <c:pt idx="1763">
                  <c:v>0</c:v>
                </c:pt>
                <c:pt idx="1764">
                  <c:v>0</c:v>
                </c:pt>
                <c:pt idx="1765">
                  <c:v>0</c:v>
                </c:pt>
                <c:pt idx="1766">
                  <c:v>0</c:v>
                </c:pt>
                <c:pt idx="1767">
                  <c:v>1</c:v>
                </c:pt>
                <c:pt idx="1768">
                  <c:v>0</c:v>
                </c:pt>
                <c:pt idx="1769">
                  <c:v>0</c:v>
                </c:pt>
                <c:pt idx="1770">
                  <c:v>0</c:v>
                </c:pt>
                <c:pt idx="1771">
                  <c:v>0</c:v>
                </c:pt>
                <c:pt idx="1772">
                  <c:v>0</c:v>
                </c:pt>
                <c:pt idx="1773">
                  <c:v>0</c:v>
                </c:pt>
                <c:pt idx="1774">
                  <c:v>0</c:v>
                </c:pt>
                <c:pt idx="1775">
                  <c:v>1</c:v>
                </c:pt>
                <c:pt idx="1776">
                  <c:v>0</c:v>
                </c:pt>
                <c:pt idx="1777">
                  <c:v>0</c:v>
                </c:pt>
                <c:pt idx="1778">
                  <c:v>1</c:v>
                </c:pt>
                <c:pt idx="1779">
                  <c:v>0</c:v>
                </c:pt>
                <c:pt idx="1780">
                  <c:v>0</c:v>
                </c:pt>
                <c:pt idx="1781">
                  <c:v>0</c:v>
                </c:pt>
                <c:pt idx="1782">
                  <c:v>0</c:v>
                </c:pt>
                <c:pt idx="1783">
                  <c:v>0</c:v>
                </c:pt>
                <c:pt idx="1784">
                  <c:v>0</c:v>
                </c:pt>
                <c:pt idx="1785">
                  <c:v>0</c:v>
                </c:pt>
                <c:pt idx="1786">
                  <c:v>0</c:v>
                </c:pt>
                <c:pt idx="1787">
                  <c:v>0</c:v>
                </c:pt>
                <c:pt idx="1788">
                  <c:v>1</c:v>
                </c:pt>
                <c:pt idx="1789">
                  <c:v>0</c:v>
                </c:pt>
                <c:pt idx="1790">
                  <c:v>0</c:v>
                </c:pt>
                <c:pt idx="1791">
                  <c:v>0</c:v>
                </c:pt>
                <c:pt idx="1792">
                  <c:v>0</c:v>
                </c:pt>
                <c:pt idx="1793">
                  <c:v>0</c:v>
                </c:pt>
                <c:pt idx="1794">
                  <c:v>1</c:v>
                </c:pt>
                <c:pt idx="1795">
                  <c:v>0</c:v>
                </c:pt>
                <c:pt idx="1796">
                  <c:v>0</c:v>
                </c:pt>
                <c:pt idx="1797">
                  <c:v>0</c:v>
                </c:pt>
                <c:pt idx="1798">
                  <c:v>1</c:v>
                </c:pt>
                <c:pt idx="1799">
                  <c:v>0</c:v>
                </c:pt>
                <c:pt idx="1800">
                  <c:v>0</c:v>
                </c:pt>
                <c:pt idx="1801">
                  <c:v>0</c:v>
                </c:pt>
                <c:pt idx="1802">
                  <c:v>0</c:v>
                </c:pt>
                <c:pt idx="1803">
                  <c:v>0</c:v>
                </c:pt>
                <c:pt idx="1804">
                  <c:v>0</c:v>
                </c:pt>
                <c:pt idx="1805">
                  <c:v>0</c:v>
                </c:pt>
                <c:pt idx="1806">
                  <c:v>0</c:v>
                </c:pt>
                <c:pt idx="1807">
                  <c:v>0</c:v>
                </c:pt>
                <c:pt idx="1808">
                  <c:v>0</c:v>
                </c:pt>
                <c:pt idx="1809">
                  <c:v>0</c:v>
                </c:pt>
                <c:pt idx="1810">
                  <c:v>0</c:v>
                </c:pt>
                <c:pt idx="1811">
                  <c:v>1</c:v>
                </c:pt>
                <c:pt idx="1812">
                  <c:v>0</c:v>
                </c:pt>
                <c:pt idx="1813">
                  <c:v>0</c:v>
                </c:pt>
                <c:pt idx="1814">
                  <c:v>0</c:v>
                </c:pt>
                <c:pt idx="1815">
                  <c:v>0</c:v>
                </c:pt>
                <c:pt idx="1816">
                  <c:v>0</c:v>
                </c:pt>
                <c:pt idx="1817">
                  <c:v>0</c:v>
                </c:pt>
                <c:pt idx="1818">
                  <c:v>0</c:v>
                </c:pt>
                <c:pt idx="1819">
                  <c:v>0</c:v>
                </c:pt>
                <c:pt idx="1820">
                  <c:v>0</c:v>
                </c:pt>
                <c:pt idx="1821">
                  <c:v>0</c:v>
                </c:pt>
                <c:pt idx="1822">
                  <c:v>1</c:v>
                </c:pt>
                <c:pt idx="1823">
                  <c:v>0</c:v>
                </c:pt>
                <c:pt idx="1824">
                  <c:v>0</c:v>
                </c:pt>
                <c:pt idx="1825">
                  <c:v>0</c:v>
                </c:pt>
                <c:pt idx="1826">
                  <c:v>0</c:v>
                </c:pt>
                <c:pt idx="1827">
                  <c:v>0</c:v>
                </c:pt>
                <c:pt idx="1828">
                  <c:v>2</c:v>
                </c:pt>
                <c:pt idx="1829">
                  <c:v>0</c:v>
                </c:pt>
                <c:pt idx="1830">
                  <c:v>0</c:v>
                </c:pt>
                <c:pt idx="1831">
                  <c:v>1</c:v>
                </c:pt>
                <c:pt idx="1832">
                  <c:v>0</c:v>
                </c:pt>
                <c:pt idx="1833">
                  <c:v>0</c:v>
                </c:pt>
                <c:pt idx="1834">
                  <c:v>0</c:v>
                </c:pt>
                <c:pt idx="1835">
                  <c:v>0</c:v>
                </c:pt>
                <c:pt idx="1836">
                  <c:v>1</c:v>
                </c:pt>
                <c:pt idx="1837">
                  <c:v>0</c:v>
                </c:pt>
                <c:pt idx="1838">
                  <c:v>0</c:v>
                </c:pt>
                <c:pt idx="1839">
                  <c:v>0</c:v>
                </c:pt>
                <c:pt idx="1840">
                  <c:v>0</c:v>
                </c:pt>
                <c:pt idx="1841">
                  <c:v>0</c:v>
                </c:pt>
                <c:pt idx="1842">
                  <c:v>0</c:v>
                </c:pt>
                <c:pt idx="1843">
                  <c:v>0</c:v>
                </c:pt>
                <c:pt idx="1844">
                  <c:v>1</c:v>
                </c:pt>
                <c:pt idx="1845">
                  <c:v>0</c:v>
                </c:pt>
                <c:pt idx="1846">
                  <c:v>0</c:v>
                </c:pt>
                <c:pt idx="1847">
                  <c:v>0</c:v>
                </c:pt>
                <c:pt idx="1848">
                  <c:v>0</c:v>
                </c:pt>
                <c:pt idx="1849">
                  <c:v>0</c:v>
                </c:pt>
                <c:pt idx="1850">
                  <c:v>0</c:v>
                </c:pt>
                <c:pt idx="1851">
                  <c:v>0</c:v>
                </c:pt>
                <c:pt idx="1852">
                  <c:v>0</c:v>
                </c:pt>
                <c:pt idx="1853">
                  <c:v>1</c:v>
                </c:pt>
                <c:pt idx="1854">
                  <c:v>0</c:v>
                </c:pt>
                <c:pt idx="1855">
                  <c:v>0</c:v>
                </c:pt>
                <c:pt idx="1856">
                  <c:v>0</c:v>
                </c:pt>
                <c:pt idx="1857">
                  <c:v>1</c:v>
                </c:pt>
                <c:pt idx="1858">
                  <c:v>0</c:v>
                </c:pt>
                <c:pt idx="1859">
                  <c:v>0</c:v>
                </c:pt>
                <c:pt idx="1860">
                  <c:v>0</c:v>
                </c:pt>
                <c:pt idx="1861">
                  <c:v>1</c:v>
                </c:pt>
                <c:pt idx="1862">
                  <c:v>0</c:v>
                </c:pt>
                <c:pt idx="1863">
                  <c:v>0</c:v>
                </c:pt>
                <c:pt idx="1864">
                  <c:v>0</c:v>
                </c:pt>
                <c:pt idx="1865">
                  <c:v>0</c:v>
                </c:pt>
                <c:pt idx="1866">
                  <c:v>0</c:v>
                </c:pt>
                <c:pt idx="1867">
                  <c:v>1</c:v>
                </c:pt>
                <c:pt idx="1868">
                  <c:v>1</c:v>
                </c:pt>
                <c:pt idx="1869">
                  <c:v>0</c:v>
                </c:pt>
                <c:pt idx="1870">
                  <c:v>0</c:v>
                </c:pt>
                <c:pt idx="1871">
                  <c:v>0</c:v>
                </c:pt>
                <c:pt idx="1872">
                  <c:v>0</c:v>
                </c:pt>
                <c:pt idx="1873">
                  <c:v>0</c:v>
                </c:pt>
                <c:pt idx="1874">
                  <c:v>1</c:v>
                </c:pt>
                <c:pt idx="1875">
                  <c:v>0</c:v>
                </c:pt>
                <c:pt idx="1876">
                  <c:v>0</c:v>
                </c:pt>
                <c:pt idx="1877">
                  <c:v>1</c:v>
                </c:pt>
                <c:pt idx="1878">
                  <c:v>0</c:v>
                </c:pt>
                <c:pt idx="1879">
                  <c:v>0</c:v>
                </c:pt>
                <c:pt idx="1880">
                  <c:v>0</c:v>
                </c:pt>
                <c:pt idx="1881">
                  <c:v>1</c:v>
                </c:pt>
                <c:pt idx="1882">
                  <c:v>0</c:v>
                </c:pt>
                <c:pt idx="1883">
                  <c:v>0</c:v>
                </c:pt>
                <c:pt idx="1884">
                  <c:v>0</c:v>
                </c:pt>
                <c:pt idx="1885">
                  <c:v>1</c:v>
                </c:pt>
                <c:pt idx="1886">
                  <c:v>0</c:v>
                </c:pt>
                <c:pt idx="1887">
                  <c:v>2</c:v>
                </c:pt>
                <c:pt idx="1888">
                  <c:v>0</c:v>
                </c:pt>
                <c:pt idx="1889">
                  <c:v>0</c:v>
                </c:pt>
                <c:pt idx="1890">
                  <c:v>0</c:v>
                </c:pt>
                <c:pt idx="1891">
                  <c:v>0</c:v>
                </c:pt>
                <c:pt idx="1892">
                  <c:v>0</c:v>
                </c:pt>
                <c:pt idx="1893">
                  <c:v>0</c:v>
                </c:pt>
                <c:pt idx="1894">
                  <c:v>0</c:v>
                </c:pt>
                <c:pt idx="1895">
                  <c:v>0</c:v>
                </c:pt>
                <c:pt idx="1896">
                  <c:v>0</c:v>
                </c:pt>
                <c:pt idx="1897">
                  <c:v>0</c:v>
                </c:pt>
                <c:pt idx="1898">
                  <c:v>0</c:v>
                </c:pt>
                <c:pt idx="1899">
                  <c:v>0</c:v>
                </c:pt>
                <c:pt idx="1900">
                  <c:v>1</c:v>
                </c:pt>
                <c:pt idx="1901">
                  <c:v>0</c:v>
                </c:pt>
                <c:pt idx="1902">
                  <c:v>0</c:v>
                </c:pt>
                <c:pt idx="1903">
                  <c:v>1</c:v>
                </c:pt>
                <c:pt idx="1904">
                  <c:v>0</c:v>
                </c:pt>
                <c:pt idx="1905">
                  <c:v>0</c:v>
                </c:pt>
                <c:pt idx="1906">
                  <c:v>0</c:v>
                </c:pt>
                <c:pt idx="1907">
                  <c:v>0</c:v>
                </c:pt>
                <c:pt idx="1908">
                  <c:v>0</c:v>
                </c:pt>
                <c:pt idx="1909">
                  <c:v>0</c:v>
                </c:pt>
                <c:pt idx="1910">
                  <c:v>0</c:v>
                </c:pt>
                <c:pt idx="1911">
                  <c:v>0</c:v>
                </c:pt>
                <c:pt idx="1912">
                  <c:v>0</c:v>
                </c:pt>
                <c:pt idx="1913">
                  <c:v>0</c:v>
                </c:pt>
                <c:pt idx="1914">
                  <c:v>0</c:v>
                </c:pt>
                <c:pt idx="1915">
                  <c:v>1</c:v>
                </c:pt>
                <c:pt idx="1916">
                  <c:v>0</c:v>
                </c:pt>
                <c:pt idx="1917">
                  <c:v>0</c:v>
                </c:pt>
                <c:pt idx="1918">
                  <c:v>0</c:v>
                </c:pt>
                <c:pt idx="1919">
                  <c:v>0</c:v>
                </c:pt>
                <c:pt idx="1920">
                  <c:v>0</c:v>
                </c:pt>
                <c:pt idx="1921">
                  <c:v>1</c:v>
                </c:pt>
                <c:pt idx="1922">
                  <c:v>0</c:v>
                </c:pt>
                <c:pt idx="1923">
                  <c:v>0</c:v>
                </c:pt>
                <c:pt idx="1924">
                  <c:v>0</c:v>
                </c:pt>
                <c:pt idx="1925">
                  <c:v>0</c:v>
                </c:pt>
                <c:pt idx="1926">
                  <c:v>0</c:v>
                </c:pt>
                <c:pt idx="1927">
                  <c:v>0</c:v>
                </c:pt>
                <c:pt idx="1928">
                  <c:v>0</c:v>
                </c:pt>
                <c:pt idx="1929">
                  <c:v>0</c:v>
                </c:pt>
                <c:pt idx="1930">
                  <c:v>0</c:v>
                </c:pt>
                <c:pt idx="1931">
                  <c:v>0</c:v>
                </c:pt>
                <c:pt idx="1932">
                  <c:v>0</c:v>
                </c:pt>
                <c:pt idx="1933">
                  <c:v>0</c:v>
                </c:pt>
                <c:pt idx="1934">
                  <c:v>1</c:v>
                </c:pt>
                <c:pt idx="1935">
                  <c:v>1</c:v>
                </c:pt>
                <c:pt idx="1936">
                  <c:v>0</c:v>
                </c:pt>
                <c:pt idx="1937">
                  <c:v>0</c:v>
                </c:pt>
                <c:pt idx="1938">
                  <c:v>0</c:v>
                </c:pt>
                <c:pt idx="1939">
                  <c:v>1</c:v>
                </c:pt>
                <c:pt idx="1940">
                  <c:v>0</c:v>
                </c:pt>
                <c:pt idx="1941">
                  <c:v>0</c:v>
                </c:pt>
                <c:pt idx="1942">
                  <c:v>0</c:v>
                </c:pt>
                <c:pt idx="1943">
                  <c:v>0</c:v>
                </c:pt>
                <c:pt idx="1944">
                  <c:v>0</c:v>
                </c:pt>
                <c:pt idx="1945">
                  <c:v>0</c:v>
                </c:pt>
                <c:pt idx="1946">
                  <c:v>0</c:v>
                </c:pt>
                <c:pt idx="1947">
                  <c:v>0</c:v>
                </c:pt>
                <c:pt idx="1948">
                  <c:v>0</c:v>
                </c:pt>
                <c:pt idx="1949">
                  <c:v>0</c:v>
                </c:pt>
                <c:pt idx="1950">
                  <c:v>0</c:v>
                </c:pt>
                <c:pt idx="1951">
                  <c:v>0</c:v>
                </c:pt>
                <c:pt idx="1952">
                  <c:v>0</c:v>
                </c:pt>
                <c:pt idx="1953">
                  <c:v>0</c:v>
                </c:pt>
                <c:pt idx="1954">
                  <c:v>0</c:v>
                </c:pt>
                <c:pt idx="1955">
                  <c:v>2</c:v>
                </c:pt>
                <c:pt idx="1956">
                  <c:v>0</c:v>
                </c:pt>
                <c:pt idx="1957">
                  <c:v>0</c:v>
                </c:pt>
                <c:pt idx="1958">
                  <c:v>0</c:v>
                </c:pt>
                <c:pt idx="1959">
                  <c:v>0</c:v>
                </c:pt>
                <c:pt idx="1960">
                  <c:v>0</c:v>
                </c:pt>
                <c:pt idx="1961">
                  <c:v>0</c:v>
                </c:pt>
                <c:pt idx="1962">
                  <c:v>0</c:v>
                </c:pt>
                <c:pt idx="1963">
                  <c:v>0</c:v>
                </c:pt>
                <c:pt idx="1964">
                  <c:v>0</c:v>
                </c:pt>
                <c:pt idx="1965">
                  <c:v>0</c:v>
                </c:pt>
                <c:pt idx="1966">
                  <c:v>0</c:v>
                </c:pt>
                <c:pt idx="1967">
                  <c:v>0</c:v>
                </c:pt>
                <c:pt idx="1968">
                  <c:v>0</c:v>
                </c:pt>
                <c:pt idx="1969">
                  <c:v>0</c:v>
                </c:pt>
                <c:pt idx="1970">
                  <c:v>0</c:v>
                </c:pt>
                <c:pt idx="1971">
                  <c:v>0</c:v>
                </c:pt>
                <c:pt idx="1972">
                  <c:v>1</c:v>
                </c:pt>
                <c:pt idx="1973">
                  <c:v>0</c:v>
                </c:pt>
                <c:pt idx="1974">
                  <c:v>0</c:v>
                </c:pt>
                <c:pt idx="1975">
                  <c:v>0</c:v>
                </c:pt>
                <c:pt idx="1976">
                  <c:v>1</c:v>
                </c:pt>
                <c:pt idx="1977">
                  <c:v>0</c:v>
                </c:pt>
                <c:pt idx="1978">
                  <c:v>0</c:v>
                </c:pt>
                <c:pt idx="1979">
                  <c:v>0</c:v>
                </c:pt>
                <c:pt idx="1980">
                  <c:v>0</c:v>
                </c:pt>
                <c:pt idx="1981">
                  <c:v>0</c:v>
                </c:pt>
                <c:pt idx="1982">
                  <c:v>0</c:v>
                </c:pt>
                <c:pt idx="1983">
                  <c:v>0</c:v>
                </c:pt>
                <c:pt idx="1984">
                  <c:v>0</c:v>
                </c:pt>
                <c:pt idx="1985">
                  <c:v>0</c:v>
                </c:pt>
                <c:pt idx="1986">
                  <c:v>0</c:v>
                </c:pt>
                <c:pt idx="1987">
                  <c:v>0</c:v>
                </c:pt>
                <c:pt idx="1988">
                  <c:v>0</c:v>
                </c:pt>
                <c:pt idx="1989">
                  <c:v>0</c:v>
                </c:pt>
                <c:pt idx="1990">
                  <c:v>0</c:v>
                </c:pt>
                <c:pt idx="1991">
                  <c:v>0</c:v>
                </c:pt>
                <c:pt idx="1992">
                  <c:v>0</c:v>
                </c:pt>
                <c:pt idx="1993">
                  <c:v>0</c:v>
                </c:pt>
                <c:pt idx="1994">
                  <c:v>0</c:v>
                </c:pt>
                <c:pt idx="1995">
                  <c:v>0</c:v>
                </c:pt>
                <c:pt idx="1996">
                  <c:v>0</c:v>
                </c:pt>
                <c:pt idx="1997">
                  <c:v>0</c:v>
                </c:pt>
                <c:pt idx="1998">
                  <c:v>0</c:v>
                </c:pt>
                <c:pt idx="1999">
                  <c:v>0</c:v>
                </c:pt>
                <c:pt idx="2000">
                  <c:v>1</c:v>
                </c:pt>
                <c:pt idx="2001">
                  <c:v>0</c:v>
                </c:pt>
                <c:pt idx="2002">
                  <c:v>0</c:v>
                </c:pt>
                <c:pt idx="2003">
                  <c:v>0</c:v>
                </c:pt>
                <c:pt idx="2004">
                  <c:v>0</c:v>
                </c:pt>
                <c:pt idx="2005">
                  <c:v>0</c:v>
                </c:pt>
                <c:pt idx="2006">
                  <c:v>0</c:v>
                </c:pt>
                <c:pt idx="2007">
                  <c:v>0</c:v>
                </c:pt>
                <c:pt idx="2008">
                  <c:v>0</c:v>
                </c:pt>
                <c:pt idx="2009">
                  <c:v>0</c:v>
                </c:pt>
                <c:pt idx="2010">
                  <c:v>0</c:v>
                </c:pt>
                <c:pt idx="2011">
                  <c:v>0</c:v>
                </c:pt>
                <c:pt idx="2012">
                  <c:v>0</c:v>
                </c:pt>
                <c:pt idx="2013">
                  <c:v>0</c:v>
                </c:pt>
                <c:pt idx="2014">
                  <c:v>0</c:v>
                </c:pt>
                <c:pt idx="2015">
                  <c:v>0</c:v>
                </c:pt>
                <c:pt idx="2016">
                  <c:v>0</c:v>
                </c:pt>
                <c:pt idx="2017">
                  <c:v>0</c:v>
                </c:pt>
                <c:pt idx="2018">
                  <c:v>1</c:v>
                </c:pt>
                <c:pt idx="2019">
                  <c:v>0</c:v>
                </c:pt>
                <c:pt idx="2020">
                  <c:v>1</c:v>
                </c:pt>
                <c:pt idx="2021">
                  <c:v>1</c:v>
                </c:pt>
                <c:pt idx="2022">
                  <c:v>0</c:v>
                </c:pt>
                <c:pt idx="2023">
                  <c:v>0</c:v>
                </c:pt>
                <c:pt idx="2024">
                  <c:v>0</c:v>
                </c:pt>
                <c:pt idx="2025">
                  <c:v>0</c:v>
                </c:pt>
                <c:pt idx="2026">
                  <c:v>0</c:v>
                </c:pt>
                <c:pt idx="2027">
                  <c:v>0</c:v>
                </c:pt>
                <c:pt idx="2028">
                  <c:v>0</c:v>
                </c:pt>
                <c:pt idx="2029">
                  <c:v>0</c:v>
                </c:pt>
                <c:pt idx="2030">
                  <c:v>0</c:v>
                </c:pt>
                <c:pt idx="2031">
                  <c:v>0</c:v>
                </c:pt>
                <c:pt idx="2032">
                  <c:v>0</c:v>
                </c:pt>
                <c:pt idx="2033">
                  <c:v>0</c:v>
                </c:pt>
                <c:pt idx="2034">
                  <c:v>0</c:v>
                </c:pt>
                <c:pt idx="2035">
                  <c:v>0</c:v>
                </c:pt>
                <c:pt idx="2036">
                  <c:v>0</c:v>
                </c:pt>
                <c:pt idx="2037">
                  <c:v>0</c:v>
                </c:pt>
                <c:pt idx="2038">
                  <c:v>0</c:v>
                </c:pt>
                <c:pt idx="2039">
                  <c:v>0</c:v>
                </c:pt>
                <c:pt idx="2040">
                  <c:v>0</c:v>
                </c:pt>
                <c:pt idx="2041">
                  <c:v>0</c:v>
                </c:pt>
                <c:pt idx="2042">
                  <c:v>0</c:v>
                </c:pt>
                <c:pt idx="2043">
                  <c:v>0</c:v>
                </c:pt>
                <c:pt idx="2044">
                  <c:v>0</c:v>
                </c:pt>
                <c:pt idx="2045">
                  <c:v>0</c:v>
                </c:pt>
                <c:pt idx="2046">
                  <c:v>0</c:v>
                </c:pt>
                <c:pt idx="2047">
                  <c:v>0</c:v>
                </c:pt>
                <c:pt idx="2048">
                  <c:v>0</c:v>
                </c:pt>
                <c:pt idx="2049">
                  <c:v>0</c:v>
                </c:pt>
                <c:pt idx="2050">
                  <c:v>0</c:v>
                </c:pt>
                <c:pt idx="2051">
                  <c:v>1</c:v>
                </c:pt>
                <c:pt idx="2052">
                  <c:v>0</c:v>
                </c:pt>
                <c:pt idx="2053">
                  <c:v>0</c:v>
                </c:pt>
                <c:pt idx="2054">
                  <c:v>0</c:v>
                </c:pt>
                <c:pt idx="2055">
                  <c:v>0</c:v>
                </c:pt>
                <c:pt idx="2056">
                  <c:v>1</c:v>
                </c:pt>
                <c:pt idx="2057">
                  <c:v>0</c:v>
                </c:pt>
                <c:pt idx="2058">
                  <c:v>0</c:v>
                </c:pt>
                <c:pt idx="2059">
                  <c:v>0</c:v>
                </c:pt>
                <c:pt idx="2060">
                  <c:v>0</c:v>
                </c:pt>
                <c:pt idx="2061">
                  <c:v>0</c:v>
                </c:pt>
                <c:pt idx="2062">
                  <c:v>0</c:v>
                </c:pt>
                <c:pt idx="2063">
                  <c:v>0</c:v>
                </c:pt>
                <c:pt idx="2064">
                  <c:v>0</c:v>
                </c:pt>
                <c:pt idx="2065">
                  <c:v>0</c:v>
                </c:pt>
                <c:pt idx="2066">
                  <c:v>0</c:v>
                </c:pt>
                <c:pt idx="2067">
                  <c:v>0</c:v>
                </c:pt>
                <c:pt idx="2068">
                  <c:v>1</c:v>
                </c:pt>
                <c:pt idx="2069">
                  <c:v>0</c:v>
                </c:pt>
                <c:pt idx="2070">
                  <c:v>1</c:v>
                </c:pt>
                <c:pt idx="2071">
                  <c:v>0</c:v>
                </c:pt>
                <c:pt idx="2072">
                  <c:v>0</c:v>
                </c:pt>
                <c:pt idx="2073">
                  <c:v>0</c:v>
                </c:pt>
                <c:pt idx="2074">
                  <c:v>0</c:v>
                </c:pt>
                <c:pt idx="2075">
                  <c:v>0</c:v>
                </c:pt>
                <c:pt idx="2076">
                  <c:v>0</c:v>
                </c:pt>
                <c:pt idx="2077">
                  <c:v>0</c:v>
                </c:pt>
                <c:pt idx="2078">
                  <c:v>0</c:v>
                </c:pt>
                <c:pt idx="2079">
                  <c:v>0</c:v>
                </c:pt>
                <c:pt idx="2080">
                  <c:v>0</c:v>
                </c:pt>
                <c:pt idx="2081">
                  <c:v>0</c:v>
                </c:pt>
                <c:pt idx="2082">
                  <c:v>0</c:v>
                </c:pt>
                <c:pt idx="2083">
                  <c:v>0</c:v>
                </c:pt>
                <c:pt idx="2084">
                  <c:v>0</c:v>
                </c:pt>
                <c:pt idx="2085">
                  <c:v>0</c:v>
                </c:pt>
                <c:pt idx="2086">
                  <c:v>0</c:v>
                </c:pt>
                <c:pt idx="2087">
                  <c:v>0</c:v>
                </c:pt>
                <c:pt idx="2088">
                  <c:v>0</c:v>
                </c:pt>
                <c:pt idx="2089">
                  <c:v>0</c:v>
                </c:pt>
                <c:pt idx="2090">
                  <c:v>0</c:v>
                </c:pt>
                <c:pt idx="2091">
                  <c:v>0</c:v>
                </c:pt>
                <c:pt idx="2092">
                  <c:v>1</c:v>
                </c:pt>
                <c:pt idx="2093">
                  <c:v>0</c:v>
                </c:pt>
                <c:pt idx="2094">
                  <c:v>0</c:v>
                </c:pt>
                <c:pt idx="2095">
                  <c:v>0</c:v>
                </c:pt>
                <c:pt idx="2096">
                  <c:v>0</c:v>
                </c:pt>
                <c:pt idx="2097">
                  <c:v>1</c:v>
                </c:pt>
                <c:pt idx="2098">
                  <c:v>0</c:v>
                </c:pt>
                <c:pt idx="2099">
                  <c:v>0</c:v>
                </c:pt>
                <c:pt idx="2100">
                  <c:v>0</c:v>
                </c:pt>
                <c:pt idx="2101">
                  <c:v>0</c:v>
                </c:pt>
                <c:pt idx="2102">
                  <c:v>0</c:v>
                </c:pt>
                <c:pt idx="2103">
                  <c:v>0</c:v>
                </c:pt>
                <c:pt idx="2104">
                  <c:v>0</c:v>
                </c:pt>
                <c:pt idx="2105">
                  <c:v>0</c:v>
                </c:pt>
                <c:pt idx="2106">
                  <c:v>0</c:v>
                </c:pt>
                <c:pt idx="2107">
                  <c:v>0</c:v>
                </c:pt>
                <c:pt idx="2108">
                  <c:v>0</c:v>
                </c:pt>
                <c:pt idx="2109">
                  <c:v>0</c:v>
                </c:pt>
                <c:pt idx="2110">
                  <c:v>0</c:v>
                </c:pt>
                <c:pt idx="2111">
                  <c:v>0</c:v>
                </c:pt>
                <c:pt idx="2112">
                  <c:v>0</c:v>
                </c:pt>
                <c:pt idx="2113">
                  <c:v>0</c:v>
                </c:pt>
                <c:pt idx="2114">
                  <c:v>0</c:v>
                </c:pt>
                <c:pt idx="2115">
                  <c:v>1</c:v>
                </c:pt>
                <c:pt idx="2116">
                  <c:v>0</c:v>
                </c:pt>
                <c:pt idx="2117">
                  <c:v>0</c:v>
                </c:pt>
                <c:pt idx="2118">
                  <c:v>0</c:v>
                </c:pt>
                <c:pt idx="2119">
                  <c:v>0</c:v>
                </c:pt>
                <c:pt idx="2120">
                  <c:v>0</c:v>
                </c:pt>
                <c:pt idx="2121">
                  <c:v>0</c:v>
                </c:pt>
                <c:pt idx="2122">
                  <c:v>1</c:v>
                </c:pt>
                <c:pt idx="2123">
                  <c:v>0</c:v>
                </c:pt>
                <c:pt idx="2124">
                  <c:v>0</c:v>
                </c:pt>
                <c:pt idx="2125">
                  <c:v>0</c:v>
                </c:pt>
                <c:pt idx="2126">
                  <c:v>0</c:v>
                </c:pt>
                <c:pt idx="2127">
                  <c:v>0</c:v>
                </c:pt>
                <c:pt idx="2128">
                  <c:v>0</c:v>
                </c:pt>
                <c:pt idx="2129">
                  <c:v>0</c:v>
                </c:pt>
                <c:pt idx="2130">
                  <c:v>0</c:v>
                </c:pt>
                <c:pt idx="2131">
                  <c:v>0</c:v>
                </c:pt>
                <c:pt idx="2132">
                  <c:v>0</c:v>
                </c:pt>
                <c:pt idx="2133">
                  <c:v>1</c:v>
                </c:pt>
                <c:pt idx="2134">
                  <c:v>0</c:v>
                </c:pt>
                <c:pt idx="2135">
                  <c:v>0</c:v>
                </c:pt>
                <c:pt idx="2136">
                  <c:v>0</c:v>
                </c:pt>
                <c:pt idx="2137">
                  <c:v>0</c:v>
                </c:pt>
                <c:pt idx="2138">
                  <c:v>0</c:v>
                </c:pt>
                <c:pt idx="2139">
                  <c:v>0</c:v>
                </c:pt>
                <c:pt idx="2140">
                  <c:v>0</c:v>
                </c:pt>
                <c:pt idx="2141">
                  <c:v>0</c:v>
                </c:pt>
                <c:pt idx="2142">
                  <c:v>0</c:v>
                </c:pt>
                <c:pt idx="2143">
                  <c:v>0</c:v>
                </c:pt>
                <c:pt idx="2144">
                  <c:v>1</c:v>
                </c:pt>
                <c:pt idx="2145">
                  <c:v>1</c:v>
                </c:pt>
                <c:pt idx="2146">
                  <c:v>0</c:v>
                </c:pt>
                <c:pt idx="2147">
                  <c:v>0</c:v>
                </c:pt>
                <c:pt idx="2148">
                  <c:v>0</c:v>
                </c:pt>
                <c:pt idx="2149">
                  <c:v>0</c:v>
                </c:pt>
                <c:pt idx="2150">
                  <c:v>0</c:v>
                </c:pt>
                <c:pt idx="2151">
                  <c:v>0</c:v>
                </c:pt>
                <c:pt idx="2152">
                  <c:v>0</c:v>
                </c:pt>
                <c:pt idx="2153">
                  <c:v>0</c:v>
                </c:pt>
                <c:pt idx="2154">
                  <c:v>0</c:v>
                </c:pt>
                <c:pt idx="2155">
                  <c:v>1</c:v>
                </c:pt>
                <c:pt idx="2156">
                  <c:v>0</c:v>
                </c:pt>
                <c:pt idx="2157">
                  <c:v>0</c:v>
                </c:pt>
                <c:pt idx="2158">
                  <c:v>0</c:v>
                </c:pt>
                <c:pt idx="2159">
                  <c:v>0</c:v>
                </c:pt>
                <c:pt idx="2160">
                  <c:v>1</c:v>
                </c:pt>
                <c:pt idx="2161">
                  <c:v>0</c:v>
                </c:pt>
                <c:pt idx="2162">
                  <c:v>0</c:v>
                </c:pt>
                <c:pt idx="2163">
                  <c:v>0</c:v>
                </c:pt>
                <c:pt idx="2164">
                  <c:v>0</c:v>
                </c:pt>
                <c:pt idx="2165">
                  <c:v>0</c:v>
                </c:pt>
                <c:pt idx="2166">
                  <c:v>1</c:v>
                </c:pt>
                <c:pt idx="2167">
                  <c:v>0</c:v>
                </c:pt>
                <c:pt idx="2168">
                  <c:v>0</c:v>
                </c:pt>
                <c:pt idx="2169">
                  <c:v>0</c:v>
                </c:pt>
                <c:pt idx="2170">
                  <c:v>0</c:v>
                </c:pt>
                <c:pt idx="2171">
                  <c:v>0</c:v>
                </c:pt>
                <c:pt idx="2172">
                  <c:v>0</c:v>
                </c:pt>
                <c:pt idx="2173">
                  <c:v>0</c:v>
                </c:pt>
                <c:pt idx="2174">
                  <c:v>0</c:v>
                </c:pt>
                <c:pt idx="2175">
                  <c:v>0</c:v>
                </c:pt>
                <c:pt idx="2176">
                  <c:v>1</c:v>
                </c:pt>
                <c:pt idx="2177">
                  <c:v>0</c:v>
                </c:pt>
                <c:pt idx="2178">
                  <c:v>0</c:v>
                </c:pt>
                <c:pt idx="2179">
                  <c:v>0</c:v>
                </c:pt>
                <c:pt idx="2180">
                  <c:v>0</c:v>
                </c:pt>
                <c:pt idx="2181">
                  <c:v>0</c:v>
                </c:pt>
                <c:pt idx="2182">
                  <c:v>0</c:v>
                </c:pt>
                <c:pt idx="2183">
                  <c:v>0</c:v>
                </c:pt>
                <c:pt idx="2184">
                  <c:v>0</c:v>
                </c:pt>
                <c:pt idx="2185">
                  <c:v>0</c:v>
                </c:pt>
                <c:pt idx="2186">
                  <c:v>0</c:v>
                </c:pt>
                <c:pt idx="2187">
                  <c:v>0</c:v>
                </c:pt>
                <c:pt idx="2188">
                  <c:v>0</c:v>
                </c:pt>
                <c:pt idx="2189">
                  <c:v>0</c:v>
                </c:pt>
                <c:pt idx="2190">
                  <c:v>0</c:v>
                </c:pt>
                <c:pt idx="2191">
                  <c:v>0</c:v>
                </c:pt>
                <c:pt idx="2192">
                  <c:v>0</c:v>
                </c:pt>
                <c:pt idx="2193">
                  <c:v>0</c:v>
                </c:pt>
                <c:pt idx="2194">
                  <c:v>0</c:v>
                </c:pt>
                <c:pt idx="2195">
                  <c:v>0</c:v>
                </c:pt>
                <c:pt idx="2196">
                  <c:v>0</c:v>
                </c:pt>
                <c:pt idx="2197">
                  <c:v>0</c:v>
                </c:pt>
                <c:pt idx="2198">
                  <c:v>0</c:v>
                </c:pt>
                <c:pt idx="2199">
                  <c:v>0</c:v>
                </c:pt>
                <c:pt idx="2200">
                  <c:v>0</c:v>
                </c:pt>
                <c:pt idx="2201">
                  <c:v>0</c:v>
                </c:pt>
                <c:pt idx="2202">
                  <c:v>0</c:v>
                </c:pt>
                <c:pt idx="2203">
                  <c:v>0</c:v>
                </c:pt>
                <c:pt idx="2204">
                  <c:v>0</c:v>
                </c:pt>
                <c:pt idx="2205">
                  <c:v>0</c:v>
                </c:pt>
                <c:pt idx="2206">
                  <c:v>0</c:v>
                </c:pt>
                <c:pt idx="2207">
                  <c:v>0</c:v>
                </c:pt>
                <c:pt idx="2208">
                  <c:v>0</c:v>
                </c:pt>
                <c:pt idx="2209">
                  <c:v>0</c:v>
                </c:pt>
                <c:pt idx="2210">
                  <c:v>0</c:v>
                </c:pt>
                <c:pt idx="2211">
                  <c:v>0</c:v>
                </c:pt>
                <c:pt idx="2212">
                  <c:v>0</c:v>
                </c:pt>
                <c:pt idx="2213">
                  <c:v>0</c:v>
                </c:pt>
                <c:pt idx="2214">
                  <c:v>0</c:v>
                </c:pt>
                <c:pt idx="2215">
                  <c:v>0</c:v>
                </c:pt>
                <c:pt idx="2216">
                  <c:v>0</c:v>
                </c:pt>
                <c:pt idx="2217">
                  <c:v>0</c:v>
                </c:pt>
                <c:pt idx="2218">
                  <c:v>0</c:v>
                </c:pt>
                <c:pt idx="2219">
                  <c:v>0</c:v>
                </c:pt>
                <c:pt idx="2220">
                  <c:v>0</c:v>
                </c:pt>
                <c:pt idx="2221">
                  <c:v>0</c:v>
                </c:pt>
                <c:pt idx="2222">
                  <c:v>0</c:v>
                </c:pt>
                <c:pt idx="2223">
                  <c:v>0</c:v>
                </c:pt>
                <c:pt idx="2224">
                  <c:v>0</c:v>
                </c:pt>
                <c:pt idx="2225">
                  <c:v>0</c:v>
                </c:pt>
                <c:pt idx="2226">
                  <c:v>0</c:v>
                </c:pt>
                <c:pt idx="2227">
                  <c:v>0</c:v>
                </c:pt>
                <c:pt idx="2228">
                  <c:v>0</c:v>
                </c:pt>
                <c:pt idx="2229">
                  <c:v>0</c:v>
                </c:pt>
                <c:pt idx="2230">
                  <c:v>0</c:v>
                </c:pt>
                <c:pt idx="2231">
                  <c:v>0</c:v>
                </c:pt>
                <c:pt idx="2232">
                  <c:v>0</c:v>
                </c:pt>
                <c:pt idx="2233">
                  <c:v>0</c:v>
                </c:pt>
                <c:pt idx="2234">
                  <c:v>0</c:v>
                </c:pt>
                <c:pt idx="2235">
                  <c:v>0</c:v>
                </c:pt>
                <c:pt idx="2236">
                  <c:v>0</c:v>
                </c:pt>
                <c:pt idx="2237">
                  <c:v>0</c:v>
                </c:pt>
                <c:pt idx="2238">
                  <c:v>0</c:v>
                </c:pt>
                <c:pt idx="2239">
                  <c:v>0</c:v>
                </c:pt>
                <c:pt idx="2240">
                  <c:v>0</c:v>
                </c:pt>
                <c:pt idx="2241">
                  <c:v>0</c:v>
                </c:pt>
                <c:pt idx="2242">
                  <c:v>0</c:v>
                </c:pt>
                <c:pt idx="2243">
                  <c:v>0</c:v>
                </c:pt>
                <c:pt idx="2244">
                  <c:v>0</c:v>
                </c:pt>
                <c:pt idx="2245">
                  <c:v>0</c:v>
                </c:pt>
                <c:pt idx="2246">
                  <c:v>1</c:v>
                </c:pt>
                <c:pt idx="2247">
                  <c:v>0</c:v>
                </c:pt>
                <c:pt idx="2248">
                  <c:v>0</c:v>
                </c:pt>
                <c:pt idx="2249">
                  <c:v>0</c:v>
                </c:pt>
                <c:pt idx="2250">
                  <c:v>0</c:v>
                </c:pt>
                <c:pt idx="2251">
                  <c:v>0</c:v>
                </c:pt>
                <c:pt idx="2252">
                  <c:v>0</c:v>
                </c:pt>
                <c:pt idx="2253">
                  <c:v>0</c:v>
                </c:pt>
                <c:pt idx="2254">
                  <c:v>0</c:v>
                </c:pt>
                <c:pt idx="2255">
                  <c:v>0</c:v>
                </c:pt>
                <c:pt idx="2256">
                  <c:v>0</c:v>
                </c:pt>
                <c:pt idx="2257">
                  <c:v>0</c:v>
                </c:pt>
                <c:pt idx="2258">
                  <c:v>0</c:v>
                </c:pt>
                <c:pt idx="2259">
                  <c:v>0</c:v>
                </c:pt>
                <c:pt idx="2260">
                  <c:v>0</c:v>
                </c:pt>
                <c:pt idx="2261">
                  <c:v>0</c:v>
                </c:pt>
                <c:pt idx="2262">
                  <c:v>0</c:v>
                </c:pt>
                <c:pt idx="2263">
                  <c:v>0</c:v>
                </c:pt>
                <c:pt idx="2264">
                  <c:v>0</c:v>
                </c:pt>
                <c:pt idx="2265">
                  <c:v>0</c:v>
                </c:pt>
                <c:pt idx="2266">
                  <c:v>0</c:v>
                </c:pt>
                <c:pt idx="2267">
                  <c:v>0</c:v>
                </c:pt>
                <c:pt idx="2268">
                  <c:v>0</c:v>
                </c:pt>
                <c:pt idx="2269">
                  <c:v>0</c:v>
                </c:pt>
                <c:pt idx="2270">
                  <c:v>0</c:v>
                </c:pt>
                <c:pt idx="2271">
                  <c:v>0</c:v>
                </c:pt>
                <c:pt idx="2272">
                  <c:v>0</c:v>
                </c:pt>
                <c:pt idx="2273">
                  <c:v>0</c:v>
                </c:pt>
                <c:pt idx="2274">
                  <c:v>0</c:v>
                </c:pt>
                <c:pt idx="2275">
                  <c:v>0</c:v>
                </c:pt>
                <c:pt idx="2276">
                  <c:v>1</c:v>
                </c:pt>
                <c:pt idx="2277">
                  <c:v>0</c:v>
                </c:pt>
                <c:pt idx="2278">
                  <c:v>0</c:v>
                </c:pt>
                <c:pt idx="2279">
                  <c:v>0</c:v>
                </c:pt>
                <c:pt idx="2280">
                  <c:v>0</c:v>
                </c:pt>
                <c:pt idx="2281">
                  <c:v>0</c:v>
                </c:pt>
                <c:pt idx="2282">
                  <c:v>0</c:v>
                </c:pt>
                <c:pt idx="2283">
                  <c:v>0</c:v>
                </c:pt>
                <c:pt idx="2284">
                  <c:v>0</c:v>
                </c:pt>
                <c:pt idx="2285">
                  <c:v>0</c:v>
                </c:pt>
                <c:pt idx="2286">
                  <c:v>0</c:v>
                </c:pt>
                <c:pt idx="2287">
                  <c:v>0</c:v>
                </c:pt>
                <c:pt idx="2288">
                  <c:v>0</c:v>
                </c:pt>
                <c:pt idx="2289">
                  <c:v>0</c:v>
                </c:pt>
                <c:pt idx="2290">
                  <c:v>0</c:v>
                </c:pt>
                <c:pt idx="2291">
                  <c:v>0</c:v>
                </c:pt>
                <c:pt idx="2292">
                  <c:v>0</c:v>
                </c:pt>
                <c:pt idx="2293">
                  <c:v>0</c:v>
                </c:pt>
                <c:pt idx="2294">
                  <c:v>0</c:v>
                </c:pt>
                <c:pt idx="2295">
                  <c:v>0</c:v>
                </c:pt>
                <c:pt idx="2296">
                  <c:v>0</c:v>
                </c:pt>
                <c:pt idx="2297">
                  <c:v>0</c:v>
                </c:pt>
                <c:pt idx="2298">
                  <c:v>0</c:v>
                </c:pt>
                <c:pt idx="2299">
                  <c:v>0</c:v>
                </c:pt>
                <c:pt idx="2300">
                  <c:v>0</c:v>
                </c:pt>
                <c:pt idx="2301">
                  <c:v>0</c:v>
                </c:pt>
                <c:pt idx="2302">
                  <c:v>0</c:v>
                </c:pt>
                <c:pt idx="2303">
                  <c:v>0</c:v>
                </c:pt>
                <c:pt idx="2304">
                  <c:v>0</c:v>
                </c:pt>
                <c:pt idx="2305">
                  <c:v>0</c:v>
                </c:pt>
                <c:pt idx="2306">
                  <c:v>0</c:v>
                </c:pt>
                <c:pt idx="2307">
                  <c:v>0</c:v>
                </c:pt>
                <c:pt idx="2308">
                  <c:v>0</c:v>
                </c:pt>
                <c:pt idx="2309">
                  <c:v>0</c:v>
                </c:pt>
                <c:pt idx="2310">
                  <c:v>0</c:v>
                </c:pt>
                <c:pt idx="2311">
                  <c:v>0</c:v>
                </c:pt>
                <c:pt idx="2312">
                  <c:v>0</c:v>
                </c:pt>
                <c:pt idx="2313">
                  <c:v>0</c:v>
                </c:pt>
                <c:pt idx="2314">
                  <c:v>0</c:v>
                </c:pt>
                <c:pt idx="2315">
                  <c:v>0</c:v>
                </c:pt>
                <c:pt idx="2316">
                  <c:v>0</c:v>
                </c:pt>
                <c:pt idx="2317">
                  <c:v>0</c:v>
                </c:pt>
                <c:pt idx="2318">
                  <c:v>0</c:v>
                </c:pt>
                <c:pt idx="2319">
                  <c:v>0</c:v>
                </c:pt>
                <c:pt idx="2320">
                  <c:v>0</c:v>
                </c:pt>
                <c:pt idx="2321">
                  <c:v>0</c:v>
                </c:pt>
                <c:pt idx="2322">
                  <c:v>0</c:v>
                </c:pt>
                <c:pt idx="2323">
                  <c:v>0</c:v>
                </c:pt>
                <c:pt idx="2324">
                  <c:v>0</c:v>
                </c:pt>
                <c:pt idx="2325">
                  <c:v>0</c:v>
                </c:pt>
                <c:pt idx="2326">
                  <c:v>0</c:v>
                </c:pt>
                <c:pt idx="2327">
                  <c:v>0</c:v>
                </c:pt>
                <c:pt idx="2328">
                  <c:v>0</c:v>
                </c:pt>
                <c:pt idx="2329">
                  <c:v>0</c:v>
                </c:pt>
                <c:pt idx="2330">
                  <c:v>0</c:v>
                </c:pt>
                <c:pt idx="2331">
                  <c:v>0</c:v>
                </c:pt>
                <c:pt idx="2332">
                  <c:v>0</c:v>
                </c:pt>
                <c:pt idx="2333">
                  <c:v>0</c:v>
                </c:pt>
                <c:pt idx="2334">
                  <c:v>0</c:v>
                </c:pt>
                <c:pt idx="2335">
                  <c:v>0</c:v>
                </c:pt>
                <c:pt idx="2336">
                  <c:v>0</c:v>
                </c:pt>
                <c:pt idx="2337">
                  <c:v>0</c:v>
                </c:pt>
                <c:pt idx="2338">
                  <c:v>0</c:v>
                </c:pt>
                <c:pt idx="2339">
                  <c:v>0</c:v>
                </c:pt>
                <c:pt idx="2340">
                  <c:v>1</c:v>
                </c:pt>
                <c:pt idx="2341">
                  <c:v>0</c:v>
                </c:pt>
                <c:pt idx="2342">
                  <c:v>0</c:v>
                </c:pt>
                <c:pt idx="2343">
                  <c:v>0</c:v>
                </c:pt>
                <c:pt idx="2344">
                  <c:v>0</c:v>
                </c:pt>
                <c:pt idx="2345">
                  <c:v>0</c:v>
                </c:pt>
                <c:pt idx="2346">
                  <c:v>0</c:v>
                </c:pt>
                <c:pt idx="2347">
                  <c:v>0</c:v>
                </c:pt>
                <c:pt idx="2348">
                  <c:v>0</c:v>
                </c:pt>
                <c:pt idx="2349">
                  <c:v>0</c:v>
                </c:pt>
                <c:pt idx="2350">
                  <c:v>0</c:v>
                </c:pt>
                <c:pt idx="2351">
                  <c:v>0</c:v>
                </c:pt>
                <c:pt idx="2352">
                  <c:v>0</c:v>
                </c:pt>
                <c:pt idx="2353">
                  <c:v>0</c:v>
                </c:pt>
                <c:pt idx="2354">
                  <c:v>0</c:v>
                </c:pt>
                <c:pt idx="2355">
                  <c:v>0</c:v>
                </c:pt>
                <c:pt idx="2356">
                  <c:v>0</c:v>
                </c:pt>
                <c:pt idx="2357">
                  <c:v>0</c:v>
                </c:pt>
                <c:pt idx="2358">
                  <c:v>0</c:v>
                </c:pt>
                <c:pt idx="2359">
                  <c:v>0</c:v>
                </c:pt>
                <c:pt idx="2360">
                  <c:v>0</c:v>
                </c:pt>
                <c:pt idx="2361">
                  <c:v>0</c:v>
                </c:pt>
                <c:pt idx="2362">
                  <c:v>0</c:v>
                </c:pt>
                <c:pt idx="2363">
                  <c:v>0</c:v>
                </c:pt>
                <c:pt idx="2364">
                  <c:v>1</c:v>
                </c:pt>
                <c:pt idx="2365">
                  <c:v>0</c:v>
                </c:pt>
                <c:pt idx="2366">
                  <c:v>0</c:v>
                </c:pt>
                <c:pt idx="2367">
                  <c:v>0</c:v>
                </c:pt>
                <c:pt idx="2368">
                  <c:v>0</c:v>
                </c:pt>
                <c:pt idx="2369">
                  <c:v>0</c:v>
                </c:pt>
                <c:pt idx="2370">
                  <c:v>0</c:v>
                </c:pt>
                <c:pt idx="2371">
                  <c:v>0</c:v>
                </c:pt>
                <c:pt idx="2372">
                  <c:v>0</c:v>
                </c:pt>
                <c:pt idx="2373">
                  <c:v>0</c:v>
                </c:pt>
                <c:pt idx="2374">
                  <c:v>0</c:v>
                </c:pt>
                <c:pt idx="2375">
                  <c:v>0</c:v>
                </c:pt>
                <c:pt idx="2376">
                  <c:v>0</c:v>
                </c:pt>
                <c:pt idx="2377">
                  <c:v>0</c:v>
                </c:pt>
                <c:pt idx="2378">
                  <c:v>0</c:v>
                </c:pt>
                <c:pt idx="2379">
                  <c:v>0</c:v>
                </c:pt>
                <c:pt idx="2380">
                  <c:v>1</c:v>
                </c:pt>
                <c:pt idx="2381">
                  <c:v>0</c:v>
                </c:pt>
                <c:pt idx="2382">
                  <c:v>0</c:v>
                </c:pt>
                <c:pt idx="2383">
                  <c:v>0</c:v>
                </c:pt>
                <c:pt idx="2384">
                  <c:v>0</c:v>
                </c:pt>
                <c:pt idx="2385">
                  <c:v>0</c:v>
                </c:pt>
                <c:pt idx="2386">
                  <c:v>0</c:v>
                </c:pt>
                <c:pt idx="2387">
                  <c:v>0</c:v>
                </c:pt>
                <c:pt idx="2388">
                  <c:v>0</c:v>
                </c:pt>
                <c:pt idx="2389">
                  <c:v>0</c:v>
                </c:pt>
                <c:pt idx="2390">
                  <c:v>0</c:v>
                </c:pt>
                <c:pt idx="2391">
                  <c:v>0</c:v>
                </c:pt>
                <c:pt idx="2392">
                  <c:v>0</c:v>
                </c:pt>
                <c:pt idx="2393">
                  <c:v>0</c:v>
                </c:pt>
                <c:pt idx="2394">
                  <c:v>0</c:v>
                </c:pt>
                <c:pt idx="2395">
                  <c:v>0</c:v>
                </c:pt>
                <c:pt idx="2396">
                  <c:v>1</c:v>
                </c:pt>
                <c:pt idx="2397">
                  <c:v>0</c:v>
                </c:pt>
                <c:pt idx="2398">
                  <c:v>0</c:v>
                </c:pt>
                <c:pt idx="2399">
                  <c:v>0</c:v>
                </c:pt>
                <c:pt idx="2400">
                  <c:v>0</c:v>
                </c:pt>
                <c:pt idx="2401">
                  <c:v>0</c:v>
                </c:pt>
                <c:pt idx="2402">
                  <c:v>0</c:v>
                </c:pt>
                <c:pt idx="2403">
                  <c:v>0</c:v>
                </c:pt>
                <c:pt idx="2404">
                  <c:v>0</c:v>
                </c:pt>
                <c:pt idx="2405">
                  <c:v>0</c:v>
                </c:pt>
                <c:pt idx="2406">
                  <c:v>0</c:v>
                </c:pt>
                <c:pt idx="2407">
                  <c:v>0</c:v>
                </c:pt>
                <c:pt idx="2408">
                  <c:v>0</c:v>
                </c:pt>
                <c:pt idx="2409">
                  <c:v>0</c:v>
                </c:pt>
                <c:pt idx="2410">
                  <c:v>0</c:v>
                </c:pt>
                <c:pt idx="2411">
                  <c:v>1</c:v>
                </c:pt>
                <c:pt idx="2412">
                  <c:v>0</c:v>
                </c:pt>
                <c:pt idx="2413">
                  <c:v>0</c:v>
                </c:pt>
                <c:pt idx="2414">
                  <c:v>0</c:v>
                </c:pt>
                <c:pt idx="2415">
                  <c:v>0</c:v>
                </c:pt>
                <c:pt idx="2416">
                  <c:v>1</c:v>
                </c:pt>
                <c:pt idx="2417">
                  <c:v>0</c:v>
                </c:pt>
                <c:pt idx="2418">
                  <c:v>0</c:v>
                </c:pt>
                <c:pt idx="2419">
                  <c:v>0</c:v>
                </c:pt>
                <c:pt idx="2420">
                  <c:v>0</c:v>
                </c:pt>
                <c:pt idx="2421">
                  <c:v>1</c:v>
                </c:pt>
                <c:pt idx="2422">
                  <c:v>0</c:v>
                </c:pt>
                <c:pt idx="2423">
                  <c:v>0</c:v>
                </c:pt>
                <c:pt idx="2424">
                  <c:v>0</c:v>
                </c:pt>
                <c:pt idx="2425">
                  <c:v>0</c:v>
                </c:pt>
                <c:pt idx="2426">
                  <c:v>0</c:v>
                </c:pt>
                <c:pt idx="2427">
                  <c:v>1</c:v>
                </c:pt>
                <c:pt idx="2428">
                  <c:v>0</c:v>
                </c:pt>
                <c:pt idx="2429">
                  <c:v>0</c:v>
                </c:pt>
                <c:pt idx="2430">
                  <c:v>0</c:v>
                </c:pt>
                <c:pt idx="2431">
                  <c:v>0</c:v>
                </c:pt>
                <c:pt idx="2432">
                  <c:v>0</c:v>
                </c:pt>
                <c:pt idx="2433">
                  <c:v>0</c:v>
                </c:pt>
                <c:pt idx="2434">
                  <c:v>0</c:v>
                </c:pt>
                <c:pt idx="2435">
                  <c:v>0</c:v>
                </c:pt>
                <c:pt idx="2436">
                  <c:v>1</c:v>
                </c:pt>
                <c:pt idx="2437">
                  <c:v>0</c:v>
                </c:pt>
                <c:pt idx="2438">
                  <c:v>0</c:v>
                </c:pt>
                <c:pt idx="2439">
                  <c:v>0</c:v>
                </c:pt>
                <c:pt idx="2440">
                  <c:v>0</c:v>
                </c:pt>
                <c:pt idx="2441">
                  <c:v>0</c:v>
                </c:pt>
                <c:pt idx="2442">
                  <c:v>0</c:v>
                </c:pt>
                <c:pt idx="2443">
                  <c:v>0</c:v>
                </c:pt>
                <c:pt idx="2444">
                  <c:v>1</c:v>
                </c:pt>
                <c:pt idx="2445">
                  <c:v>0</c:v>
                </c:pt>
                <c:pt idx="2446">
                  <c:v>0</c:v>
                </c:pt>
                <c:pt idx="2447">
                  <c:v>0</c:v>
                </c:pt>
                <c:pt idx="2448">
                  <c:v>0</c:v>
                </c:pt>
                <c:pt idx="2449">
                  <c:v>0</c:v>
                </c:pt>
                <c:pt idx="2450">
                  <c:v>1</c:v>
                </c:pt>
                <c:pt idx="2451">
                  <c:v>0</c:v>
                </c:pt>
                <c:pt idx="2452">
                  <c:v>0</c:v>
                </c:pt>
                <c:pt idx="2453">
                  <c:v>0</c:v>
                </c:pt>
                <c:pt idx="2454">
                  <c:v>0</c:v>
                </c:pt>
                <c:pt idx="2455">
                  <c:v>0</c:v>
                </c:pt>
                <c:pt idx="2456">
                  <c:v>0</c:v>
                </c:pt>
                <c:pt idx="2457">
                  <c:v>0</c:v>
                </c:pt>
                <c:pt idx="2458">
                  <c:v>0</c:v>
                </c:pt>
                <c:pt idx="2459">
                  <c:v>0</c:v>
                </c:pt>
                <c:pt idx="2460">
                  <c:v>1</c:v>
                </c:pt>
                <c:pt idx="2461">
                  <c:v>0</c:v>
                </c:pt>
                <c:pt idx="2462">
                  <c:v>0</c:v>
                </c:pt>
                <c:pt idx="2463">
                  <c:v>0</c:v>
                </c:pt>
                <c:pt idx="2464">
                  <c:v>0</c:v>
                </c:pt>
                <c:pt idx="2465">
                  <c:v>0</c:v>
                </c:pt>
                <c:pt idx="2466">
                  <c:v>0</c:v>
                </c:pt>
                <c:pt idx="2467">
                  <c:v>0</c:v>
                </c:pt>
                <c:pt idx="2468">
                  <c:v>0</c:v>
                </c:pt>
                <c:pt idx="2469">
                  <c:v>0</c:v>
                </c:pt>
                <c:pt idx="2470">
                  <c:v>0</c:v>
                </c:pt>
                <c:pt idx="2471">
                  <c:v>0</c:v>
                </c:pt>
                <c:pt idx="2472">
                  <c:v>0</c:v>
                </c:pt>
                <c:pt idx="2473">
                  <c:v>0</c:v>
                </c:pt>
                <c:pt idx="2474">
                  <c:v>0</c:v>
                </c:pt>
                <c:pt idx="2475">
                  <c:v>0</c:v>
                </c:pt>
                <c:pt idx="2476">
                  <c:v>0</c:v>
                </c:pt>
                <c:pt idx="2477">
                  <c:v>0</c:v>
                </c:pt>
                <c:pt idx="2478">
                  <c:v>0</c:v>
                </c:pt>
                <c:pt idx="2479">
                  <c:v>0</c:v>
                </c:pt>
                <c:pt idx="2480">
                  <c:v>0</c:v>
                </c:pt>
                <c:pt idx="2481">
                  <c:v>0</c:v>
                </c:pt>
                <c:pt idx="2482">
                  <c:v>0</c:v>
                </c:pt>
                <c:pt idx="2483">
                  <c:v>0</c:v>
                </c:pt>
                <c:pt idx="2484">
                  <c:v>0</c:v>
                </c:pt>
                <c:pt idx="2485">
                  <c:v>0</c:v>
                </c:pt>
                <c:pt idx="2486">
                  <c:v>0</c:v>
                </c:pt>
                <c:pt idx="2487">
                  <c:v>0</c:v>
                </c:pt>
                <c:pt idx="2488">
                  <c:v>0</c:v>
                </c:pt>
                <c:pt idx="2489">
                  <c:v>0</c:v>
                </c:pt>
                <c:pt idx="2490">
                  <c:v>0</c:v>
                </c:pt>
                <c:pt idx="2491">
                  <c:v>0</c:v>
                </c:pt>
                <c:pt idx="2492">
                  <c:v>0</c:v>
                </c:pt>
                <c:pt idx="2493">
                  <c:v>0</c:v>
                </c:pt>
                <c:pt idx="2494">
                  <c:v>0</c:v>
                </c:pt>
                <c:pt idx="2495">
                  <c:v>0</c:v>
                </c:pt>
                <c:pt idx="2496">
                  <c:v>0</c:v>
                </c:pt>
                <c:pt idx="2497">
                  <c:v>0</c:v>
                </c:pt>
                <c:pt idx="2498">
                  <c:v>0</c:v>
                </c:pt>
                <c:pt idx="2499">
                  <c:v>0</c:v>
                </c:pt>
                <c:pt idx="2500">
                  <c:v>0</c:v>
                </c:pt>
                <c:pt idx="2501">
                  <c:v>0</c:v>
                </c:pt>
                <c:pt idx="2502">
                  <c:v>0</c:v>
                </c:pt>
                <c:pt idx="2503">
                  <c:v>0</c:v>
                </c:pt>
                <c:pt idx="2504">
                  <c:v>0</c:v>
                </c:pt>
                <c:pt idx="2505">
                  <c:v>0</c:v>
                </c:pt>
                <c:pt idx="2506">
                  <c:v>0</c:v>
                </c:pt>
                <c:pt idx="2507">
                  <c:v>0</c:v>
                </c:pt>
                <c:pt idx="2508">
                  <c:v>0</c:v>
                </c:pt>
                <c:pt idx="2509">
                  <c:v>0</c:v>
                </c:pt>
                <c:pt idx="2510">
                  <c:v>0</c:v>
                </c:pt>
                <c:pt idx="2511">
                  <c:v>0</c:v>
                </c:pt>
                <c:pt idx="2512">
                  <c:v>0</c:v>
                </c:pt>
                <c:pt idx="2513">
                  <c:v>0</c:v>
                </c:pt>
                <c:pt idx="2514">
                  <c:v>0</c:v>
                </c:pt>
                <c:pt idx="2515">
                  <c:v>0</c:v>
                </c:pt>
                <c:pt idx="2516">
                  <c:v>0</c:v>
                </c:pt>
                <c:pt idx="2517">
                  <c:v>0</c:v>
                </c:pt>
                <c:pt idx="2518">
                  <c:v>0</c:v>
                </c:pt>
                <c:pt idx="2519">
                  <c:v>0</c:v>
                </c:pt>
                <c:pt idx="2520">
                  <c:v>0</c:v>
                </c:pt>
                <c:pt idx="2521">
                  <c:v>0</c:v>
                </c:pt>
                <c:pt idx="2522">
                  <c:v>0</c:v>
                </c:pt>
                <c:pt idx="2523">
                  <c:v>0</c:v>
                </c:pt>
                <c:pt idx="2524">
                  <c:v>0</c:v>
                </c:pt>
                <c:pt idx="2525">
                  <c:v>0</c:v>
                </c:pt>
                <c:pt idx="2526">
                  <c:v>0</c:v>
                </c:pt>
                <c:pt idx="2527">
                  <c:v>1</c:v>
                </c:pt>
                <c:pt idx="2528">
                  <c:v>0</c:v>
                </c:pt>
                <c:pt idx="2529">
                  <c:v>0</c:v>
                </c:pt>
                <c:pt idx="2530">
                  <c:v>0</c:v>
                </c:pt>
                <c:pt idx="2531">
                  <c:v>0</c:v>
                </c:pt>
                <c:pt idx="2532">
                  <c:v>0</c:v>
                </c:pt>
                <c:pt idx="2533">
                  <c:v>0</c:v>
                </c:pt>
                <c:pt idx="2534">
                  <c:v>0</c:v>
                </c:pt>
                <c:pt idx="2535">
                  <c:v>0</c:v>
                </c:pt>
                <c:pt idx="2536">
                  <c:v>0</c:v>
                </c:pt>
                <c:pt idx="2537">
                  <c:v>0</c:v>
                </c:pt>
                <c:pt idx="2538">
                  <c:v>0</c:v>
                </c:pt>
                <c:pt idx="2539">
                  <c:v>0</c:v>
                </c:pt>
                <c:pt idx="2540">
                  <c:v>0</c:v>
                </c:pt>
                <c:pt idx="2541">
                  <c:v>0</c:v>
                </c:pt>
                <c:pt idx="2542">
                  <c:v>0</c:v>
                </c:pt>
                <c:pt idx="2543">
                  <c:v>0</c:v>
                </c:pt>
                <c:pt idx="2544">
                  <c:v>0</c:v>
                </c:pt>
                <c:pt idx="2545">
                  <c:v>0</c:v>
                </c:pt>
                <c:pt idx="2546">
                  <c:v>0</c:v>
                </c:pt>
                <c:pt idx="2547">
                  <c:v>0</c:v>
                </c:pt>
                <c:pt idx="2548">
                  <c:v>1</c:v>
                </c:pt>
                <c:pt idx="2549">
                  <c:v>0</c:v>
                </c:pt>
                <c:pt idx="2550">
                  <c:v>0</c:v>
                </c:pt>
                <c:pt idx="2551">
                  <c:v>0</c:v>
                </c:pt>
                <c:pt idx="2552">
                  <c:v>1</c:v>
                </c:pt>
                <c:pt idx="2553">
                  <c:v>0</c:v>
                </c:pt>
                <c:pt idx="2554">
                  <c:v>0</c:v>
                </c:pt>
                <c:pt idx="2555">
                  <c:v>0</c:v>
                </c:pt>
                <c:pt idx="2556">
                  <c:v>0</c:v>
                </c:pt>
                <c:pt idx="2557">
                  <c:v>0</c:v>
                </c:pt>
                <c:pt idx="2558">
                  <c:v>0</c:v>
                </c:pt>
                <c:pt idx="2559">
                  <c:v>0</c:v>
                </c:pt>
                <c:pt idx="2560">
                  <c:v>0</c:v>
                </c:pt>
                <c:pt idx="2561">
                  <c:v>1</c:v>
                </c:pt>
                <c:pt idx="2562">
                  <c:v>0</c:v>
                </c:pt>
                <c:pt idx="2563">
                  <c:v>0</c:v>
                </c:pt>
                <c:pt idx="2564">
                  <c:v>0</c:v>
                </c:pt>
                <c:pt idx="2565">
                  <c:v>0</c:v>
                </c:pt>
                <c:pt idx="2566">
                  <c:v>0</c:v>
                </c:pt>
                <c:pt idx="2567">
                  <c:v>0</c:v>
                </c:pt>
                <c:pt idx="2568">
                  <c:v>0</c:v>
                </c:pt>
                <c:pt idx="2569">
                  <c:v>0</c:v>
                </c:pt>
                <c:pt idx="2570">
                  <c:v>0</c:v>
                </c:pt>
                <c:pt idx="2571">
                  <c:v>0</c:v>
                </c:pt>
                <c:pt idx="2572">
                  <c:v>1</c:v>
                </c:pt>
                <c:pt idx="2573">
                  <c:v>0</c:v>
                </c:pt>
                <c:pt idx="2574">
                  <c:v>0</c:v>
                </c:pt>
                <c:pt idx="2575">
                  <c:v>1</c:v>
                </c:pt>
                <c:pt idx="2576">
                  <c:v>0</c:v>
                </c:pt>
                <c:pt idx="2577">
                  <c:v>0</c:v>
                </c:pt>
                <c:pt idx="2578">
                  <c:v>0</c:v>
                </c:pt>
                <c:pt idx="2579">
                  <c:v>0</c:v>
                </c:pt>
                <c:pt idx="2580">
                  <c:v>0</c:v>
                </c:pt>
                <c:pt idx="2581">
                  <c:v>0</c:v>
                </c:pt>
                <c:pt idx="2582">
                  <c:v>0</c:v>
                </c:pt>
                <c:pt idx="2583">
                  <c:v>0</c:v>
                </c:pt>
                <c:pt idx="2584">
                  <c:v>0</c:v>
                </c:pt>
                <c:pt idx="2585">
                  <c:v>0</c:v>
                </c:pt>
                <c:pt idx="2586">
                  <c:v>0</c:v>
                </c:pt>
                <c:pt idx="2587">
                  <c:v>0</c:v>
                </c:pt>
                <c:pt idx="2588">
                  <c:v>0</c:v>
                </c:pt>
                <c:pt idx="2589">
                  <c:v>0</c:v>
                </c:pt>
                <c:pt idx="2590">
                  <c:v>0</c:v>
                </c:pt>
                <c:pt idx="2591">
                  <c:v>0</c:v>
                </c:pt>
                <c:pt idx="2592">
                  <c:v>0</c:v>
                </c:pt>
                <c:pt idx="2593">
                  <c:v>0</c:v>
                </c:pt>
                <c:pt idx="2594">
                  <c:v>0</c:v>
                </c:pt>
                <c:pt idx="2595">
                  <c:v>0</c:v>
                </c:pt>
                <c:pt idx="2596">
                  <c:v>0</c:v>
                </c:pt>
                <c:pt idx="2597">
                  <c:v>0</c:v>
                </c:pt>
                <c:pt idx="2598">
                  <c:v>0</c:v>
                </c:pt>
                <c:pt idx="2599">
                  <c:v>0</c:v>
                </c:pt>
                <c:pt idx="2600">
                  <c:v>0</c:v>
                </c:pt>
                <c:pt idx="2601">
                  <c:v>0</c:v>
                </c:pt>
                <c:pt idx="2602">
                  <c:v>0</c:v>
                </c:pt>
                <c:pt idx="2603">
                  <c:v>0</c:v>
                </c:pt>
                <c:pt idx="2604">
                  <c:v>0</c:v>
                </c:pt>
                <c:pt idx="2605">
                  <c:v>0</c:v>
                </c:pt>
                <c:pt idx="2606">
                  <c:v>0</c:v>
                </c:pt>
                <c:pt idx="2607">
                  <c:v>0</c:v>
                </c:pt>
                <c:pt idx="2608">
                  <c:v>0</c:v>
                </c:pt>
                <c:pt idx="2609">
                  <c:v>0</c:v>
                </c:pt>
                <c:pt idx="2610">
                  <c:v>0</c:v>
                </c:pt>
                <c:pt idx="2611">
                  <c:v>0</c:v>
                </c:pt>
                <c:pt idx="2612">
                  <c:v>0</c:v>
                </c:pt>
                <c:pt idx="2613">
                  <c:v>0</c:v>
                </c:pt>
                <c:pt idx="2614">
                  <c:v>0</c:v>
                </c:pt>
                <c:pt idx="2615">
                  <c:v>0</c:v>
                </c:pt>
                <c:pt idx="2616">
                  <c:v>0</c:v>
                </c:pt>
                <c:pt idx="2617">
                  <c:v>0</c:v>
                </c:pt>
                <c:pt idx="2618">
                  <c:v>0</c:v>
                </c:pt>
                <c:pt idx="2619">
                  <c:v>1</c:v>
                </c:pt>
                <c:pt idx="2620">
                  <c:v>0</c:v>
                </c:pt>
                <c:pt idx="2621">
                  <c:v>0</c:v>
                </c:pt>
                <c:pt idx="2622">
                  <c:v>0</c:v>
                </c:pt>
                <c:pt idx="2623">
                  <c:v>0</c:v>
                </c:pt>
                <c:pt idx="2624">
                  <c:v>0</c:v>
                </c:pt>
                <c:pt idx="2625">
                  <c:v>0</c:v>
                </c:pt>
                <c:pt idx="2626">
                  <c:v>0</c:v>
                </c:pt>
                <c:pt idx="2627">
                  <c:v>0</c:v>
                </c:pt>
                <c:pt idx="2628">
                  <c:v>0</c:v>
                </c:pt>
                <c:pt idx="2629">
                  <c:v>0</c:v>
                </c:pt>
                <c:pt idx="2630">
                  <c:v>0</c:v>
                </c:pt>
                <c:pt idx="2631">
                  <c:v>1</c:v>
                </c:pt>
                <c:pt idx="2632">
                  <c:v>0</c:v>
                </c:pt>
                <c:pt idx="2633">
                  <c:v>0</c:v>
                </c:pt>
                <c:pt idx="2634">
                  <c:v>0</c:v>
                </c:pt>
                <c:pt idx="2635">
                  <c:v>0</c:v>
                </c:pt>
                <c:pt idx="2636">
                  <c:v>1</c:v>
                </c:pt>
                <c:pt idx="2637">
                  <c:v>0</c:v>
                </c:pt>
                <c:pt idx="2638">
                  <c:v>0</c:v>
                </c:pt>
                <c:pt idx="2639">
                  <c:v>0</c:v>
                </c:pt>
                <c:pt idx="2640">
                  <c:v>0</c:v>
                </c:pt>
                <c:pt idx="2641">
                  <c:v>0</c:v>
                </c:pt>
                <c:pt idx="2642">
                  <c:v>0</c:v>
                </c:pt>
                <c:pt idx="2643">
                  <c:v>0</c:v>
                </c:pt>
                <c:pt idx="2644">
                  <c:v>0</c:v>
                </c:pt>
                <c:pt idx="2645">
                  <c:v>0</c:v>
                </c:pt>
                <c:pt idx="2646">
                  <c:v>0</c:v>
                </c:pt>
                <c:pt idx="2647">
                  <c:v>0</c:v>
                </c:pt>
                <c:pt idx="2648">
                  <c:v>0</c:v>
                </c:pt>
                <c:pt idx="2649">
                  <c:v>0</c:v>
                </c:pt>
                <c:pt idx="2650">
                  <c:v>0</c:v>
                </c:pt>
                <c:pt idx="2651">
                  <c:v>0</c:v>
                </c:pt>
                <c:pt idx="2652">
                  <c:v>0</c:v>
                </c:pt>
                <c:pt idx="2653">
                  <c:v>0</c:v>
                </c:pt>
                <c:pt idx="2654">
                  <c:v>0</c:v>
                </c:pt>
                <c:pt idx="2655">
                  <c:v>0</c:v>
                </c:pt>
                <c:pt idx="2656">
                  <c:v>0</c:v>
                </c:pt>
                <c:pt idx="2657">
                  <c:v>0</c:v>
                </c:pt>
                <c:pt idx="2658">
                  <c:v>0</c:v>
                </c:pt>
                <c:pt idx="2659">
                  <c:v>0</c:v>
                </c:pt>
                <c:pt idx="2660">
                  <c:v>0</c:v>
                </c:pt>
                <c:pt idx="2661">
                  <c:v>0</c:v>
                </c:pt>
                <c:pt idx="2662">
                  <c:v>0</c:v>
                </c:pt>
                <c:pt idx="2663">
                  <c:v>0</c:v>
                </c:pt>
                <c:pt idx="2664">
                  <c:v>2</c:v>
                </c:pt>
                <c:pt idx="2665">
                  <c:v>0</c:v>
                </c:pt>
                <c:pt idx="2666">
                  <c:v>0</c:v>
                </c:pt>
                <c:pt idx="2667">
                  <c:v>0</c:v>
                </c:pt>
                <c:pt idx="2668">
                  <c:v>0</c:v>
                </c:pt>
                <c:pt idx="2669">
                  <c:v>0</c:v>
                </c:pt>
                <c:pt idx="2670">
                  <c:v>0</c:v>
                </c:pt>
                <c:pt idx="2671">
                  <c:v>0</c:v>
                </c:pt>
                <c:pt idx="2672">
                  <c:v>0</c:v>
                </c:pt>
                <c:pt idx="2673">
                  <c:v>0</c:v>
                </c:pt>
                <c:pt idx="2674">
                  <c:v>0</c:v>
                </c:pt>
                <c:pt idx="2675">
                  <c:v>0</c:v>
                </c:pt>
                <c:pt idx="2676">
                  <c:v>0</c:v>
                </c:pt>
                <c:pt idx="2677">
                  <c:v>0</c:v>
                </c:pt>
                <c:pt idx="2678">
                  <c:v>0</c:v>
                </c:pt>
                <c:pt idx="2679">
                  <c:v>0</c:v>
                </c:pt>
                <c:pt idx="2680">
                  <c:v>0</c:v>
                </c:pt>
                <c:pt idx="2681">
                  <c:v>0</c:v>
                </c:pt>
                <c:pt idx="2682">
                  <c:v>0</c:v>
                </c:pt>
                <c:pt idx="2683">
                  <c:v>0</c:v>
                </c:pt>
                <c:pt idx="2684">
                  <c:v>0</c:v>
                </c:pt>
                <c:pt idx="2685">
                  <c:v>0</c:v>
                </c:pt>
                <c:pt idx="2686">
                  <c:v>0</c:v>
                </c:pt>
                <c:pt idx="2687">
                  <c:v>0</c:v>
                </c:pt>
                <c:pt idx="2688">
                  <c:v>0</c:v>
                </c:pt>
                <c:pt idx="2689">
                  <c:v>0</c:v>
                </c:pt>
                <c:pt idx="2690">
                  <c:v>0</c:v>
                </c:pt>
                <c:pt idx="2691">
                  <c:v>0</c:v>
                </c:pt>
                <c:pt idx="2692">
                  <c:v>0</c:v>
                </c:pt>
                <c:pt idx="2693">
                  <c:v>0</c:v>
                </c:pt>
                <c:pt idx="2694">
                  <c:v>0</c:v>
                </c:pt>
                <c:pt idx="2695">
                  <c:v>0</c:v>
                </c:pt>
                <c:pt idx="2696">
                  <c:v>0</c:v>
                </c:pt>
                <c:pt idx="2697">
                  <c:v>0</c:v>
                </c:pt>
                <c:pt idx="2698">
                  <c:v>0</c:v>
                </c:pt>
                <c:pt idx="2699">
                  <c:v>0</c:v>
                </c:pt>
                <c:pt idx="2700">
                  <c:v>0</c:v>
                </c:pt>
                <c:pt idx="2701">
                  <c:v>0</c:v>
                </c:pt>
                <c:pt idx="2702">
                  <c:v>0</c:v>
                </c:pt>
                <c:pt idx="2703">
                  <c:v>0</c:v>
                </c:pt>
                <c:pt idx="2704">
                  <c:v>0</c:v>
                </c:pt>
                <c:pt idx="2705">
                  <c:v>0</c:v>
                </c:pt>
                <c:pt idx="2706">
                  <c:v>0</c:v>
                </c:pt>
                <c:pt idx="2707">
                  <c:v>0</c:v>
                </c:pt>
                <c:pt idx="2708">
                  <c:v>0</c:v>
                </c:pt>
                <c:pt idx="2709">
                  <c:v>0</c:v>
                </c:pt>
                <c:pt idx="2710">
                  <c:v>0</c:v>
                </c:pt>
                <c:pt idx="2711">
                  <c:v>0</c:v>
                </c:pt>
                <c:pt idx="2712">
                  <c:v>0</c:v>
                </c:pt>
                <c:pt idx="2713">
                  <c:v>0</c:v>
                </c:pt>
                <c:pt idx="2714">
                  <c:v>0</c:v>
                </c:pt>
                <c:pt idx="2715">
                  <c:v>0</c:v>
                </c:pt>
                <c:pt idx="2716">
                  <c:v>0</c:v>
                </c:pt>
                <c:pt idx="2717">
                  <c:v>0</c:v>
                </c:pt>
                <c:pt idx="2718">
                  <c:v>0</c:v>
                </c:pt>
                <c:pt idx="2719">
                  <c:v>0</c:v>
                </c:pt>
                <c:pt idx="2720">
                  <c:v>0</c:v>
                </c:pt>
                <c:pt idx="2721">
                  <c:v>0</c:v>
                </c:pt>
                <c:pt idx="2722">
                  <c:v>0</c:v>
                </c:pt>
                <c:pt idx="2723">
                  <c:v>0</c:v>
                </c:pt>
                <c:pt idx="2724">
                  <c:v>0</c:v>
                </c:pt>
                <c:pt idx="2725">
                  <c:v>0</c:v>
                </c:pt>
                <c:pt idx="2726">
                  <c:v>0</c:v>
                </c:pt>
                <c:pt idx="2727">
                  <c:v>0</c:v>
                </c:pt>
                <c:pt idx="2728">
                  <c:v>0</c:v>
                </c:pt>
                <c:pt idx="2729">
                  <c:v>0</c:v>
                </c:pt>
                <c:pt idx="2730">
                  <c:v>0</c:v>
                </c:pt>
                <c:pt idx="2731">
                  <c:v>0</c:v>
                </c:pt>
                <c:pt idx="2732">
                  <c:v>0</c:v>
                </c:pt>
                <c:pt idx="2733">
                  <c:v>0</c:v>
                </c:pt>
                <c:pt idx="2734">
                  <c:v>0</c:v>
                </c:pt>
                <c:pt idx="2735">
                  <c:v>0</c:v>
                </c:pt>
                <c:pt idx="2736">
                  <c:v>0</c:v>
                </c:pt>
                <c:pt idx="2737">
                  <c:v>0</c:v>
                </c:pt>
                <c:pt idx="2738">
                  <c:v>0</c:v>
                </c:pt>
                <c:pt idx="2739">
                  <c:v>0</c:v>
                </c:pt>
                <c:pt idx="2740">
                  <c:v>0</c:v>
                </c:pt>
                <c:pt idx="2741">
                  <c:v>0</c:v>
                </c:pt>
                <c:pt idx="2742">
                  <c:v>0</c:v>
                </c:pt>
                <c:pt idx="2743">
                  <c:v>0</c:v>
                </c:pt>
                <c:pt idx="2744">
                  <c:v>0</c:v>
                </c:pt>
                <c:pt idx="2745">
                  <c:v>0</c:v>
                </c:pt>
                <c:pt idx="2746">
                  <c:v>1</c:v>
                </c:pt>
                <c:pt idx="2747">
                  <c:v>0</c:v>
                </c:pt>
                <c:pt idx="2748">
                  <c:v>0</c:v>
                </c:pt>
                <c:pt idx="2749">
                  <c:v>0</c:v>
                </c:pt>
                <c:pt idx="2750">
                  <c:v>0</c:v>
                </c:pt>
                <c:pt idx="2751">
                  <c:v>0</c:v>
                </c:pt>
                <c:pt idx="2752">
                  <c:v>0</c:v>
                </c:pt>
                <c:pt idx="2753">
                  <c:v>0</c:v>
                </c:pt>
                <c:pt idx="2754">
                  <c:v>0</c:v>
                </c:pt>
                <c:pt idx="2755">
                  <c:v>0</c:v>
                </c:pt>
                <c:pt idx="2756">
                  <c:v>0</c:v>
                </c:pt>
                <c:pt idx="2757">
                  <c:v>0</c:v>
                </c:pt>
                <c:pt idx="2758">
                  <c:v>0</c:v>
                </c:pt>
                <c:pt idx="2759">
                  <c:v>0</c:v>
                </c:pt>
                <c:pt idx="2760">
                  <c:v>0</c:v>
                </c:pt>
                <c:pt idx="2761">
                  <c:v>0</c:v>
                </c:pt>
                <c:pt idx="2762">
                  <c:v>0</c:v>
                </c:pt>
                <c:pt idx="2763">
                  <c:v>0</c:v>
                </c:pt>
                <c:pt idx="2764">
                  <c:v>0</c:v>
                </c:pt>
                <c:pt idx="2765">
                  <c:v>0</c:v>
                </c:pt>
                <c:pt idx="2766">
                  <c:v>0</c:v>
                </c:pt>
                <c:pt idx="2767">
                  <c:v>0</c:v>
                </c:pt>
                <c:pt idx="2768">
                  <c:v>0</c:v>
                </c:pt>
                <c:pt idx="2769">
                  <c:v>0</c:v>
                </c:pt>
                <c:pt idx="2770">
                  <c:v>0</c:v>
                </c:pt>
                <c:pt idx="2771">
                  <c:v>0</c:v>
                </c:pt>
                <c:pt idx="2772">
                  <c:v>0</c:v>
                </c:pt>
                <c:pt idx="2773">
                  <c:v>0</c:v>
                </c:pt>
                <c:pt idx="2774">
                  <c:v>0</c:v>
                </c:pt>
                <c:pt idx="2775">
                  <c:v>0</c:v>
                </c:pt>
                <c:pt idx="2776">
                  <c:v>0</c:v>
                </c:pt>
                <c:pt idx="2777">
                  <c:v>0</c:v>
                </c:pt>
                <c:pt idx="2778">
                  <c:v>0</c:v>
                </c:pt>
                <c:pt idx="2779">
                  <c:v>0</c:v>
                </c:pt>
                <c:pt idx="2780">
                  <c:v>0</c:v>
                </c:pt>
                <c:pt idx="2781">
                  <c:v>0</c:v>
                </c:pt>
                <c:pt idx="2782">
                  <c:v>0</c:v>
                </c:pt>
                <c:pt idx="2783">
                  <c:v>0</c:v>
                </c:pt>
                <c:pt idx="2784">
                  <c:v>0</c:v>
                </c:pt>
                <c:pt idx="2785">
                  <c:v>0</c:v>
                </c:pt>
                <c:pt idx="2786">
                  <c:v>0</c:v>
                </c:pt>
                <c:pt idx="2787">
                  <c:v>0</c:v>
                </c:pt>
                <c:pt idx="2788">
                  <c:v>0</c:v>
                </c:pt>
                <c:pt idx="2789">
                  <c:v>0</c:v>
                </c:pt>
                <c:pt idx="2790">
                  <c:v>0</c:v>
                </c:pt>
                <c:pt idx="2791">
                  <c:v>0</c:v>
                </c:pt>
                <c:pt idx="2792">
                  <c:v>0</c:v>
                </c:pt>
                <c:pt idx="2793">
                  <c:v>0</c:v>
                </c:pt>
                <c:pt idx="2794">
                  <c:v>0</c:v>
                </c:pt>
                <c:pt idx="2795">
                  <c:v>0</c:v>
                </c:pt>
                <c:pt idx="2796">
                  <c:v>0</c:v>
                </c:pt>
                <c:pt idx="2797">
                  <c:v>0</c:v>
                </c:pt>
                <c:pt idx="2798">
                  <c:v>0</c:v>
                </c:pt>
                <c:pt idx="2799">
                  <c:v>0</c:v>
                </c:pt>
                <c:pt idx="2800">
                  <c:v>0</c:v>
                </c:pt>
                <c:pt idx="2801">
                  <c:v>0</c:v>
                </c:pt>
                <c:pt idx="2802">
                  <c:v>0</c:v>
                </c:pt>
                <c:pt idx="2803">
                  <c:v>0</c:v>
                </c:pt>
                <c:pt idx="2804">
                  <c:v>0</c:v>
                </c:pt>
                <c:pt idx="2805">
                  <c:v>0</c:v>
                </c:pt>
                <c:pt idx="2806">
                  <c:v>0</c:v>
                </c:pt>
                <c:pt idx="2807">
                  <c:v>0</c:v>
                </c:pt>
                <c:pt idx="2808">
                  <c:v>0</c:v>
                </c:pt>
                <c:pt idx="2809">
                  <c:v>0</c:v>
                </c:pt>
                <c:pt idx="2810">
                  <c:v>0</c:v>
                </c:pt>
                <c:pt idx="2811">
                  <c:v>0</c:v>
                </c:pt>
                <c:pt idx="2812">
                  <c:v>0</c:v>
                </c:pt>
                <c:pt idx="2813">
                  <c:v>0</c:v>
                </c:pt>
                <c:pt idx="2814">
                  <c:v>0</c:v>
                </c:pt>
                <c:pt idx="2815">
                  <c:v>0</c:v>
                </c:pt>
                <c:pt idx="2816">
                  <c:v>0</c:v>
                </c:pt>
                <c:pt idx="2817">
                  <c:v>0</c:v>
                </c:pt>
                <c:pt idx="2818">
                  <c:v>0</c:v>
                </c:pt>
                <c:pt idx="2819">
                  <c:v>0</c:v>
                </c:pt>
                <c:pt idx="2820">
                  <c:v>0</c:v>
                </c:pt>
                <c:pt idx="2821">
                  <c:v>0</c:v>
                </c:pt>
                <c:pt idx="2822">
                  <c:v>0</c:v>
                </c:pt>
                <c:pt idx="2823">
                  <c:v>0</c:v>
                </c:pt>
                <c:pt idx="2824">
                  <c:v>0</c:v>
                </c:pt>
                <c:pt idx="2825">
                  <c:v>0</c:v>
                </c:pt>
                <c:pt idx="2826">
                  <c:v>0</c:v>
                </c:pt>
                <c:pt idx="2827">
                  <c:v>0</c:v>
                </c:pt>
                <c:pt idx="2828">
                  <c:v>0</c:v>
                </c:pt>
                <c:pt idx="2829">
                  <c:v>0</c:v>
                </c:pt>
                <c:pt idx="2830">
                  <c:v>0</c:v>
                </c:pt>
                <c:pt idx="2831">
                  <c:v>0</c:v>
                </c:pt>
                <c:pt idx="2832">
                  <c:v>0</c:v>
                </c:pt>
                <c:pt idx="2833">
                  <c:v>0</c:v>
                </c:pt>
                <c:pt idx="2834">
                  <c:v>0</c:v>
                </c:pt>
                <c:pt idx="2835">
                  <c:v>0</c:v>
                </c:pt>
                <c:pt idx="2836">
                  <c:v>0</c:v>
                </c:pt>
                <c:pt idx="2837">
                  <c:v>0</c:v>
                </c:pt>
                <c:pt idx="2838">
                  <c:v>0</c:v>
                </c:pt>
                <c:pt idx="2839">
                  <c:v>0</c:v>
                </c:pt>
                <c:pt idx="2840">
                  <c:v>0</c:v>
                </c:pt>
                <c:pt idx="2841">
                  <c:v>0</c:v>
                </c:pt>
                <c:pt idx="2842">
                  <c:v>0</c:v>
                </c:pt>
                <c:pt idx="2843">
                  <c:v>0</c:v>
                </c:pt>
                <c:pt idx="2844">
                  <c:v>0</c:v>
                </c:pt>
                <c:pt idx="2845">
                  <c:v>0</c:v>
                </c:pt>
                <c:pt idx="2846">
                  <c:v>0</c:v>
                </c:pt>
                <c:pt idx="2847">
                  <c:v>0</c:v>
                </c:pt>
                <c:pt idx="2848">
                  <c:v>0</c:v>
                </c:pt>
                <c:pt idx="2849">
                  <c:v>0</c:v>
                </c:pt>
                <c:pt idx="2850">
                  <c:v>0</c:v>
                </c:pt>
                <c:pt idx="2851">
                  <c:v>0</c:v>
                </c:pt>
                <c:pt idx="2852">
                  <c:v>0</c:v>
                </c:pt>
                <c:pt idx="2853">
                  <c:v>0</c:v>
                </c:pt>
                <c:pt idx="2854">
                  <c:v>0</c:v>
                </c:pt>
                <c:pt idx="2855">
                  <c:v>0</c:v>
                </c:pt>
                <c:pt idx="2856">
                  <c:v>0</c:v>
                </c:pt>
                <c:pt idx="2857">
                  <c:v>0</c:v>
                </c:pt>
                <c:pt idx="2858">
                  <c:v>1</c:v>
                </c:pt>
                <c:pt idx="2859">
                  <c:v>0</c:v>
                </c:pt>
                <c:pt idx="2860">
                  <c:v>1</c:v>
                </c:pt>
                <c:pt idx="2861">
                  <c:v>0</c:v>
                </c:pt>
                <c:pt idx="2862">
                  <c:v>0</c:v>
                </c:pt>
                <c:pt idx="2863">
                  <c:v>0</c:v>
                </c:pt>
                <c:pt idx="2864">
                  <c:v>0</c:v>
                </c:pt>
                <c:pt idx="2865">
                  <c:v>0</c:v>
                </c:pt>
                <c:pt idx="2866">
                  <c:v>0</c:v>
                </c:pt>
                <c:pt idx="2867">
                  <c:v>0</c:v>
                </c:pt>
                <c:pt idx="2868">
                  <c:v>0</c:v>
                </c:pt>
                <c:pt idx="2869">
                  <c:v>0</c:v>
                </c:pt>
                <c:pt idx="2870">
                  <c:v>0</c:v>
                </c:pt>
                <c:pt idx="2871">
                  <c:v>0</c:v>
                </c:pt>
                <c:pt idx="2872">
                  <c:v>0</c:v>
                </c:pt>
                <c:pt idx="2873">
                  <c:v>1</c:v>
                </c:pt>
                <c:pt idx="2874">
                  <c:v>0</c:v>
                </c:pt>
                <c:pt idx="2875">
                  <c:v>0</c:v>
                </c:pt>
                <c:pt idx="2876">
                  <c:v>0</c:v>
                </c:pt>
                <c:pt idx="2877">
                  <c:v>0</c:v>
                </c:pt>
                <c:pt idx="2878">
                  <c:v>0</c:v>
                </c:pt>
                <c:pt idx="2879">
                  <c:v>0</c:v>
                </c:pt>
                <c:pt idx="2880">
                  <c:v>0</c:v>
                </c:pt>
                <c:pt idx="2881">
                  <c:v>0</c:v>
                </c:pt>
                <c:pt idx="2882">
                  <c:v>0</c:v>
                </c:pt>
                <c:pt idx="2883">
                  <c:v>0</c:v>
                </c:pt>
                <c:pt idx="2884">
                  <c:v>0</c:v>
                </c:pt>
                <c:pt idx="2885">
                  <c:v>0</c:v>
                </c:pt>
                <c:pt idx="2886">
                  <c:v>0</c:v>
                </c:pt>
                <c:pt idx="2887">
                  <c:v>0</c:v>
                </c:pt>
                <c:pt idx="2888">
                  <c:v>0</c:v>
                </c:pt>
                <c:pt idx="2889">
                  <c:v>0</c:v>
                </c:pt>
                <c:pt idx="2890">
                  <c:v>0</c:v>
                </c:pt>
                <c:pt idx="2891">
                  <c:v>0</c:v>
                </c:pt>
                <c:pt idx="2892">
                  <c:v>0</c:v>
                </c:pt>
                <c:pt idx="2893">
                  <c:v>0</c:v>
                </c:pt>
                <c:pt idx="2894">
                  <c:v>0</c:v>
                </c:pt>
                <c:pt idx="2895">
                  <c:v>0</c:v>
                </c:pt>
                <c:pt idx="2896">
                  <c:v>0</c:v>
                </c:pt>
                <c:pt idx="2897">
                  <c:v>0</c:v>
                </c:pt>
                <c:pt idx="2898">
                  <c:v>0</c:v>
                </c:pt>
                <c:pt idx="2899">
                  <c:v>0</c:v>
                </c:pt>
                <c:pt idx="2900">
                  <c:v>0</c:v>
                </c:pt>
                <c:pt idx="2901">
                  <c:v>0</c:v>
                </c:pt>
                <c:pt idx="2902">
                  <c:v>0</c:v>
                </c:pt>
                <c:pt idx="2903">
                  <c:v>0</c:v>
                </c:pt>
                <c:pt idx="2904">
                  <c:v>0</c:v>
                </c:pt>
                <c:pt idx="2905">
                  <c:v>0</c:v>
                </c:pt>
                <c:pt idx="2906">
                  <c:v>0</c:v>
                </c:pt>
                <c:pt idx="2907">
                  <c:v>0</c:v>
                </c:pt>
                <c:pt idx="2908">
                  <c:v>0</c:v>
                </c:pt>
                <c:pt idx="2909">
                  <c:v>0</c:v>
                </c:pt>
                <c:pt idx="2910">
                  <c:v>0</c:v>
                </c:pt>
                <c:pt idx="2911">
                  <c:v>0</c:v>
                </c:pt>
                <c:pt idx="2912">
                  <c:v>0</c:v>
                </c:pt>
                <c:pt idx="2913">
                  <c:v>0</c:v>
                </c:pt>
                <c:pt idx="2914">
                  <c:v>0</c:v>
                </c:pt>
                <c:pt idx="2915">
                  <c:v>0</c:v>
                </c:pt>
                <c:pt idx="2916">
                  <c:v>0</c:v>
                </c:pt>
                <c:pt idx="2917">
                  <c:v>0</c:v>
                </c:pt>
                <c:pt idx="2918">
                  <c:v>0</c:v>
                </c:pt>
                <c:pt idx="2919">
                  <c:v>0</c:v>
                </c:pt>
                <c:pt idx="2920">
                  <c:v>0</c:v>
                </c:pt>
                <c:pt idx="2921">
                  <c:v>0</c:v>
                </c:pt>
                <c:pt idx="2922">
                  <c:v>0</c:v>
                </c:pt>
                <c:pt idx="2923">
                  <c:v>0</c:v>
                </c:pt>
                <c:pt idx="2924">
                  <c:v>0</c:v>
                </c:pt>
                <c:pt idx="2925">
                  <c:v>0</c:v>
                </c:pt>
                <c:pt idx="2926">
                  <c:v>0</c:v>
                </c:pt>
                <c:pt idx="2927">
                  <c:v>0</c:v>
                </c:pt>
                <c:pt idx="2928">
                  <c:v>0</c:v>
                </c:pt>
                <c:pt idx="2929">
                  <c:v>0</c:v>
                </c:pt>
                <c:pt idx="2930">
                  <c:v>0</c:v>
                </c:pt>
                <c:pt idx="2931">
                  <c:v>0</c:v>
                </c:pt>
                <c:pt idx="2932">
                  <c:v>0</c:v>
                </c:pt>
                <c:pt idx="2933">
                  <c:v>0</c:v>
                </c:pt>
                <c:pt idx="2934">
                  <c:v>0</c:v>
                </c:pt>
                <c:pt idx="2935">
                  <c:v>0</c:v>
                </c:pt>
                <c:pt idx="2936">
                  <c:v>0</c:v>
                </c:pt>
                <c:pt idx="2937">
                  <c:v>0</c:v>
                </c:pt>
                <c:pt idx="2938">
                  <c:v>0</c:v>
                </c:pt>
                <c:pt idx="2939">
                  <c:v>0</c:v>
                </c:pt>
                <c:pt idx="2940">
                  <c:v>0</c:v>
                </c:pt>
                <c:pt idx="2941">
                  <c:v>0</c:v>
                </c:pt>
                <c:pt idx="2942">
                  <c:v>0</c:v>
                </c:pt>
                <c:pt idx="2943">
                  <c:v>0</c:v>
                </c:pt>
                <c:pt idx="2944">
                  <c:v>0</c:v>
                </c:pt>
                <c:pt idx="2945">
                  <c:v>0</c:v>
                </c:pt>
                <c:pt idx="2946">
                  <c:v>0</c:v>
                </c:pt>
                <c:pt idx="2947">
                  <c:v>0</c:v>
                </c:pt>
                <c:pt idx="2948">
                  <c:v>0</c:v>
                </c:pt>
                <c:pt idx="2949">
                  <c:v>0</c:v>
                </c:pt>
                <c:pt idx="2950">
                  <c:v>0</c:v>
                </c:pt>
                <c:pt idx="2951">
                  <c:v>0</c:v>
                </c:pt>
                <c:pt idx="2952">
                  <c:v>0</c:v>
                </c:pt>
                <c:pt idx="2953">
                  <c:v>0</c:v>
                </c:pt>
                <c:pt idx="2954">
                  <c:v>0</c:v>
                </c:pt>
                <c:pt idx="2955">
                  <c:v>0</c:v>
                </c:pt>
                <c:pt idx="2956">
                  <c:v>0</c:v>
                </c:pt>
                <c:pt idx="2957">
                  <c:v>0</c:v>
                </c:pt>
                <c:pt idx="2958">
                  <c:v>0</c:v>
                </c:pt>
                <c:pt idx="2959">
                  <c:v>0</c:v>
                </c:pt>
                <c:pt idx="2960">
                  <c:v>0</c:v>
                </c:pt>
                <c:pt idx="2961">
                  <c:v>0</c:v>
                </c:pt>
                <c:pt idx="2962">
                  <c:v>0</c:v>
                </c:pt>
                <c:pt idx="2963">
                  <c:v>0</c:v>
                </c:pt>
                <c:pt idx="2964">
                  <c:v>0</c:v>
                </c:pt>
                <c:pt idx="2965">
                  <c:v>0</c:v>
                </c:pt>
                <c:pt idx="2966">
                  <c:v>0</c:v>
                </c:pt>
                <c:pt idx="2967">
                  <c:v>0</c:v>
                </c:pt>
                <c:pt idx="2968">
                  <c:v>0</c:v>
                </c:pt>
                <c:pt idx="2969">
                  <c:v>0</c:v>
                </c:pt>
                <c:pt idx="2970">
                  <c:v>0</c:v>
                </c:pt>
                <c:pt idx="2971">
                  <c:v>0</c:v>
                </c:pt>
                <c:pt idx="2972">
                  <c:v>0</c:v>
                </c:pt>
                <c:pt idx="2973">
                  <c:v>0</c:v>
                </c:pt>
                <c:pt idx="2974">
                  <c:v>0</c:v>
                </c:pt>
                <c:pt idx="2975">
                  <c:v>0</c:v>
                </c:pt>
                <c:pt idx="2976">
                  <c:v>0</c:v>
                </c:pt>
                <c:pt idx="2977">
                  <c:v>0</c:v>
                </c:pt>
                <c:pt idx="2978">
                  <c:v>0</c:v>
                </c:pt>
                <c:pt idx="2979">
                  <c:v>0</c:v>
                </c:pt>
                <c:pt idx="2980">
                  <c:v>0</c:v>
                </c:pt>
                <c:pt idx="2981">
                  <c:v>0</c:v>
                </c:pt>
                <c:pt idx="2982">
                  <c:v>0</c:v>
                </c:pt>
                <c:pt idx="2983">
                  <c:v>0</c:v>
                </c:pt>
                <c:pt idx="2984">
                  <c:v>0</c:v>
                </c:pt>
                <c:pt idx="2985">
                  <c:v>0</c:v>
                </c:pt>
                <c:pt idx="2986">
                  <c:v>0</c:v>
                </c:pt>
                <c:pt idx="2987">
                  <c:v>0</c:v>
                </c:pt>
                <c:pt idx="2988">
                  <c:v>0</c:v>
                </c:pt>
                <c:pt idx="2989">
                  <c:v>0</c:v>
                </c:pt>
                <c:pt idx="2990">
                  <c:v>0</c:v>
                </c:pt>
                <c:pt idx="2991">
                  <c:v>0</c:v>
                </c:pt>
                <c:pt idx="2992">
                  <c:v>0</c:v>
                </c:pt>
                <c:pt idx="2993">
                  <c:v>0</c:v>
                </c:pt>
                <c:pt idx="2994">
                  <c:v>0</c:v>
                </c:pt>
                <c:pt idx="2995">
                  <c:v>0</c:v>
                </c:pt>
                <c:pt idx="2996">
                  <c:v>0</c:v>
                </c:pt>
                <c:pt idx="2997">
                  <c:v>0</c:v>
                </c:pt>
                <c:pt idx="2998">
                  <c:v>0</c:v>
                </c:pt>
                <c:pt idx="2999">
                  <c:v>0</c:v>
                </c:pt>
                <c:pt idx="3000">
                  <c:v>0</c:v>
                </c:pt>
                <c:pt idx="3001">
                  <c:v>0</c:v>
                </c:pt>
                <c:pt idx="3002">
                  <c:v>0</c:v>
                </c:pt>
                <c:pt idx="3003">
                  <c:v>0</c:v>
                </c:pt>
                <c:pt idx="3004">
                  <c:v>0</c:v>
                </c:pt>
                <c:pt idx="3005">
                  <c:v>0</c:v>
                </c:pt>
                <c:pt idx="3006">
                  <c:v>0</c:v>
                </c:pt>
                <c:pt idx="3007">
                  <c:v>0</c:v>
                </c:pt>
                <c:pt idx="3008">
                  <c:v>0</c:v>
                </c:pt>
                <c:pt idx="3009">
                  <c:v>0</c:v>
                </c:pt>
                <c:pt idx="3010">
                  <c:v>0</c:v>
                </c:pt>
                <c:pt idx="3011">
                  <c:v>0</c:v>
                </c:pt>
                <c:pt idx="3012">
                  <c:v>0</c:v>
                </c:pt>
                <c:pt idx="3013">
                  <c:v>0</c:v>
                </c:pt>
                <c:pt idx="3014">
                  <c:v>0</c:v>
                </c:pt>
                <c:pt idx="3015">
                  <c:v>0</c:v>
                </c:pt>
                <c:pt idx="3016">
                  <c:v>0</c:v>
                </c:pt>
                <c:pt idx="3017">
                  <c:v>0</c:v>
                </c:pt>
                <c:pt idx="3018">
                  <c:v>0</c:v>
                </c:pt>
                <c:pt idx="3019">
                  <c:v>0</c:v>
                </c:pt>
                <c:pt idx="3020">
                  <c:v>0</c:v>
                </c:pt>
                <c:pt idx="3021">
                  <c:v>0</c:v>
                </c:pt>
                <c:pt idx="3022">
                  <c:v>0</c:v>
                </c:pt>
                <c:pt idx="3023">
                  <c:v>0</c:v>
                </c:pt>
                <c:pt idx="3024">
                  <c:v>0</c:v>
                </c:pt>
                <c:pt idx="3025">
                  <c:v>0</c:v>
                </c:pt>
                <c:pt idx="3026">
                  <c:v>0</c:v>
                </c:pt>
                <c:pt idx="3027">
                  <c:v>0</c:v>
                </c:pt>
                <c:pt idx="3028">
                  <c:v>0</c:v>
                </c:pt>
                <c:pt idx="3029">
                  <c:v>0</c:v>
                </c:pt>
                <c:pt idx="3030">
                  <c:v>0</c:v>
                </c:pt>
                <c:pt idx="3031">
                  <c:v>0</c:v>
                </c:pt>
                <c:pt idx="3032">
                  <c:v>0</c:v>
                </c:pt>
                <c:pt idx="3033">
                  <c:v>0</c:v>
                </c:pt>
                <c:pt idx="3034">
                  <c:v>0</c:v>
                </c:pt>
                <c:pt idx="3035">
                  <c:v>0</c:v>
                </c:pt>
                <c:pt idx="3036">
                  <c:v>0</c:v>
                </c:pt>
                <c:pt idx="3037">
                  <c:v>0</c:v>
                </c:pt>
                <c:pt idx="3038">
                  <c:v>0</c:v>
                </c:pt>
                <c:pt idx="3039">
                  <c:v>0</c:v>
                </c:pt>
                <c:pt idx="3040">
                  <c:v>0</c:v>
                </c:pt>
                <c:pt idx="3041">
                  <c:v>0</c:v>
                </c:pt>
                <c:pt idx="3042">
                  <c:v>0</c:v>
                </c:pt>
                <c:pt idx="3043">
                  <c:v>0</c:v>
                </c:pt>
                <c:pt idx="3044">
                  <c:v>0</c:v>
                </c:pt>
                <c:pt idx="3045">
                  <c:v>0</c:v>
                </c:pt>
                <c:pt idx="3046">
                  <c:v>0</c:v>
                </c:pt>
                <c:pt idx="3047">
                  <c:v>0</c:v>
                </c:pt>
                <c:pt idx="3048">
                  <c:v>0</c:v>
                </c:pt>
                <c:pt idx="3049">
                  <c:v>0</c:v>
                </c:pt>
                <c:pt idx="3050">
                  <c:v>0</c:v>
                </c:pt>
                <c:pt idx="3051">
                  <c:v>0</c:v>
                </c:pt>
                <c:pt idx="3052">
                  <c:v>0</c:v>
                </c:pt>
                <c:pt idx="3053">
                  <c:v>0</c:v>
                </c:pt>
                <c:pt idx="3054">
                  <c:v>0</c:v>
                </c:pt>
                <c:pt idx="3055">
                  <c:v>0</c:v>
                </c:pt>
                <c:pt idx="3056">
                  <c:v>0</c:v>
                </c:pt>
                <c:pt idx="3057">
                  <c:v>0</c:v>
                </c:pt>
                <c:pt idx="3058">
                  <c:v>0</c:v>
                </c:pt>
                <c:pt idx="3059">
                  <c:v>0</c:v>
                </c:pt>
                <c:pt idx="3060">
                  <c:v>0</c:v>
                </c:pt>
                <c:pt idx="3061">
                  <c:v>0</c:v>
                </c:pt>
                <c:pt idx="3062">
                  <c:v>0</c:v>
                </c:pt>
                <c:pt idx="3063">
                  <c:v>0</c:v>
                </c:pt>
                <c:pt idx="3064">
                  <c:v>0</c:v>
                </c:pt>
                <c:pt idx="3065">
                  <c:v>0</c:v>
                </c:pt>
                <c:pt idx="3066">
                  <c:v>0</c:v>
                </c:pt>
                <c:pt idx="3067">
                  <c:v>0</c:v>
                </c:pt>
                <c:pt idx="3068">
                  <c:v>0</c:v>
                </c:pt>
                <c:pt idx="3069">
                  <c:v>0</c:v>
                </c:pt>
                <c:pt idx="3070">
                  <c:v>0</c:v>
                </c:pt>
                <c:pt idx="3071">
                  <c:v>0</c:v>
                </c:pt>
                <c:pt idx="3072">
                  <c:v>0</c:v>
                </c:pt>
                <c:pt idx="3073">
                  <c:v>0</c:v>
                </c:pt>
                <c:pt idx="3074">
                  <c:v>0</c:v>
                </c:pt>
                <c:pt idx="3075">
                  <c:v>0</c:v>
                </c:pt>
                <c:pt idx="3076">
                  <c:v>0</c:v>
                </c:pt>
                <c:pt idx="3077">
                  <c:v>0</c:v>
                </c:pt>
                <c:pt idx="3078">
                  <c:v>0</c:v>
                </c:pt>
                <c:pt idx="3079">
                  <c:v>0</c:v>
                </c:pt>
                <c:pt idx="3080">
                  <c:v>0</c:v>
                </c:pt>
                <c:pt idx="3081">
                  <c:v>0</c:v>
                </c:pt>
                <c:pt idx="3082">
                  <c:v>0</c:v>
                </c:pt>
                <c:pt idx="3083">
                  <c:v>0</c:v>
                </c:pt>
                <c:pt idx="3084">
                  <c:v>0</c:v>
                </c:pt>
                <c:pt idx="3085">
                  <c:v>0</c:v>
                </c:pt>
                <c:pt idx="3086">
                  <c:v>0</c:v>
                </c:pt>
                <c:pt idx="3087">
                  <c:v>0</c:v>
                </c:pt>
                <c:pt idx="3088">
                  <c:v>0</c:v>
                </c:pt>
                <c:pt idx="3089">
                  <c:v>0</c:v>
                </c:pt>
                <c:pt idx="3090">
                  <c:v>0</c:v>
                </c:pt>
                <c:pt idx="3091">
                  <c:v>0</c:v>
                </c:pt>
                <c:pt idx="3092">
                  <c:v>0</c:v>
                </c:pt>
                <c:pt idx="3093">
                  <c:v>0</c:v>
                </c:pt>
                <c:pt idx="3094">
                  <c:v>0</c:v>
                </c:pt>
                <c:pt idx="3095">
                  <c:v>0</c:v>
                </c:pt>
                <c:pt idx="3096">
                  <c:v>0</c:v>
                </c:pt>
                <c:pt idx="3097">
                  <c:v>0</c:v>
                </c:pt>
                <c:pt idx="3098">
                  <c:v>0</c:v>
                </c:pt>
                <c:pt idx="3099">
                  <c:v>0</c:v>
                </c:pt>
                <c:pt idx="3100">
                  <c:v>0</c:v>
                </c:pt>
                <c:pt idx="3101">
                  <c:v>0</c:v>
                </c:pt>
                <c:pt idx="3102">
                  <c:v>0</c:v>
                </c:pt>
                <c:pt idx="3103">
                  <c:v>0</c:v>
                </c:pt>
                <c:pt idx="3104">
                  <c:v>0</c:v>
                </c:pt>
                <c:pt idx="3105">
                  <c:v>0</c:v>
                </c:pt>
                <c:pt idx="3106">
                  <c:v>0</c:v>
                </c:pt>
                <c:pt idx="3107">
                  <c:v>0</c:v>
                </c:pt>
                <c:pt idx="3108">
                  <c:v>0</c:v>
                </c:pt>
                <c:pt idx="3109">
                  <c:v>0</c:v>
                </c:pt>
                <c:pt idx="3110">
                  <c:v>0</c:v>
                </c:pt>
                <c:pt idx="3111">
                  <c:v>0</c:v>
                </c:pt>
                <c:pt idx="3112">
                  <c:v>1</c:v>
                </c:pt>
                <c:pt idx="3113">
                  <c:v>0</c:v>
                </c:pt>
                <c:pt idx="3114">
                  <c:v>0</c:v>
                </c:pt>
                <c:pt idx="3115">
                  <c:v>0</c:v>
                </c:pt>
                <c:pt idx="3116">
                  <c:v>0</c:v>
                </c:pt>
                <c:pt idx="3117">
                  <c:v>0</c:v>
                </c:pt>
                <c:pt idx="3118">
                  <c:v>0</c:v>
                </c:pt>
                <c:pt idx="3119">
                  <c:v>0</c:v>
                </c:pt>
                <c:pt idx="3120">
                  <c:v>0</c:v>
                </c:pt>
                <c:pt idx="3121">
                  <c:v>0</c:v>
                </c:pt>
                <c:pt idx="3122">
                  <c:v>0</c:v>
                </c:pt>
                <c:pt idx="3123">
                  <c:v>0</c:v>
                </c:pt>
                <c:pt idx="3124">
                  <c:v>1</c:v>
                </c:pt>
                <c:pt idx="3125">
                  <c:v>0</c:v>
                </c:pt>
                <c:pt idx="3126">
                  <c:v>0</c:v>
                </c:pt>
                <c:pt idx="3127">
                  <c:v>0</c:v>
                </c:pt>
                <c:pt idx="3128">
                  <c:v>0</c:v>
                </c:pt>
                <c:pt idx="3129">
                  <c:v>0</c:v>
                </c:pt>
                <c:pt idx="3130">
                  <c:v>0</c:v>
                </c:pt>
                <c:pt idx="3131">
                  <c:v>0</c:v>
                </c:pt>
                <c:pt idx="3132">
                  <c:v>0</c:v>
                </c:pt>
                <c:pt idx="3133">
                  <c:v>0</c:v>
                </c:pt>
                <c:pt idx="3134">
                  <c:v>0</c:v>
                </c:pt>
                <c:pt idx="3135">
                  <c:v>0</c:v>
                </c:pt>
                <c:pt idx="3136">
                  <c:v>0</c:v>
                </c:pt>
                <c:pt idx="3137">
                  <c:v>0</c:v>
                </c:pt>
                <c:pt idx="3138">
                  <c:v>0</c:v>
                </c:pt>
                <c:pt idx="3139">
                  <c:v>0</c:v>
                </c:pt>
                <c:pt idx="3140">
                  <c:v>0</c:v>
                </c:pt>
                <c:pt idx="3141">
                  <c:v>0</c:v>
                </c:pt>
                <c:pt idx="3142">
                  <c:v>0</c:v>
                </c:pt>
                <c:pt idx="3143">
                  <c:v>0</c:v>
                </c:pt>
                <c:pt idx="3144">
                  <c:v>0</c:v>
                </c:pt>
                <c:pt idx="3145">
                  <c:v>0</c:v>
                </c:pt>
                <c:pt idx="3146">
                  <c:v>0</c:v>
                </c:pt>
                <c:pt idx="3147">
                  <c:v>0</c:v>
                </c:pt>
                <c:pt idx="3148">
                  <c:v>0</c:v>
                </c:pt>
                <c:pt idx="3149">
                  <c:v>0</c:v>
                </c:pt>
                <c:pt idx="3150">
                  <c:v>0</c:v>
                </c:pt>
                <c:pt idx="3151">
                  <c:v>0</c:v>
                </c:pt>
                <c:pt idx="3152">
                  <c:v>0</c:v>
                </c:pt>
                <c:pt idx="3153">
                  <c:v>0</c:v>
                </c:pt>
                <c:pt idx="3154">
                  <c:v>0</c:v>
                </c:pt>
                <c:pt idx="3155">
                  <c:v>0</c:v>
                </c:pt>
                <c:pt idx="3156">
                  <c:v>0</c:v>
                </c:pt>
                <c:pt idx="3157">
                  <c:v>0</c:v>
                </c:pt>
                <c:pt idx="3158">
                  <c:v>0</c:v>
                </c:pt>
                <c:pt idx="3159">
                  <c:v>0</c:v>
                </c:pt>
                <c:pt idx="3160">
                  <c:v>0</c:v>
                </c:pt>
                <c:pt idx="3161">
                  <c:v>0</c:v>
                </c:pt>
                <c:pt idx="3162">
                  <c:v>0</c:v>
                </c:pt>
                <c:pt idx="3163">
                  <c:v>0</c:v>
                </c:pt>
                <c:pt idx="3164">
                  <c:v>0</c:v>
                </c:pt>
                <c:pt idx="3165">
                  <c:v>0</c:v>
                </c:pt>
                <c:pt idx="3166">
                  <c:v>0</c:v>
                </c:pt>
                <c:pt idx="3167">
                  <c:v>0</c:v>
                </c:pt>
                <c:pt idx="3168">
                  <c:v>0</c:v>
                </c:pt>
                <c:pt idx="3169">
                  <c:v>0</c:v>
                </c:pt>
                <c:pt idx="3170">
                  <c:v>0</c:v>
                </c:pt>
                <c:pt idx="3171">
                  <c:v>0</c:v>
                </c:pt>
                <c:pt idx="3172">
                  <c:v>0</c:v>
                </c:pt>
                <c:pt idx="3173">
                  <c:v>0</c:v>
                </c:pt>
                <c:pt idx="3174">
                  <c:v>0</c:v>
                </c:pt>
                <c:pt idx="3175">
                  <c:v>0</c:v>
                </c:pt>
                <c:pt idx="3176">
                  <c:v>0</c:v>
                </c:pt>
                <c:pt idx="3177">
                  <c:v>0</c:v>
                </c:pt>
                <c:pt idx="3178">
                  <c:v>0</c:v>
                </c:pt>
                <c:pt idx="3179">
                  <c:v>0</c:v>
                </c:pt>
                <c:pt idx="3180">
                  <c:v>0</c:v>
                </c:pt>
                <c:pt idx="3181">
                  <c:v>0</c:v>
                </c:pt>
                <c:pt idx="3182">
                  <c:v>0</c:v>
                </c:pt>
                <c:pt idx="3183">
                  <c:v>0</c:v>
                </c:pt>
                <c:pt idx="3184">
                  <c:v>0</c:v>
                </c:pt>
                <c:pt idx="3185">
                  <c:v>0</c:v>
                </c:pt>
                <c:pt idx="3186">
                  <c:v>0</c:v>
                </c:pt>
                <c:pt idx="3187">
                  <c:v>0</c:v>
                </c:pt>
                <c:pt idx="3188">
                  <c:v>0</c:v>
                </c:pt>
                <c:pt idx="3189">
                  <c:v>0</c:v>
                </c:pt>
                <c:pt idx="3190">
                  <c:v>0</c:v>
                </c:pt>
                <c:pt idx="3191">
                  <c:v>0</c:v>
                </c:pt>
                <c:pt idx="3192">
                  <c:v>0</c:v>
                </c:pt>
                <c:pt idx="3193">
                  <c:v>0</c:v>
                </c:pt>
                <c:pt idx="3194">
                  <c:v>0</c:v>
                </c:pt>
                <c:pt idx="3195">
                  <c:v>0</c:v>
                </c:pt>
                <c:pt idx="3196">
                  <c:v>0</c:v>
                </c:pt>
                <c:pt idx="3197">
                  <c:v>0</c:v>
                </c:pt>
                <c:pt idx="3198">
                  <c:v>0</c:v>
                </c:pt>
                <c:pt idx="3199">
                  <c:v>0</c:v>
                </c:pt>
                <c:pt idx="3200">
                  <c:v>0</c:v>
                </c:pt>
                <c:pt idx="3201">
                  <c:v>0</c:v>
                </c:pt>
                <c:pt idx="3202">
                  <c:v>0</c:v>
                </c:pt>
                <c:pt idx="3203">
                  <c:v>0</c:v>
                </c:pt>
                <c:pt idx="3204">
                  <c:v>0</c:v>
                </c:pt>
                <c:pt idx="3205">
                  <c:v>0</c:v>
                </c:pt>
                <c:pt idx="3206">
                  <c:v>0</c:v>
                </c:pt>
                <c:pt idx="3207">
                  <c:v>0</c:v>
                </c:pt>
                <c:pt idx="3208">
                  <c:v>0</c:v>
                </c:pt>
                <c:pt idx="3209">
                  <c:v>0</c:v>
                </c:pt>
                <c:pt idx="3210">
                  <c:v>0</c:v>
                </c:pt>
                <c:pt idx="3211">
                  <c:v>0</c:v>
                </c:pt>
                <c:pt idx="3212">
                  <c:v>0</c:v>
                </c:pt>
                <c:pt idx="3213">
                  <c:v>0</c:v>
                </c:pt>
                <c:pt idx="3214">
                  <c:v>0</c:v>
                </c:pt>
                <c:pt idx="3215">
                  <c:v>0</c:v>
                </c:pt>
                <c:pt idx="3216">
                  <c:v>0</c:v>
                </c:pt>
                <c:pt idx="3217">
                  <c:v>0</c:v>
                </c:pt>
                <c:pt idx="3218">
                  <c:v>0</c:v>
                </c:pt>
                <c:pt idx="3219">
                  <c:v>0</c:v>
                </c:pt>
                <c:pt idx="3220">
                  <c:v>0</c:v>
                </c:pt>
                <c:pt idx="3221">
                  <c:v>0</c:v>
                </c:pt>
                <c:pt idx="3222">
                  <c:v>0</c:v>
                </c:pt>
                <c:pt idx="3223">
                  <c:v>0</c:v>
                </c:pt>
                <c:pt idx="3224">
                  <c:v>0</c:v>
                </c:pt>
                <c:pt idx="3225">
                  <c:v>1</c:v>
                </c:pt>
                <c:pt idx="3226">
                  <c:v>0</c:v>
                </c:pt>
                <c:pt idx="3227">
                  <c:v>0</c:v>
                </c:pt>
                <c:pt idx="3228">
                  <c:v>0</c:v>
                </c:pt>
                <c:pt idx="3229">
                  <c:v>0</c:v>
                </c:pt>
                <c:pt idx="3230">
                  <c:v>0</c:v>
                </c:pt>
                <c:pt idx="3231">
                  <c:v>0</c:v>
                </c:pt>
                <c:pt idx="3232">
                  <c:v>0</c:v>
                </c:pt>
                <c:pt idx="3233">
                  <c:v>0</c:v>
                </c:pt>
                <c:pt idx="3234">
                  <c:v>0</c:v>
                </c:pt>
                <c:pt idx="3235">
                  <c:v>1</c:v>
                </c:pt>
                <c:pt idx="3236">
                  <c:v>0</c:v>
                </c:pt>
                <c:pt idx="3237">
                  <c:v>0</c:v>
                </c:pt>
                <c:pt idx="3238">
                  <c:v>0</c:v>
                </c:pt>
                <c:pt idx="3239">
                  <c:v>0</c:v>
                </c:pt>
                <c:pt idx="3240">
                  <c:v>0</c:v>
                </c:pt>
                <c:pt idx="3241">
                  <c:v>0</c:v>
                </c:pt>
                <c:pt idx="3242">
                  <c:v>0</c:v>
                </c:pt>
                <c:pt idx="3243">
                  <c:v>0</c:v>
                </c:pt>
                <c:pt idx="3244">
                  <c:v>0</c:v>
                </c:pt>
                <c:pt idx="3245">
                  <c:v>0</c:v>
                </c:pt>
                <c:pt idx="3246">
                  <c:v>0</c:v>
                </c:pt>
                <c:pt idx="3247">
                  <c:v>0</c:v>
                </c:pt>
                <c:pt idx="3248">
                  <c:v>0</c:v>
                </c:pt>
                <c:pt idx="3249">
                  <c:v>0</c:v>
                </c:pt>
                <c:pt idx="3250">
                  <c:v>0</c:v>
                </c:pt>
                <c:pt idx="3251">
                  <c:v>0</c:v>
                </c:pt>
                <c:pt idx="3252">
                  <c:v>0</c:v>
                </c:pt>
                <c:pt idx="3253">
                  <c:v>0</c:v>
                </c:pt>
                <c:pt idx="3254">
                  <c:v>0</c:v>
                </c:pt>
                <c:pt idx="3255">
                  <c:v>0</c:v>
                </c:pt>
                <c:pt idx="3256">
                  <c:v>0</c:v>
                </c:pt>
                <c:pt idx="3257">
                  <c:v>0</c:v>
                </c:pt>
                <c:pt idx="3258">
                  <c:v>0</c:v>
                </c:pt>
                <c:pt idx="3259">
                  <c:v>0</c:v>
                </c:pt>
                <c:pt idx="3260">
                  <c:v>0</c:v>
                </c:pt>
                <c:pt idx="3261">
                  <c:v>0</c:v>
                </c:pt>
                <c:pt idx="3262">
                  <c:v>0</c:v>
                </c:pt>
                <c:pt idx="3263">
                  <c:v>0</c:v>
                </c:pt>
                <c:pt idx="3264">
                  <c:v>0</c:v>
                </c:pt>
                <c:pt idx="3265">
                  <c:v>0</c:v>
                </c:pt>
                <c:pt idx="3266">
                  <c:v>0</c:v>
                </c:pt>
                <c:pt idx="3267">
                  <c:v>0</c:v>
                </c:pt>
                <c:pt idx="3268">
                  <c:v>1</c:v>
                </c:pt>
                <c:pt idx="3269">
                  <c:v>0</c:v>
                </c:pt>
                <c:pt idx="3270">
                  <c:v>0</c:v>
                </c:pt>
                <c:pt idx="3271">
                  <c:v>0</c:v>
                </c:pt>
                <c:pt idx="3272">
                  <c:v>0</c:v>
                </c:pt>
                <c:pt idx="3273">
                  <c:v>0</c:v>
                </c:pt>
                <c:pt idx="3274">
                  <c:v>0</c:v>
                </c:pt>
                <c:pt idx="3275">
                  <c:v>0</c:v>
                </c:pt>
                <c:pt idx="3276">
                  <c:v>0</c:v>
                </c:pt>
                <c:pt idx="3277">
                  <c:v>0</c:v>
                </c:pt>
                <c:pt idx="3278">
                  <c:v>0</c:v>
                </c:pt>
                <c:pt idx="3279">
                  <c:v>0</c:v>
                </c:pt>
                <c:pt idx="3280">
                  <c:v>0</c:v>
                </c:pt>
                <c:pt idx="3281">
                  <c:v>0</c:v>
                </c:pt>
                <c:pt idx="3282">
                  <c:v>0</c:v>
                </c:pt>
                <c:pt idx="3283">
                  <c:v>0</c:v>
                </c:pt>
                <c:pt idx="3284">
                  <c:v>0</c:v>
                </c:pt>
                <c:pt idx="3285">
                  <c:v>0</c:v>
                </c:pt>
                <c:pt idx="3286">
                  <c:v>0</c:v>
                </c:pt>
                <c:pt idx="3287">
                  <c:v>0</c:v>
                </c:pt>
                <c:pt idx="3288">
                  <c:v>0</c:v>
                </c:pt>
                <c:pt idx="3289">
                  <c:v>0</c:v>
                </c:pt>
                <c:pt idx="3290">
                  <c:v>0</c:v>
                </c:pt>
                <c:pt idx="3291">
                  <c:v>0</c:v>
                </c:pt>
                <c:pt idx="3292">
                  <c:v>0</c:v>
                </c:pt>
                <c:pt idx="3293">
                  <c:v>0</c:v>
                </c:pt>
                <c:pt idx="3294">
                  <c:v>0</c:v>
                </c:pt>
                <c:pt idx="3295">
                  <c:v>0</c:v>
                </c:pt>
                <c:pt idx="3296">
                  <c:v>0</c:v>
                </c:pt>
                <c:pt idx="3297">
                  <c:v>0</c:v>
                </c:pt>
                <c:pt idx="3298">
                  <c:v>0</c:v>
                </c:pt>
                <c:pt idx="3299">
                  <c:v>0</c:v>
                </c:pt>
                <c:pt idx="3300">
                  <c:v>0</c:v>
                </c:pt>
                <c:pt idx="3301">
                  <c:v>0</c:v>
                </c:pt>
                <c:pt idx="3302">
                  <c:v>0</c:v>
                </c:pt>
                <c:pt idx="3303">
                  <c:v>0</c:v>
                </c:pt>
                <c:pt idx="3304">
                  <c:v>0</c:v>
                </c:pt>
                <c:pt idx="3305">
                  <c:v>0</c:v>
                </c:pt>
                <c:pt idx="3306">
                  <c:v>0</c:v>
                </c:pt>
                <c:pt idx="3307">
                  <c:v>0</c:v>
                </c:pt>
                <c:pt idx="3308">
                  <c:v>0</c:v>
                </c:pt>
                <c:pt idx="3309">
                  <c:v>0</c:v>
                </c:pt>
                <c:pt idx="3310">
                  <c:v>0</c:v>
                </c:pt>
                <c:pt idx="3311">
                  <c:v>0</c:v>
                </c:pt>
                <c:pt idx="3312">
                  <c:v>0</c:v>
                </c:pt>
                <c:pt idx="3313">
                  <c:v>0</c:v>
                </c:pt>
                <c:pt idx="3314">
                  <c:v>0</c:v>
                </c:pt>
                <c:pt idx="3315">
                  <c:v>0</c:v>
                </c:pt>
                <c:pt idx="3316">
                  <c:v>0</c:v>
                </c:pt>
                <c:pt idx="3317">
                  <c:v>0</c:v>
                </c:pt>
                <c:pt idx="3318">
                  <c:v>0</c:v>
                </c:pt>
                <c:pt idx="3319">
                  <c:v>0</c:v>
                </c:pt>
                <c:pt idx="3320">
                  <c:v>0</c:v>
                </c:pt>
                <c:pt idx="3321">
                  <c:v>0</c:v>
                </c:pt>
                <c:pt idx="3322">
                  <c:v>0</c:v>
                </c:pt>
                <c:pt idx="3323">
                  <c:v>0</c:v>
                </c:pt>
                <c:pt idx="3324">
                  <c:v>0</c:v>
                </c:pt>
                <c:pt idx="3325">
                  <c:v>0</c:v>
                </c:pt>
                <c:pt idx="3326">
                  <c:v>0</c:v>
                </c:pt>
                <c:pt idx="3327">
                  <c:v>0</c:v>
                </c:pt>
                <c:pt idx="3328">
                  <c:v>0</c:v>
                </c:pt>
                <c:pt idx="3329">
                  <c:v>0</c:v>
                </c:pt>
                <c:pt idx="3330">
                  <c:v>0</c:v>
                </c:pt>
                <c:pt idx="3331">
                  <c:v>0</c:v>
                </c:pt>
                <c:pt idx="3332">
                  <c:v>0</c:v>
                </c:pt>
                <c:pt idx="3333">
                  <c:v>0</c:v>
                </c:pt>
                <c:pt idx="3334">
                  <c:v>0</c:v>
                </c:pt>
                <c:pt idx="3335">
                  <c:v>0</c:v>
                </c:pt>
                <c:pt idx="3336">
                  <c:v>0</c:v>
                </c:pt>
                <c:pt idx="3337">
                  <c:v>0</c:v>
                </c:pt>
                <c:pt idx="3338">
                  <c:v>0</c:v>
                </c:pt>
                <c:pt idx="3339">
                  <c:v>0</c:v>
                </c:pt>
                <c:pt idx="3340">
                  <c:v>0</c:v>
                </c:pt>
                <c:pt idx="3341">
                  <c:v>0</c:v>
                </c:pt>
                <c:pt idx="3342">
                  <c:v>0</c:v>
                </c:pt>
                <c:pt idx="3343">
                  <c:v>0</c:v>
                </c:pt>
                <c:pt idx="3344">
                  <c:v>0</c:v>
                </c:pt>
                <c:pt idx="3345">
                  <c:v>0</c:v>
                </c:pt>
                <c:pt idx="3346">
                  <c:v>0</c:v>
                </c:pt>
                <c:pt idx="3347">
                  <c:v>0</c:v>
                </c:pt>
                <c:pt idx="3348">
                  <c:v>0</c:v>
                </c:pt>
                <c:pt idx="3349">
                  <c:v>0</c:v>
                </c:pt>
                <c:pt idx="3350">
                  <c:v>0</c:v>
                </c:pt>
                <c:pt idx="3351">
                  <c:v>0</c:v>
                </c:pt>
                <c:pt idx="3352">
                  <c:v>0</c:v>
                </c:pt>
                <c:pt idx="3353">
                  <c:v>1</c:v>
                </c:pt>
                <c:pt idx="3354">
                  <c:v>0</c:v>
                </c:pt>
                <c:pt idx="3355">
                  <c:v>0</c:v>
                </c:pt>
                <c:pt idx="3356">
                  <c:v>0</c:v>
                </c:pt>
                <c:pt idx="3357">
                  <c:v>0</c:v>
                </c:pt>
                <c:pt idx="3358">
                  <c:v>0</c:v>
                </c:pt>
                <c:pt idx="3359">
                  <c:v>0</c:v>
                </c:pt>
                <c:pt idx="3360">
                  <c:v>0</c:v>
                </c:pt>
                <c:pt idx="3361">
                  <c:v>0</c:v>
                </c:pt>
                <c:pt idx="3362">
                  <c:v>0</c:v>
                </c:pt>
                <c:pt idx="3363">
                  <c:v>0</c:v>
                </c:pt>
                <c:pt idx="3364">
                  <c:v>0</c:v>
                </c:pt>
                <c:pt idx="3365">
                  <c:v>0</c:v>
                </c:pt>
                <c:pt idx="3366">
                  <c:v>0</c:v>
                </c:pt>
                <c:pt idx="3367">
                  <c:v>0</c:v>
                </c:pt>
                <c:pt idx="3368">
                  <c:v>0</c:v>
                </c:pt>
                <c:pt idx="3369">
                  <c:v>0</c:v>
                </c:pt>
                <c:pt idx="3370">
                  <c:v>0</c:v>
                </c:pt>
                <c:pt idx="3371">
                  <c:v>0</c:v>
                </c:pt>
                <c:pt idx="3372">
                  <c:v>0</c:v>
                </c:pt>
                <c:pt idx="3373">
                  <c:v>0</c:v>
                </c:pt>
                <c:pt idx="3374">
                  <c:v>0</c:v>
                </c:pt>
                <c:pt idx="3375">
                  <c:v>0</c:v>
                </c:pt>
                <c:pt idx="3376">
                  <c:v>0</c:v>
                </c:pt>
                <c:pt idx="3377">
                  <c:v>0</c:v>
                </c:pt>
                <c:pt idx="3378">
                  <c:v>0</c:v>
                </c:pt>
                <c:pt idx="3379">
                  <c:v>0</c:v>
                </c:pt>
                <c:pt idx="3380">
                  <c:v>0</c:v>
                </c:pt>
                <c:pt idx="3381">
                  <c:v>0</c:v>
                </c:pt>
                <c:pt idx="3382">
                  <c:v>0</c:v>
                </c:pt>
                <c:pt idx="3383">
                  <c:v>0</c:v>
                </c:pt>
                <c:pt idx="3384">
                  <c:v>0</c:v>
                </c:pt>
                <c:pt idx="3385">
                  <c:v>0</c:v>
                </c:pt>
                <c:pt idx="3386">
                  <c:v>0</c:v>
                </c:pt>
                <c:pt idx="3387">
                  <c:v>0</c:v>
                </c:pt>
                <c:pt idx="3388">
                  <c:v>0</c:v>
                </c:pt>
                <c:pt idx="3389">
                  <c:v>0</c:v>
                </c:pt>
                <c:pt idx="3390">
                  <c:v>0</c:v>
                </c:pt>
                <c:pt idx="3391">
                  <c:v>0</c:v>
                </c:pt>
                <c:pt idx="3392">
                  <c:v>0</c:v>
                </c:pt>
                <c:pt idx="3393">
                  <c:v>0</c:v>
                </c:pt>
                <c:pt idx="3394">
                  <c:v>0</c:v>
                </c:pt>
                <c:pt idx="3395">
                  <c:v>0</c:v>
                </c:pt>
                <c:pt idx="3396">
                  <c:v>0</c:v>
                </c:pt>
                <c:pt idx="3397">
                  <c:v>0</c:v>
                </c:pt>
                <c:pt idx="3398">
                  <c:v>0</c:v>
                </c:pt>
                <c:pt idx="3399">
                  <c:v>0</c:v>
                </c:pt>
                <c:pt idx="3400">
                  <c:v>0</c:v>
                </c:pt>
                <c:pt idx="3401">
                  <c:v>0</c:v>
                </c:pt>
                <c:pt idx="3402">
                  <c:v>0</c:v>
                </c:pt>
                <c:pt idx="3403">
                  <c:v>0</c:v>
                </c:pt>
                <c:pt idx="3404">
                  <c:v>0</c:v>
                </c:pt>
                <c:pt idx="3405">
                  <c:v>0</c:v>
                </c:pt>
                <c:pt idx="3406">
                  <c:v>0</c:v>
                </c:pt>
                <c:pt idx="3407">
                  <c:v>0</c:v>
                </c:pt>
                <c:pt idx="3408">
                  <c:v>0</c:v>
                </c:pt>
                <c:pt idx="3409">
                  <c:v>0</c:v>
                </c:pt>
                <c:pt idx="3410">
                  <c:v>0</c:v>
                </c:pt>
                <c:pt idx="3411">
                  <c:v>0</c:v>
                </c:pt>
                <c:pt idx="3412">
                  <c:v>0</c:v>
                </c:pt>
                <c:pt idx="3413">
                  <c:v>0</c:v>
                </c:pt>
                <c:pt idx="3414">
                  <c:v>0</c:v>
                </c:pt>
                <c:pt idx="3415">
                  <c:v>0</c:v>
                </c:pt>
                <c:pt idx="3416">
                  <c:v>0</c:v>
                </c:pt>
                <c:pt idx="3417">
                  <c:v>0</c:v>
                </c:pt>
                <c:pt idx="3418">
                  <c:v>0</c:v>
                </c:pt>
                <c:pt idx="3419">
                  <c:v>0</c:v>
                </c:pt>
                <c:pt idx="3420">
                  <c:v>0</c:v>
                </c:pt>
                <c:pt idx="3421">
                  <c:v>0</c:v>
                </c:pt>
                <c:pt idx="3422">
                  <c:v>0</c:v>
                </c:pt>
                <c:pt idx="3423">
                  <c:v>0</c:v>
                </c:pt>
                <c:pt idx="3424">
                  <c:v>0</c:v>
                </c:pt>
                <c:pt idx="3425">
                  <c:v>0</c:v>
                </c:pt>
                <c:pt idx="3426">
                  <c:v>0</c:v>
                </c:pt>
                <c:pt idx="3427">
                  <c:v>0</c:v>
                </c:pt>
                <c:pt idx="3428">
                  <c:v>0</c:v>
                </c:pt>
                <c:pt idx="3429">
                  <c:v>0</c:v>
                </c:pt>
                <c:pt idx="3430">
                  <c:v>0</c:v>
                </c:pt>
                <c:pt idx="3431">
                  <c:v>0</c:v>
                </c:pt>
                <c:pt idx="3432">
                  <c:v>0</c:v>
                </c:pt>
                <c:pt idx="3433">
                  <c:v>0</c:v>
                </c:pt>
                <c:pt idx="3434">
                  <c:v>0</c:v>
                </c:pt>
                <c:pt idx="3435">
                  <c:v>0</c:v>
                </c:pt>
                <c:pt idx="3436">
                  <c:v>0</c:v>
                </c:pt>
                <c:pt idx="3437">
                  <c:v>0</c:v>
                </c:pt>
                <c:pt idx="3438">
                  <c:v>0</c:v>
                </c:pt>
                <c:pt idx="3439">
                  <c:v>0</c:v>
                </c:pt>
                <c:pt idx="3440">
                  <c:v>0</c:v>
                </c:pt>
                <c:pt idx="3441">
                  <c:v>0</c:v>
                </c:pt>
                <c:pt idx="3442">
                  <c:v>0</c:v>
                </c:pt>
                <c:pt idx="3443">
                  <c:v>0</c:v>
                </c:pt>
                <c:pt idx="3444">
                  <c:v>0</c:v>
                </c:pt>
                <c:pt idx="3445">
                  <c:v>0</c:v>
                </c:pt>
                <c:pt idx="3446">
                  <c:v>0</c:v>
                </c:pt>
                <c:pt idx="3447">
                  <c:v>0</c:v>
                </c:pt>
                <c:pt idx="3448">
                  <c:v>0</c:v>
                </c:pt>
                <c:pt idx="3449">
                  <c:v>0</c:v>
                </c:pt>
                <c:pt idx="3450">
                  <c:v>0</c:v>
                </c:pt>
                <c:pt idx="3451">
                  <c:v>0</c:v>
                </c:pt>
                <c:pt idx="3452">
                  <c:v>0</c:v>
                </c:pt>
                <c:pt idx="3453">
                  <c:v>0</c:v>
                </c:pt>
                <c:pt idx="3454">
                  <c:v>0</c:v>
                </c:pt>
                <c:pt idx="3455">
                  <c:v>0</c:v>
                </c:pt>
                <c:pt idx="3456">
                  <c:v>0</c:v>
                </c:pt>
                <c:pt idx="3457">
                  <c:v>0</c:v>
                </c:pt>
                <c:pt idx="3458">
                  <c:v>0</c:v>
                </c:pt>
                <c:pt idx="3459">
                  <c:v>0</c:v>
                </c:pt>
                <c:pt idx="3460">
                  <c:v>0</c:v>
                </c:pt>
                <c:pt idx="3461">
                  <c:v>0</c:v>
                </c:pt>
                <c:pt idx="3462">
                  <c:v>0</c:v>
                </c:pt>
                <c:pt idx="3463">
                  <c:v>0</c:v>
                </c:pt>
                <c:pt idx="3464">
                  <c:v>0</c:v>
                </c:pt>
                <c:pt idx="3465">
                  <c:v>0</c:v>
                </c:pt>
                <c:pt idx="3466">
                  <c:v>0</c:v>
                </c:pt>
                <c:pt idx="3467">
                  <c:v>0</c:v>
                </c:pt>
                <c:pt idx="3468">
                  <c:v>0</c:v>
                </c:pt>
                <c:pt idx="3469">
                  <c:v>0</c:v>
                </c:pt>
                <c:pt idx="3470">
                  <c:v>0</c:v>
                </c:pt>
                <c:pt idx="3471">
                  <c:v>0</c:v>
                </c:pt>
                <c:pt idx="3472">
                  <c:v>0</c:v>
                </c:pt>
                <c:pt idx="3473">
                  <c:v>0</c:v>
                </c:pt>
                <c:pt idx="3474">
                  <c:v>0</c:v>
                </c:pt>
                <c:pt idx="3475">
                  <c:v>0</c:v>
                </c:pt>
                <c:pt idx="3476">
                  <c:v>0</c:v>
                </c:pt>
                <c:pt idx="3477">
                  <c:v>0</c:v>
                </c:pt>
                <c:pt idx="3478">
                  <c:v>0</c:v>
                </c:pt>
                <c:pt idx="3479">
                  <c:v>0</c:v>
                </c:pt>
                <c:pt idx="3480">
                  <c:v>0</c:v>
                </c:pt>
                <c:pt idx="3481">
                  <c:v>0</c:v>
                </c:pt>
                <c:pt idx="3482">
                  <c:v>0</c:v>
                </c:pt>
                <c:pt idx="3483">
                  <c:v>1</c:v>
                </c:pt>
                <c:pt idx="3484">
                  <c:v>0</c:v>
                </c:pt>
                <c:pt idx="3485">
                  <c:v>0</c:v>
                </c:pt>
                <c:pt idx="3486">
                  <c:v>0</c:v>
                </c:pt>
                <c:pt idx="3487">
                  <c:v>0</c:v>
                </c:pt>
                <c:pt idx="3488">
                  <c:v>0</c:v>
                </c:pt>
                <c:pt idx="3489">
                  <c:v>0</c:v>
                </c:pt>
                <c:pt idx="3490">
                  <c:v>0</c:v>
                </c:pt>
                <c:pt idx="3491">
                  <c:v>0</c:v>
                </c:pt>
                <c:pt idx="3492">
                  <c:v>0</c:v>
                </c:pt>
                <c:pt idx="3493">
                  <c:v>0</c:v>
                </c:pt>
                <c:pt idx="3494">
                  <c:v>0</c:v>
                </c:pt>
                <c:pt idx="3495">
                  <c:v>0</c:v>
                </c:pt>
                <c:pt idx="3496">
                  <c:v>0</c:v>
                </c:pt>
                <c:pt idx="3497">
                  <c:v>0</c:v>
                </c:pt>
                <c:pt idx="3498">
                  <c:v>0</c:v>
                </c:pt>
                <c:pt idx="3499">
                  <c:v>0</c:v>
                </c:pt>
                <c:pt idx="3500">
                  <c:v>0</c:v>
                </c:pt>
                <c:pt idx="3501">
                  <c:v>0</c:v>
                </c:pt>
                <c:pt idx="3502">
                  <c:v>0</c:v>
                </c:pt>
                <c:pt idx="3503">
                  <c:v>0</c:v>
                </c:pt>
                <c:pt idx="3504">
                  <c:v>0</c:v>
                </c:pt>
                <c:pt idx="3505">
                  <c:v>0</c:v>
                </c:pt>
                <c:pt idx="3506">
                  <c:v>0</c:v>
                </c:pt>
                <c:pt idx="3507">
                  <c:v>0</c:v>
                </c:pt>
                <c:pt idx="3508">
                  <c:v>0</c:v>
                </c:pt>
                <c:pt idx="3509">
                  <c:v>0</c:v>
                </c:pt>
                <c:pt idx="3510">
                  <c:v>0</c:v>
                </c:pt>
                <c:pt idx="3511">
                  <c:v>0</c:v>
                </c:pt>
                <c:pt idx="3512">
                  <c:v>0</c:v>
                </c:pt>
                <c:pt idx="3513">
                  <c:v>0</c:v>
                </c:pt>
                <c:pt idx="3514">
                  <c:v>0</c:v>
                </c:pt>
                <c:pt idx="3515">
                  <c:v>0</c:v>
                </c:pt>
                <c:pt idx="3516">
                  <c:v>0</c:v>
                </c:pt>
                <c:pt idx="3517">
                  <c:v>0</c:v>
                </c:pt>
                <c:pt idx="3518">
                  <c:v>0</c:v>
                </c:pt>
                <c:pt idx="3519">
                  <c:v>0</c:v>
                </c:pt>
                <c:pt idx="3520">
                  <c:v>0</c:v>
                </c:pt>
                <c:pt idx="3521">
                  <c:v>0</c:v>
                </c:pt>
                <c:pt idx="3522">
                  <c:v>0</c:v>
                </c:pt>
                <c:pt idx="3523">
                  <c:v>0</c:v>
                </c:pt>
                <c:pt idx="3524">
                  <c:v>0</c:v>
                </c:pt>
                <c:pt idx="3525">
                  <c:v>0</c:v>
                </c:pt>
                <c:pt idx="3526">
                  <c:v>0</c:v>
                </c:pt>
                <c:pt idx="3527">
                  <c:v>0</c:v>
                </c:pt>
                <c:pt idx="3528">
                  <c:v>0</c:v>
                </c:pt>
                <c:pt idx="3529">
                  <c:v>0</c:v>
                </c:pt>
                <c:pt idx="3530">
                  <c:v>0</c:v>
                </c:pt>
                <c:pt idx="3531">
                  <c:v>0</c:v>
                </c:pt>
                <c:pt idx="3532">
                  <c:v>0</c:v>
                </c:pt>
                <c:pt idx="3533">
                  <c:v>0</c:v>
                </c:pt>
                <c:pt idx="3534">
                  <c:v>0</c:v>
                </c:pt>
                <c:pt idx="3535">
                  <c:v>0</c:v>
                </c:pt>
                <c:pt idx="3536">
                  <c:v>0</c:v>
                </c:pt>
                <c:pt idx="3537">
                  <c:v>0</c:v>
                </c:pt>
                <c:pt idx="3538">
                  <c:v>0</c:v>
                </c:pt>
                <c:pt idx="3539">
                  <c:v>0</c:v>
                </c:pt>
                <c:pt idx="3540">
                  <c:v>0</c:v>
                </c:pt>
                <c:pt idx="3541">
                  <c:v>0</c:v>
                </c:pt>
                <c:pt idx="3542">
                  <c:v>0</c:v>
                </c:pt>
                <c:pt idx="3543">
                  <c:v>0</c:v>
                </c:pt>
                <c:pt idx="3544">
                  <c:v>0</c:v>
                </c:pt>
                <c:pt idx="3545">
                  <c:v>0</c:v>
                </c:pt>
                <c:pt idx="3546">
                  <c:v>0</c:v>
                </c:pt>
                <c:pt idx="3547">
                  <c:v>0</c:v>
                </c:pt>
                <c:pt idx="3548">
                  <c:v>0</c:v>
                </c:pt>
                <c:pt idx="3549">
                  <c:v>0</c:v>
                </c:pt>
                <c:pt idx="3550">
                  <c:v>0</c:v>
                </c:pt>
                <c:pt idx="3551">
                  <c:v>0</c:v>
                </c:pt>
                <c:pt idx="3552">
                  <c:v>0</c:v>
                </c:pt>
                <c:pt idx="3553">
                  <c:v>0</c:v>
                </c:pt>
                <c:pt idx="3554">
                  <c:v>0</c:v>
                </c:pt>
                <c:pt idx="3555">
                  <c:v>0</c:v>
                </c:pt>
                <c:pt idx="3556">
                  <c:v>0</c:v>
                </c:pt>
                <c:pt idx="3557">
                  <c:v>0</c:v>
                </c:pt>
                <c:pt idx="3558">
                  <c:v>0</c:v>
                </c:pt>
                <c:pt idx="3559">
                  <c:v>0</c:v>
                </c:pt>
                <c:pt idx="3560">
                  <c:v>0</c:v>
                </c:pt>
                <c:pt idx="3561">
                  <c:v>0</c:v>
                </c:pt>
                <c:pt idx="3562">
                  <c:v>0</c:v>
                </c:pt>
                <c:pt idx="3563">
                  <c:v>0</c:v>
                </c:pt>
                <c:pt idx="3564">
                  <c:v>0</c:v>
                </c:pt>
                <c:pt idx="3565">
                  <c:v>0</c:v>
                </c:pt>
                <c:pt idx="3566">
                  <c:v>0</c:v>
                </c:pt>
                <c:pt idx="3567">
                  <c:v>0</c:v>
                </c:pt>
                <c:pt idx="3568">
                  <c:v>0</c:v>
                </c:pt>
                <c:pt idx="3569">
                  <c:v>0</c:v>
                </c:pt>
                <c:pt idx="3570">
                  <c:v>0</c:v>
                </c:pt>
                <c:pt idx="3571">
                  <c:v>0</c:v>
                </c:pt>
                <c:pt idx="3572">
                  <c:v>0</c:v>
                </c:pt>
                <c:pt idx="3573">
                  <c:v>0</c:v>
                </c:pt>
                <c:pt idx="3574">
                  <c:v>0</c:v>
                </c:pt>
                <c:pt idx="3575">
                  <c:v>0</c:v>
                </c:pt>
                <c:pt idx="3576">
                  <c:v>0</c:v>
                </c:pt>
                <c:pt idx="3577">
                  <c:v>0</c:v>
                </c:pt>
                <c:pt idx="3578">
                  <c:v>0</c:v>
                </c:pt>
                <c:pt idx="3579">
                  <c:v>0</c:v>
                </c:pt>
                <c:pt idx="3580">
                  <c:v>0</c:v>
                </c:pt>
                <c:pt idx="3581">
                  <c:v>0</c:v>
                </c:pt>
                <c:pt idx="3582">
                  <c:v>0</c:v>
                </c:pt>
                <c:pt idx="3583">
                  <c:v>0</c:v>
                </c:pt>
                <c:pt idx="3584">
                  <c:v>0</c:v>
                </c:pt>
                <c:pt idx="3585">
                  <c:v>0</c:v>
                </c:pt>
                <c:pt idx="3586">
                  <c:v>0</c:v>
                </c:pt>
                <c:pt idx="3587">
                  <c:v>0</c:v>
                </c:pt>
                <c:pt idx="3588">
                  <c:v>0</c:v>
                </c:pt>
                <c:pt idx="3589">
                  <c:v>0</c:v>
                </c:pt>
                <c:pt idx="3590">
                  <c:v>0</c:v>
                </c:pt>
                <c:pt idx="3591">
                  <c:v>0</c:v>
                </c:pt>
                <c:pt idx="3592">
                  <c:v>0</c:v>
                </c:pt>
                <c:pt idx="3593">
                  <c:v>0</c:v>
                </c:pt>
                <c:pt idx="3594">
                  <c:v>0</c:v>
                </c:pt>
                <c:pt idx="3595">
                  <c:v>0</c:v>
                </c:pt>
                <c:pt idx="3596">
                  <c:v>0</c:v>
                </c:pt>
                <c:pt idx="3597">
                  <c:v>0</c:v>
                </c:pt>
                <c:pt idx="3598">
                  <c:v>0</c:v>
                </c:pt>
                <c:pt idx="3599">
                  <c:v>0</c:v>
                </c:pt>
                <c:pt idx="3600">
                  <c:v>0</c:v>
                </c:pt>
                <c:pt idx="3601">
                  <c:v>0</c:v>
                </c:pt>
                <c:pt idx="3602">
                  <c:v>0</c:v>
                </c:pt>
                <c:pt idx="3603">
                  <c:v>0</c:v>
                </c:pt>
                <c:pt idx="3604">
                  <c:v>0</c:v>
                </c:pt>
                <c:pt idx="3605">
                  <c:v>0</c:v>
                </c:pt>
                <c:pt idx="3606">
                  <c:v>0</c:v>
                </c:pt>
                <c:pt idx="3607">
                  <c:v>0</c:v>
                </c:pt>
                <c:pt idx="3608">
                  <c:v>0</c:v>
                </c:pt>
                <c:pt idx="3609">
                  <c:v>0</c:v>
                </c:pt>
                <c:pt idx="3610">
                  <c:v>0</c:v>
                </c:pt>
                <c:pt idx="3611">
                  <c:v>0</c:v>
                </c:pt>
                <c:pt idx="3612">
                  <c:v>0</c:v>
                </c:pt>
                <c:pt idx="3613">
                  <c:v>0</c:v>
                </c:pt>
                <c:pt idx="3614">
                  <c:v>0</c:v>
                </c:pt>
                <c:pt idx="3615">
                  <c:v>0</c:v>
                </c:pt>
                <c:pt idx="3616">
                  <c:v>0</c:v>
                </c:pt>
                <c:pt idx="3617">
                  <c:v>0</c:v>
                </c:pt>
                <c:pt idx="3618">
                  <c:v>1</c:v>
                </c:pt>
                <c:pt idx="3619">
                  <c:v>0</c:v>
                </c:pt>
                <c:pt idx="3620">
                  <c:v>0</c:v>
                </c:pt>
                <c:pt idx="3621">
                  <c:v>0</c:v>
                </c:pt>
                <c:pt idx="3622">
                  <c:v>0</c:v>
                </c:pt>
                <c:pt idx="3623">
                  <c:v>0</c:v>
                </c:pt>
                <c:pt idx="3624">
                  <c:v>0</c:v>
                </c:pt>
                <c:pt idx="3625">
                  <c:v>0</c:v>
                </c:pt>
                <c:pt idx="3626">
                  <c:v>0</c:v>
                </c:pt>
                <c:pt idx="3627">
                  <c:v>0</c:v>
                </c:pt>
                <c:pt idx="3628">
                  <c:v>0</c:v>
                </c:pt>
                <c:pt idx="3629">
                  <c:v>0</c:v>
                </c:pt>
                <c:pt idx="3630">
                  <c:v>0</c:v>
                </c:pt>
                <c:pt idx="3631">
                  <c:v>0</c:v>
                </c:pt>
                <c:pt idx="3632">
                  <c:v>0</c:v>
                </c:pt>
                <c:pt idx="3633">
                  <c:v>0</c:v>
                </c:pt>
                <c:pt idx="3634">
                  <c:v>0</c:v>
                </c:pt>
                <c:pt idx="3635">
                  <c:v>0</c:v>
                </c:pt>
                <c:pt idx="3636">
                  <c:v>0</c:v>
                </c:pt>
                <c:pt idx="3637">
                  <c:v>0</c:v>
                </c:pt>
                <c:pt idx="3638">
                  <c:v>0</c:v>
                </c:pt>
                <c:pt idx="3639">
                  <c:v>0</c:v>
                </c:pt>
                <c:pt idx="3640">
                  <c:v>0</c:v>
                </c:pt>
                <c:pt idx="3641">
                  <c:v>0</c:v>
                </c:pt>
                <c:pt idx="3642">
                  <c:v>0</c:v>
                </c:pt>
                <c:pt idx="3643">
                  <c:v>0</c:v>
                </c:pt>
                <c:pt idx="3644">
                  <c:v>0</c:v>
                </c:pt>
                <c:pt idx="3645">
                  <c:v>0</c:v>
                </c:pt>
                <c:pt idx="3646">
                  <c:v>0</c:v>
                </c:pt>
                <c:pt idx="3647">
                  <c:v>0</c:v>
                </c:pt>
                <c:pt idx="3648">
                  <c:v>0</c:v>
                </c:pt>
                <c:pt idx="3649">
                  <c:v>0</c:v>
                </c:pt>
                <c:pt idx="3650">
                  <c:v>0</c:v>
                </c:pt>
                <c:pt idx="3651">
                  <c:v>0</c:v>
                </c:pt>
                <c:pt idx="3652">
                  <c:v>0</c:v>
                </c:pt>
                <c:pt idx="3653">
                  <c:v>0</c:v>
                </c:pt>
                <c:pt idx="3654">
                  <c:v>0</c:v>
                </c:pt>
                <c:pt idx="3655">
                  <c:v>0</c:v>
                </c:pt>
                <c:pt idx="3656">
                  <c:v>0</c:v>
                </c:pt>
                <c:pt idx="3657">
                  <c:v>0</c:v>
                </c:pt>
                <c:pt idx="3658">
                  <c:v>0</c:v>
                </c:pt>
                <c:pt idx="3659">
                  <c:v>0</c:v>
                </c:pt>
                <c:pt idx="3660">
                  <c:v>0</c:v>
                </c:pt>
                <c:pt idx="3661">
                  <c:v>0</c:v>
                </c:pt>
                <c:pt idx="3662">
                  <c:v>0</c:v>
                </c:pt>
                <c:pt idx="3663">
                  <c:v>1</c:v>
                </c:pt>
                <c:pt idx="3664">
                  <c:v>0</c:v>
                </c:pt>
                <c:pt idx="3665">
                  <c:v>0</c:v>
                </c:pt>
                <c:pt idx="3666">
                  <c:v>0</c:v>
                </c:pt>
                <c:pt idx="3667">
                  <c:v>0</c:v>
                </c:pt>
                <c:pt idx="3668">
                  <c:v>0</c:v>
                </c:pt>
                <c:pt idx="3669">
                  <c:v>0</c:v>
                </c:pt>
                <c:pt idx="3670">
                  <c:v>0</c:v>
                </c:pt>
                <c:pt idx="3671">
                  <c:v>0</c:v>
                </c:pt>
                <c:pt idx="3672">
                  <c:v>0</c:v>
                </c:pt>
                <c:pt idx="3673">
                  <c:v>0</c:v>
                </c:pt>
                <c:pt idx="3674">
                  <c:v>0</c:v>
                </c:pt>
                <c:pt idx="3675">
                  <c:v>0</c:v>
                </c:pt>
                <c:pt idx="3676">
                  <c:v>0</c:v>
                </c:pt>
                <c:pt idx="3677">
                  <c:v>0</c:v>
                </c:pt>
                <c:pt idx="3678">
                  <c:v>0</c:v>
                </c:pt>
                <c:pt idx="3679">
                  <c:v>0</c:v>
                </c:pt>
                <c:pt idx="3680">
                  <c:v>0</c:v>
                </c:pt>
                <c:pt idx="3681">
                  <c:v>0</c:v>
                </c:pt>
                <c:pt idx="3682">
                  <c:v>0</c:v>
                </c:pt>
                <c:pt idx="3683">
                  <c:v>0</c:v>
                </c:pt>
                <c:pt idx="3684">
                  <c:v>0</c:v>
                </c:pt>
                <c:pt idx="3685">
                  <c:v>0</c:v>
                </c:pt>
                <c:pt idx="3686">
                  <c:v>0</c:v>
                </c:pt>
                <c:pt idx="3687">
                  <c:v>0</c:v>
                </c:pt>
                <c:pt idx="3688">
                  <c:v>0</c:v>
                </c:pt>
                <c:pt idx="3689">
                  <c:v>0</c:v>
                </c:pt>
                <c:pt idx="3690">
                  <c:v>0</c:v>
                </c:pt>
                <c:pt idx="3691">
                  <c:v>0</c:v>
                </c:pt>
                <c:pt idx="3692">
                  <c:v>0</c:v>
                </c:pt>
                <c:pt idx="3693">
                  <c:v>0</c:v>
                </c:pt>
                <c:pt idx="3694">
                  <c:v>0</c:v>
                </c:pt>
                <c:pt idx="3695">
                  <c:v>0</c:v>
                </c:pt>
                <c:pt idx="3696">
                  <c:v>0</c:v>
                </c:pt>
                <c:pt idx="3697">
                  <c:v>0</c:v>
                </c:pt>
                <c:pt idx="3698">
                  <c:v>0</c:v>
                </c:pt>
                <c:pt idx="3699">
                  <c:v>0</c:v>
                </c:pt>
                <c:pt idx="3700">
                  <c:v>0</c:v>
                </c:pt>
                <c:pt idx="3701">
                  <c:v>0</c:v>
                </c:pt>
                <c:pt idx="3702">
                  <c:v>0</c:v>
                </c:pt>
                <c:pt idx="3703">
                  <c:v>0</c:v>
                </c:pt>
                <c:pt idx="3704">
                  <c:v>0</c:v>
                </c:pt>
                <c:pt idx="3705">
                  <c:v>0</c:v>
                </c:pt>
                <c:pt idx="3706">
                  <c:v>0</c:v>
                </c:pt>
                <c:pt idx="3707">
                  <c:v>0</c:v>
                </c:pt>
                <c:pt idx="3708">
                  <c:v>0</c:v>
                </c:pt>
                <c:pt idx="3709">
                  <c:v>0</c:v>
                </c:pt>
                <c:pt idx="3710">
                  <c:v>0</c:v>
                </c:pt>
                <c:pt idx="3711">
                  <c:v>0</c:v>
                </c:pt>
                <c:pt idx="3712">
                  <c:v>1</c:v>
                </c:pt>
                <c:pt idx="3713">
                  <c:v>0</c:v>
                </c:pt>
                <c:pt idx="3714">
                  <c:v>0</c:v>
                </c:pt>
                <c:pt idx="3715">
                  <c:v>0</c:v>
                </c:pt>
                <c:pt idx="3716">
                  <c:v>0</c:v>
                </c:pt>
                <c:pt idx="3717">
                  <c:v>0</c:v>
                </c:pt>
                <c:pt idx="3718">
                  <c:v>0</c:v>
                </c:pt>
                <c:pt idx="3719">
                  <c:v>0</c:v>
                </c:pt>
                <c:pt idx="3720">
                  <c:v>0</c:v>
                </c:pt>
                <c:pt idx="3721">
                  <c:v>0</c:v>
                </c:pt>
                <c:pt idx="3722">
                  <c:v>0</c:v>
                </c:pt>
                <c:pt idx="3723">
                  <c:v>0</c:v>
                </c:pt>
                <c:pt idx="3724">
                  <c:v>0</c:v>
                </c:pt>
                <c:pt idx="3725">
                  <c:v>0</c:v>
                </c:pt>
                <c:pt idx="3726">
                  <c:v>0</c:v>
                </c:pt>
                <c:pt idx="3727">
                  <c:v>0</c:v>
                </c:pt>
                <c:pt idx="3728">
                  <c:v>0</c:v>
                </c:pt>
                <c:pt idx="3729">
                  <c:v>0</c:v>
                </c:pt>
                <c:pt idx="3730">
                  <c:v>0</c:v>
                </c:pt>
                <c:pt idx="3731">
                  <c:v>0</c:v>
                </c:pt>
                <c:pt idx="3732">
                  <c:v>0</c:v>
                </c:pt>
                <c:pt idx="3733">
                  <c:v>0</c:v>
                </c:pt>
                <c:pt idx="3734">
                  <c:v>0</c:v>
                </c:pt>
                <c:pt idx="3735">
                  <c:v>0</c:v>
                </c:pt>
                <c:pt idx="3736">
                  <c:v>0</c:v>
                </c:pt>
                <c:pt idx="3737">
                  <c:v>0</c:v>
                </c:pt>
                <c:pt idx="3738">
                  <c:v>0</c:v>
                </c:pt>
                <c:pt idx="3739">
                  <c:v>0</c:v>
                </c:pt>
                <c:pt idx="3740">
                  <c:v>0</c:v>
                </c:pt>
                <c:pt idx="3741">
                  <c:v>0</c:v>
                </c:pt>
                <c:pt idx="3742">
                  <c:v>0</c:v>
                </c:pt>
                <c:pt idx="3743">
                  <c:v>0</c:v>
                </c:pt>
                <c:pt idx="3744">
                  <c:v>0</c:v>
                </c:pt>
                <c:pt idx="3745">
                  <c:v>0</c:v>
                </c:pt>
                <c:pt idx="3746">
                  <c:v>0</c:v>
                </c:pt>
                <c:pt idx="3747">
                  <c:v>0</c:v>
                </c:pt>
                <c:pt idx="3748">
                  <c:v>0</c:v>
                </c:pt>
                <c:pt idx="3749">
                  <c:v>0</c:v>
                </c:pt>
                <c:pt idx="3750">
                  <c:v>0</c:v>
                </c:pt>
                <c:pt idx="3751">
                  <c:v>0</c:v>
                </c:pt>
                <c:pt idx="3752">
                  <c:v>0</c:v>
                </c:pt>
                <c:pt idx="3753">
                  <c:v>0</c:v>
                </c:pt>
                <c:pt idx="3754">
                  <c:v>0</c:v>
                </c:pt>
                <c:pt idx="3755">
                  <c:v>0</c:v>
                </c:pt>
                <c:pt idx="3756">
                  <c:v>0</c:v>
                </c:pt>
                <c:pt idx="3757">
                  <c:v>0</c:v>
                </c:pt>
                <c:pt idx="3758">
                  <c:v>0</c:v>
                </c:pt>
                <c:pt idx="3759">
                  <c:v>0</c:v>
                </c:pt>
                <c:pt idx="3760">
                  <c:v>0</c:v>
                </c:pt>
                <c:pt idx="3761">
                  <c:v>0</c:v>
                </c:pt>
                <c:pt idx="3762">
                  <c:v>0</c:v>
                </c:pt>
                <c:pt idx="3763">
                  <c:v>0</c:v>
                </c:pt>
                <c:pt idx="3764">
                  <c:v>0</c:v>
                </c:pt>
                <c:pt idx="3765">
                  <c:v>0</c:v>
                </c:pt>
                <c:pt idx="3766">
                  <c:v>0</c:v>
                </c:pt>
                <c:pt idx="3767">
                  <c:v>0</c:v>
                </c:pt>
                <c:pt idx="3768">
                  <c:v>0</c:v>
                </c:pt>
                <c:pt idx="3769">
                  <c:v>0</c:v>
                </c:pt>
                <c:pt idx="3770">
                  <c:v>0</c:v>
                </c:pt>
                <c:pt idx="3771">
                  <c:v>0</c:v>
                </c:pt>
                <c:pt idx="3772">
                  <c:v>0</c:v>
                </c:pt>
                <c:pt idx="3773">
                  <c:v>0</c:v>
                </c:pt>
                <c:pt idx="3774">
                  <c:v>0</c:v>
                </c:pt>
                <c:pt idx="3775">
                  <c:v>0</c:v>
                </c:pt>
                <c:pt idx="3776">
                  <c:v>0</c:v>
                </c:pt>
                <c:pt idx="3777">
                  <c:v>0</c:v>
                </c:pt>
                <c:pt idx="3778">
                  <c:v>0</c:v>
                </c:pt>
                <c:pt idx="3779">
                  <c:v>0</c:v>
                </c:pt>
                <c:pt idx="3780">
                  <c:v>0</c:v>
                </c:pt>
                <c:pt idx="3781">
                  <c:v>0</c:v>
                </c:pt>
                <c:pt idx="3782">
                  <c:v>0</c:v>
                </c:pt>
                <c:pt idx="3783">
                  <c:v>0</c:v>
                </c:pt>
                <c:pt idx="3784">
                  <c:v>0</c:v>
                </c:pt>
                <c:pt idx="3785">
                  <c:v>0</c:v>
                </c:pt>
                <c:pt idx="3786">
                  <c:v>0</c:v>
                </c:pt>
                <c:pt idx="3787">
                  <c:v>0</c:v>
                </c:pt>
                <c:pt idx="3788">
                  <c:v>0</c:v>
                </c:pt>
                <c:pt idx="3789">
                  <c:v>0</c:v>
                </c:pt>
                <c:pt idx="3790">
                  <c:v>0</c:v>
                </c:pt>
                <c:pt idx="3791">
                  <c:v>0</c:v>
                </c:pt>
                <c:pt idx="3792">
                  <c:v>0</c:v>
                </c:pt>
                <c:pt idx="3793">
                  <c:v>0</c:v>
                </c:pt>
                <c:pt idx="3794">
                  <c:v>0</c:v>
                </c:pt>
                <c:pt idx="3795">
                  <c:v>0</c:v>
                </c:pt>
                <c:pt idx="3796">
                  <c:v>0</c:v>
                </c:pt>
                <c:pt idx="3797">
                  <c:v>0</c:v>
                </c:pt>
                <c:pt idx="3798">
                  <c:v>0</c:v>
                </c:pt>
                <c:pt idx="3799">
                  <c:v>0</c:v>
                </c:pt>
                <c:pt idx="3800">
                  <c:v>1</c:v>
                </c:pt>
                <c:pt idx="3801">
                  <c:v>0</c:v>
                </c:pt>
                <c:pt idx="3802">
                  <c:v>0</c:v>
                </c:pt>
                <c:pt idx="3803">
                  <c:v>0</c:v>
                </c:pt>
                <c:pt idx="3804">
                  <c:v>0</c:v>
                </c:pt>
                <c:pt idx="3805">
                  <c:v>0</c:v>
                </c:pt>
                <c:pt idx="3806">
                  <c:v>0</c:v>
                </c:pt>
                <c:pt idx="3807">
                  <c:v>0</c:v>
                </c:pt>
                <c:pt idx="3808">
                  <c:v>0</c:v>
                </c:pt>
                <c:pt idx="3809">
                  <c:v>0</c:v>
                </c:pt>
                <c:pt idx="3810">
                  <c:v>0</c:v>
                </c:pt>
                <c:pt idx="3811">
                  <c:v>0</c:v>
                </c:pt>
                <c:pt idx="3812">
                  <c:v>0</c:v>
                </c:pt>
                <c:pt idx="3813">
                  <c:v>0</c:v>
                </c:pt>
                <c:pt idx="3814">
                  <c:v>0</c:v>
                </c:pt>
                <c:pt idx="3815">
                  <c:v>0</c:v>
                </c:pt>
                <c:pt idx="3816">
                  <c:v>0</c:v>
                </c:pt>
                <c:pt idx="3817">
                  <c:v>0</c:v>
                </c:pt>
                <c:pt idx="3818">
                  <c:v>0</c:v>
                </c:pt>
                <c:pt idx="3819">
                  <c:v>0</c:v>
                </c:pt>
                <c:pt idx="3820">
                  <c:v>0</c:v>
                </c:pt>
                <c:pt idx="3821">
                  <c:v>0</c:v>
                </c:pt>
                <c:pt idx="3822">
                  <c:v>0</c:v>
                </c:pt>
                <c:pt idx="3823">
                  <c:v>0</c:v>
                </c:pt>
                <c:pt idx="3824">
                  <c:v>0</c:v>
                </c:pt>
                <c:pt idx="3825">
                  <c:v>0</c:v>
                </c:pt>
                <c:pt idx="3826">
                  <c:v>0</c:v>
                </c:pt>
                <c:pt idx="3827">
                  <c:v>0</c:v>
                </c:pt>
                <c:pt idx="3828">
                  <c:v>0</c:v>
                </c:pt>
                <c:pt idx="3829">
                  <c:v>0</c:v>
                </c:pt>
                <c:pt idx="3830">
                  <c:v>0</c:v>
                </c:pt>
                <c:pt idx="3831">
                  <c:v>0</c:v>
                </c:pt>
                <c:pt idx="3832">
                  <c:v>0</c:v>
                </c:pt>
                <c:pt idx="3833">
                  <c:v>0</c:v>
                </c:pt>
                <c:pt idx="3834">
                  <c:v>0</c:v>
                </c:pt>
                <c:pt idx="3835">
                  <c:v>0</c:v>
                </c:pt>
                <c:pt idx="3836">
                  <c:v>0</c:v>
                </c:pt>
                <c:pt idx="3837">
                  <c:v>0</c:v>
                </c:pt>
                <c:pt idx="3838">
                  <c:v>0</c:v>
                </c:pt>
                <c:pt idx="3839">
                  <c:v>0</c:v>
                </c:pt>
                <c:pt idx="3840">
                  <c:v>0</c:v>
                </c:pt>
                <c:pt idx="3841">
                  <c:v>0</c:v>
                </c:pt>
                <c:pt idx="3842">
                  <c:v>0</c:v>
                </c:pt>
                <c:pt idx="3843">
                  <c:v>0</c:v>
                </c:pt>
                <c:pt idx="3844">
                  <c:v>0</c:v>
                </c:pt>
                <c:pt idx="3845">
                  <c:v>0</c:v>
                </c:pt>
                <c:pt idx="3846">
                  <c:v>0</c:v>
                </c:pt>
                <c:pt idx="3847">
                  <c:v>0</c:v>
                </c:pt>
                <c:pt idx="3848">
                  <c:v>0</c:v>
                </c:pt>
                <c:pt idx="3849">
                  <c:v>0</c:v>
                </c:pt>
                <c:pt idx="3850">
                  <c:v>0</c:v>
                </c:pt>
                <c:pt idx="3851">
                  <c:v>0</c:v>
                </c:pt>
                <c:pt idx="3852">
                  <c:v>0</c:v>
                </c:pt>
                <c:pt idx="3853">
                  <c:v>0</c:v>
                </c:pt>
                <c:pt idx="3854">
                  <c:v>0</c:v>
                </c:pt>
                <c:pt idx="3855">
                  <c:v>0</c:v>
                </c:pt>
                <c:pt idx="3856">
                  <c:v>0</c:v>
                </c:pt>
                <c:pt idx="3857">
                  <c:v>0</c:v>
                </c:pt>
                <c:pt idx="3858">
                  <c:v>0</c:v>
                </c:pt>
                <c:pt idx="3859">
                  <c:v>0</c:v>
                </c:pt>
                <c:pt idx="3860">
                  <c:v>0</c:v>
                </c:pt>
                <c:pt idx="3861">
                  <c:v>0</c:v>
                </c:pt>
                <c:pt idx="3862">
                  <c:v>0</c:v>
                </c:pt>
                <c:pt idx="3863">
                  <c:v>0</c:v>
                </c:pt>
                <c:pt idx="3864">
                  <c:v>0</c:v>
                </c:pt>
                <c:pt idx="3865">
                  <c:v>0</c:v>
                </c:pt>
                <c:pt idx="3866">
                  <c:v>0</c:v>
                </c:pt>
                <c:pt idx="3867">
                  <c:v>0</c:v>
                </c:pt>
                <c:pt idx="3868">
                  <c:v>0</c:v>
                </c:pt>
                <c:pt idx="3869">
                  <c:v>0</c:v>
                </c:pt>
                <c:pt idx="3870">
                  <c:v>0</c:v>
                </c:pt>
                <c:pt idx="3871">
                  <c:v>0</c:v>
                </c:pt>
                <c:pt idx="3872">
                  <c:v>0</c:v>
                </c:pt>
                <c:pt idx="3873">
                  <c:v>0</c:v>
                </c:pt>
                <c:pt idx="3874">
                  <c:v>0</c:v>
                </c:pt>
                <c:pt idx="3875">
                  <c:v>0</c:v>
                </c:pt>
                <c:pt idx="3876">
                  <c:v>0</c:v>
                </c:pt>
                <c:pt idx="3877">
                  <c:v>0</c:v>
                </c:pt>
                <c:pt idx="3878">
                  <c:v>0</c:v>
                </c:pt>
                <c:pt idx="3879">
                  <c:v>0</c:v>
                </c:pt>
                <c:pt idx="3880">
                  <c:v>0</c:v>
                </c:pt>
                <c:pt idx="3881">
                  <c:v>0</c:v>
                </c:pt>
                <c:pt idx="3882">
                  <c:v>0</c:v>
                </c:pt>
                <c:pt idx="3883">
                  <c:v>0</c:v>
                </c:pt>
                <c:pt idx="3884">
                  <c:v>0</c:v>
                </c:pt>
                <c:pt idx="3885">
                  <c:v>0</c:v>
                </c:pt>
                <c:pt idx="3886">
                  <c:v>0</c:v>
                </c:pt>
                <c:pt idx="3887">
                  <c:v>0</c:v>
                </c:pt>
                <c:pt idx="3888">
                  <c:v>0</c:v>
                </c:pt>
                <c:pt idx="3889">
                  <c:v>0</c:v>
                </c:pt>
                <c:pt idx="3890">
                  <c:v>0</c:v>
                </c:pt>
                <c:pt idx="3891">
                  <c:v>0</c:v>
                </c:pt>
                <c:pt idx="3892">
                  <c:v>0</c:v>
                </c:pt>
                <c:pt idx="3893">
                  <c:v>0</c:v>
                </c:pt>
                <c:pt idx="3894">
                  <c:v>0</c:v>
                </c:pt>
                <c:pt idx="3895">
                  <c:v>0</c:v>
                </c:pt>
                <c:pt idx="3896">
                  <c:v>0</c:v>
                </c:pt>
                <c:pt idx="3897">
                  <c:v>0</c:v>
                </c:pt>
                <c:pt idx="3898">
                  <c:v>0</c:v>
                </c:pt>
                <c:pt idx="3899">
                  <c:v>0</c:v>
                </c:pt>
                <c:pt idx="3900">
                  <c:v>0</c:v>
                </c:pt>
                <c:pt idx="3901">
                  <c:v>0</c:v>
                </c:pt>
                <c:pt idx="3902">
                  <c:v>0</c:v>
                </c:pt>
                <c:pt idx="3903">
                  <c:v>0</c:v>
                </c:pt>
                <c:pt idx="3904">
                  <c:v>0</c:v>
                </c:pt>
                <c:pt idx="3905">
                  <c:v>0</c:v>
                </c:pt>
                <c:pt idx="3906">
                  <c:v>0</c:v>
                </c:pt>
                <c:pt idx="3907">
                  <c:v>0</c:v>
                </c:pt>
                <c:pt idx="3908">
                  <c:v>0</c:v>
                </c:pt>
                <c:pt idx="3909">
                  <c:v>0</c:v>
                </c:pt>
                <c:pt idx="3910">
                  <c:v>0</c:v>
                </c:pt>
                <c:pt idx="3911">
                  <c:v>0</c:v>
                </c:pt>
                <c:pt idx="3912">
                  <c:v>0</c:v>
                </c:pt>
                <c:pt idx="3913">
                  <c:v>0</c:v>
                </c:pt>
                <c:pt idx="3914">
                  <c:v>0</c:v>
                </c:pt>
                <c:pt idx="3915">
                  <c:v>0</c:v>
                </c:pt>
                <c:pt idx="3916">
                  <c:v>0</c:v>
                </c:pt>
                <c:pt idx="3917">
                  <c:v>0</c:v>
                </c:pt>
                <c:pt idx="3918">
                  <c:v>0</c:v>
                </c:pt>
                <c:pt idx="3919">
                  <c:v>0</c:v>
                </c:pt>
                <c:pt idx="3920">
                  <c:v>0</c:v>
                </c:pt>
                <c:pt idx="3921">
                  <c:v>0</c:v>
                </c:pt>
                <c:pt idx="3922">
                  <c:v>0</c:v>
                </c:pt>
                <c:pt idx="3923">
                  <c:v>0</c:v>
                </c:pt>
                <c:pt idx="3924">
                  <c:v>0</c:v>
                </c:pt>
                <c:pt idx="3925">
                  <c:v>0</c:v>
                </c:pt>
                <c:pt idx="3926">
                  <c:v>0</c:v>
                </c:pt>
                <c:pt idx="3927">
                  <c:v>0</c:v>
                </c:pt>
                <c:pt idx="3928">
                  <c:v>0</c:v>
                </c:pt>
                <c:pt idx="3929">
                  <c:v>0</c:v>
                </c:pt>
                <c:pt idx="3930">
                  <c:v>0</c:v>
                </c:pt>
                <c:pt idx="3931">
                  <c:v>0</c:v>
                </c:pt>
                <c:pt idx="3932">
                  <c:v>0</c:v>
                </c:pt>
                <c:pt idx="3933">
                  <c:v>0</c:v>
                </c:pt>
                <c:pt idx="3934">
                  <c:v>0</c:v>
                </c:pt>
                <c:pt idx="3935">
                  <c:v>0</c:v>
                </c:pt>
                <c:pt idx="3936">
                  <c:v>0</c:v>
                </c:pt>
                <c:pt idx="3937">
                  <c:v>0</c:v>
                </c:pt>
                <c:pt idx="3938">
                  <c:v>0</c:v>
                </c:pt>
                <c:pt idx="3939">
                  <c:v>0</c:v>
                </c:pt>
                <c:pt idx="3940">
                  <c:v>0</c:v>
                </c:pt>
                <c:pt idx="3941">
                  <c:v>0</c:v>
                </c:pt>
                <c:pt idx="3942">
                  <c:v>0</c:v>
                </c:pt>
                <c:pt idx="3943">
                  <c:v>0</c:v>
                </c:pt>
                <c:pt idx="3944">
                  <c:v>0</c:v>
                </c:pt>
                <c:pt idx="3945">
                  <c:v>0</c:v>
                </c:pt>
                <c:pt idx="3946">
                  <c:v>0</c:v>
                </c:pt>
                <c:pt idx="3947">
                  <c:v>0</c:v>
                </c:pt>
                <c:pt idx="3948">
                  <c:v>0</c:v>
                </c:pt>
                <c:pt idx="3949">
                  <c:v>0</c:v>
                </c:pt>
                <c:pt idx="3950">
                  <c:v>0</c:v>
                </c:pt>
                <c:pt idx="3951">
                  <c:v>0</c:v>
                </c:pt>
                <c:pt idx="3952">
                  <c:v>0</c:v>
                </c:pt>
                <c:pt idx="3953">
                  <c:v>0</c:v>
                </c:pt>
                <c:pt idx="3954">
                  <c:v>0</c:v>
                </c:pt>
                <c:pt idx="3955">
                  <c:v>0</c:v>
                </c:pt>
                <c:pt idx="3956">
                  <c:v>0</c:v>
                </c:pt>
                <c:pt idx="3957">
                  <c:v>0</c:v>
                </c:pt>
                <c:pt idx="3958">
                  <c:v>0</c:v>
                </c:pt>
                <c:pt idx="3959">
                  <c:v>0</c:v>
                </c:pt>
                <c:pt idx="3960">
                  <c:v>0</c:v>
                </c:pt>
                <c:pt idx="3961">
                  <c:v>0</c:v>
                </c:pt>
                <c:pt idx="3962">
                  <c:v>0</c:v>
                </c:pt>
                <c:pt idx="3963">
                  <c:v>0</c:v>
                </c:pt>
                <c:pt idx="3964">
                  <c:v>0</c:v>
                </c:pt>
                <c:pt idx="3965">
                  <c:v>0</c:v>
                </c:pt>
                <c:pt idx="3966">
                  <c:v>0</c:v>
                </c:pt>
                <c:pt idx="3967">
                  <c:v>0</c:v>
                </c:pt>
                <c:pt idx="3968">
                  <c:v>0</c:v>
                </c:pt>
                <c:pt idx="3969">
                  <c:v>0</c:v>
                </c:pt>
                <c:pt idx="3970">
                  <c:v>0</c:v>
                </c:pt>
                <c:pt idx="3971">
                  <c:v>0</c:v>
                </c:pt>
                <c:pt idx="3972">
                  <c:v>0</c:v>
                </c:pt>
                <c:pt idx="3973">
                  <c:v>0</c:v>
                </c:pt>
                <c:pt idx="3974">
                  <c:v>0</c:v>
                </c:pt>
                <c:pt idx="3975">
                  <c:v>0</c:v>
                </c:pt>
                <c:pt idx="3976">
                  <c:v>0</c:v>
                </c:pt>
                <c:pt idx="3977">
                  <c:v>0</c:v>
                </c:pt>
                <c:pt idx="3978">
                  <c:v>0</c:v>
                </c:pt>
                <c:pt idx="3979">
                  <c:v>0</c:v>
                </c:pt>
                <c:pt idx="3980">
                  <c:v>0</c:v>
                </c:pt>
                <c:pt idx="3981">
                  <c:v>0</c:v>
                </c:pt>
                <c:pt idx="3982">
                  <c:v>0</c:v>
                </c:pt>
                <c:pt idx="3983">
                  <c:v>0</c:v>
                </c:pt>
                <c:pt idx="3984">
                  <c:v>0</c:v>
                </c:pt>
                <c:pt idx="3985">
                  <c:v>0</c:v>
                </c:pt>
                <c:pt idx="3986">
                  <c:v>0</c:v>
                </c:pt>
                <c:pt idx="3987">
                  <c:v>0</c:v>
                </c:pt>
                <c:pt idx="3988">
                  <c:v>0</c:v>
                </c:pt>
                <c:pt idx="3989">
                  <c:v>0</c:v>
                </c:pt>
                <c:pt idx="3990">
                  <c:v>0</c:v>
                </c:pt>
                <c:pt idx="3991">
                  <c:v>0</c:v>
                </c:pt>
                <c:pt idx="3992">
                  <c:v>0</c:v>
                </c:pt>
                <c:pt idx="3993">
                  <c:v>0</c:v>
                </c:pt>
                <c:pt idx="3994">
                  <c:v>0</c:v>
                </c:pt>
                <c:pt idx="3995">
                  <c:v>0</c:v>
                </c:pt>
                <c:pt idx="3996">
                  <c:v>0</c:v>
                </c:pt>
                <c:pt idx="3997">
                  <c:v>0</c:v>
                </c:pt>
                <c:pt idx="3998">
                  <c:v>0</c:v>
                </c:pt>
                <c:pt idx="3999">
                  <c:v>0</c:v>
                </c:pt>
                <c:pt idx="4000">
                  <c:v>0</c:v>
                </c:pt>
                <c:pt idx="4001">
                  <c:v>0</c:v>
                </c:pt>
                <c:pt idx="4002">
                  <c:v>0</c:v>
                </c:pt>
                <c:pt idx="4003">
                  <c:v>0</c:v>
                </c:pt>
                <c:pt idx="4004">
                  <c:v>0</c:v>
                </c:pt>
                <c:pt idx="4005">
                  <c:v>0</c:v>
                </c:pt>
                <c:pt idx="4006">
                  <c:v>0</c:v>
                </c:pt>
                <c:pt idx="4007">
                  <c:v>0</c:v>
                </c:pt>
                <c:pt idx="4008">
                  <c:v>0</c:v>
                </c:pt>
                <c:pt idx="4009">
                  <c:v>0</c:v>
                </c:pt>
                <c:pt idx="4010">
                  <c:v>0</c:v>
                </c:pt>
                <c:pt idx="4011">
                  <c:v>0</c:v>
                </c:pt>
                <c:pt idx="4012">
                  <c:v>0</c:v>
                </c:pt>
                <c:pt idx="4013">
                  <c:v>0</c:v>
                </c:pt>
                <c:pt idx="4014">
                  <c:v>0</c:v>
                </c:pt>
                <c:pt idx="4015">
                  <c:v>0</c:v>
                </c:pt>
                <c:pt idx="4016">
                  <c:v>0</c:v>
                </c:pt>
                <c:pt idx="4017">
                  <c:v>0</c:v>
                </c:pt>
                <c:pt idx="4018">
                  <c:v>0</c:v>
                </c:pt>
                <c:pt idx="4019">
                  <c:v>0</c:v>
                </c:pt>
                <c:pt idx="4020">
                  <c:v>0</c:v>
                </c:pt>
                <c:pt idx="4021">
                  <c:v>0</c:v>
                </c:pt>
                <c:pt idx="4022">
                  <c:v>0</c:v>
                </c:pt>
                <c:pt idx="4023">
                  <c:v>0</c:v>
                </c:pt>
                <c:pt idx="4024">
                  <c:v>0</c:v>
                </c:pt>
                <c:pt idx="4025">
                  <c:v>0</c:v>
                </c:pt>
                <c:pt idx="4026">
                  <c:v>0</c:v>
                </c:pt>
                <c:pt idx="4027">
                  <c:v>0</c:v>
                </c:pt>
                <c:pt idx="4028">
                  <c:v>0</c:v>
                </c:pt>
                <c:pt idx="4029">
                  <c:v>0</c:v>
                </c:pt>
                <c:pt idx="4030">
                  <c:v>0</c:v>
                </c:pt>
                <c:pt idx="4031">
                  <c:v>0</c:v>
                </c:pt>
                <c:pt idx="4032">
                  <c:v>0</c:v>
                </c:pt>
                <c:pt idx="4033">
                  <c:v>0</c:v>
                </c:pt>
                <c:pt idx="4034">
                  <c:v>0</c:v>
                </c:pt>
                <c:pt idx="4035">
                  <c:v>0</c:v>
                </c:pt>
                <c:pt idx="4036">
                  <c:v>0</c:v>
                </c:pt>
                <c:pt idx="4037">
                  <c:v>0</c:v>
                </c:pt>
                <c:pt idx="4038">
                  <c:v>0</c:v>
                </c:pt>
                <c:pt idx="4039">
                  <c:v>0</c:v>
                </c:pt>
                <c:pt idx="4040">
                  <c:v>0</c:v>
                </c:pt>
                <c:pt idx="4041">
                  <c:v>0</c:v>
                </c:pt>
                <c:pt idx="4042">
                  <c:v>0</c:v>
                </c:pt>
                <c:pt idx="4043">
                  <c:v>0</c:v>
                </c:pt>
                <c:pt idx="4044">
                  <c:v>0</c:v>
                </c:pt>
                <c:pt idx="4045">
                  <c:v>0</c:v>
                </c:pt>
                <c:pt idx="4046">
                  <c:v>0</c:v>
                </c:pt>
                <c:pt idx="4047">
                  <c:v>0</c:v>
                </c:pt>
                <c:pt idx="4048">
                  <c:v>0</c:v>
                </c:pt>
                <c:pt idx="4049">
                  <c:v>0</c:v>
                </c:pt>
                <c:pt idx="4050">
                  <c:v>0</c:v>
                </c:pt>
                <c:pt idx="4051">
                  <c:v>0</c:v>
                </c:pt>
                <c:pt idx="4052">
                  <c:v>0</c:v>
                </c:pt>
                <c:pt idx="4053">
                  <c:v>0</c:v>
                </c:pt>
                <c:pt idx="4054">
                  <c:v>0</c:v>
                </c:pt>
                <c:pt idx="4055">
                  <c:v>0</c:v>
                </c:pt>
                <c:pt idx="4056">
                  <c:v>0</c:v>
                </c:pt>
                <c:pt idx="4057">
                  <c:v>0</c:v>
                </c:pt>
                <c:pt idx="4058">
                  <c:v>0</c:v>
                </c:pt>
                <c:pt idx="4059">
                  <c:v>0</c:v>
                </c:pt>
                <c:pt idx="4060">
                  <c:v>0</c:v>
                </c:pt>
                <c:pt idx="4061">
                  <c:v>0</c:v>
                </c:pt>
                <c:pt idx="4062">
                  <c:v>0</c:v>
                </c:pt>
                <c:pt idx="4063">
                  <c:v>0</c:v>
                </c:pt>
                <c:pt idx="4064">
                  <c:v>0</c:v>
                </c:pt>
                <c:pt idx="4065">
                  <c:v>0</c:v>
                </c:pt>
                <c:pt idx="4066">
                  <c:v>0</c:v>
                </c:pt>
                <c:pt idx="4067">
                  <c:v>0</c:v>
                </c:pt>
                <c:pt idx="4068">
                  <c:v>0</c:v>
                </c:pt>
                <c:pt idx="4069">
                  <c:v>0</c:v>
                </c:pt>
                <c:pt idx="4070">
                  <c:v>0</c:v>
                </c:pt>
                <c:pt idx="4071">
                  <c:v>0</c:v>
                </c:pt>
                <c:pt idx="4072">
                  <c:v>0</c:v>
                </c:pt>
                <c:pt idx="4073">
                  <c:v>0</c:v>
                </c:pt>
                <c:pt idx="4074">
                  <c:v>0</c:v>
                </c:pt>
                <c:pt idx="4075">
                  <c:v>0</c:v>
                </c:pt>
                <c:pt idx="4076">
                  <c:v>0</c:v>
                </c:pt>
                <c:pt idx="4077">
                  <c:v>0</c:v>
                </c:pt>
                <c:pt idx="4078">
                  <c:v>0</c:v>
                </c:pt>
                <c:pt idx="4079">
                  <c:v>0</c:v>
                </c:pt>
                <c:pt idx="4080">
                  <c:v>0</c:v>
                </c:pt>
                <c:pt idx="4081">
                  <c:v>0</c:v>
                </c:pt>
                <c:pt idx="4082">
                  <c:v>0</c:v>
                </c:pt>
                <c:pt idx="4083">
                  <c:v>0</c:v>
                </c:pt>
                <c:pt idx="4084">
                  <c:v>0</c:v>
                </c:pt>
                <c:pt idx="4085">
                  <c:v>0</c:v>
                </c:pt>
                <c:pt idx="4086">
                  <c:v>0</c:v>
                </c:pt>
                <c:pt idx="4087">
                  <c:v>0</c:v>
                </c:pt>
                <c:pt idx="4088">
                  <c:v>0</c:v>
                </c:pt>
                <c:pt idx="4089">
                  <c:v>0</c:v>
                </c:pt>
                <c:pt idx="4090">
                  <c:v>0</c:v>
                </c:pt>
                <c:pt idx="4091">
                  <c:v>0</c:v>
                </c:pt>
                <c:pt idx="4092">
                  <c:v>0</c:v>
                </c:pt>
                <c:pt idx="4093">
                  <c:v>0</c:v>
                </c:pt>
                <c:pt idx="4094">
                  <c:v>0</c:v>
                </c:pt>
                <c:pt idx="4095">
                  <c:v>0</c:v>
                </c:pt>
                <c:pt idx="4096">
                  <c:v>0</c:v>
                </c:pt>
                <c:pt idx="4097">
                  <c:v>0</c:v>
                </c:pt>
                <c:pt idx="4098">
                  <c:v>0</c:v>
                </c:pt>
                <c:pt idx="4099">
                  <c:v>0</c:v>
                </c:pt>
                <c:pt idx="4100">
                  <c:v>0</c:v>
                </c:pt>
                <c:pt idx="4101">
                  <c:v>0</c:v>
                </c:pt>
                <c:pt idx="4102">
                  <c:v>0</c:v>
                </c:pt>
                <c:pt idx="4103">
                  <c:v>0</c:v>
                </c:pt>
                <c:pt idx="4104">
                  <c:v>0</c:v>
                </c:pt>
                <c:pt idx="4105">
                  <c:v>0</c:v>
                </c:pt>
                <c:pt idx="4106">
                  <c:v>0</c:v>
                </c:pt>
                <c:pt idx="4107">
                  <c:v>0</c:v>
                </c:pt>
                <c:pt idx="4108">
                  <c:v>0</c:v>
                </c:pt>
                <c:pt idx="4109">
                  <c:v>0</c:v>
                </c:pt>
                <c:pt idx="4110">
                  <c:v>0</c:v>
                </c:pt>
                <c:pt idx="4111">
                  <c:v>0</c:v>
                </c:pt>
                <c:pt idx="4112">
                  <c:v>0</c:v>
                </c:pt>
                <c:pt idx="4113">
                  <c:v>0</c:v>
                </c:pt>
                <c:pt idx="4114">
                  <c:v>0</c:v>
                </c:pt>
                <c:pt idx="4115">
                  <c:v>0</c:v>
                </c:pt>
                <c:pt idx="4116">
                  <c:v>0</c:v>
                </c:pt>
                <c:pt idx="4117">
                  <c:v>0</c:v>
                </c:pt>
                <c:pt idx="4118">
                  <c:v>0</c:v>
                </c:pt>
                <c:pt idx="4119">
                  <c:v>0</c:v>
                </c:pt>
                <c:pt idx="4120">
                  <c:v>0</c:v>
                </c:pt>
                <c:pt idx="4121">
                  <c:v>0</c:v>
                </c:pt>
                <c:pt idx="4122">
                  <c:v>0</c:v>
                </c:pt>
                <c:pt idx="4123">
                  <c:v>0</c:v>
                </c:pt>
                <c:pt idx="4124">
                  <c:v>0</c:v>
                </c:pt>
                <c:pt idx="4125">
                  <c:v>0</c:v>
                </c:pt>
                <c:pt idx="4126">
                  <c:v>0</c:v>
                </c:pt>
                <c:pt idx="4127">
                  <c:v>0</c:v>
                </c:pt>
                <c:pt idx="4128">
                  <c:v>0</c:v>
                </c:pt>
                <c:pt idx="4129">
                  <c:v>0</c:v>
                </c:pt>
                <c:pt idx="4130">
                  <c:v>0</c:v>
                </c:pt>
                <c:pt idx="4131">
                  <c:v>0</c:v>
                </c:pt>
                <c:pt idx="4132">
                  <c:v>0</c:v>
                </c:pt>
                <c:pt idx="4133">
                  <c:v>0</c:v>
                </c:pt>
                <c:pt idx="4134">
                  <c:v>0</c:v>
                </c:pt>
                <c:pt idx="4135">
                  <c:v>0</c:v>
                </c:pt>
                <c:pt idx="4136">
                  <c:v>0</c:v>
                </c:pt>
                <c:pt idx="4137">
                  <c:v>0</c:v>
                </c:pt>
                <c:pt idx="4138">
                  <c:v>0</c:v>
                </c:pt>
                <c:pt idx="4139">
                  <c:v>0</c:v>
                </c:pt>
                <c:pt idx="4140">
                  <c:v>0</c:v>
                </c:pt>
                <c:pt idx="4141">
                  <c:v>0</c:v>
                </c:pt>
                <c:pt idx="4142">
                  <c:v>0</c:v>
                </c:pt>
                <c:pt idx="4143">
                  <c:v>0</c:v>
                </c:pt>
                <c:pt idx="4144">
                  <c:v>0</c:v>
                </c:pt>
                <c:pt idx="4145">
                  <c:v>0</c:v>
                </c:pt>
                <c:pt idx="4146">
                  <c:v>0</c:v>
                </c:pt>
                <c:pt idx="4147">
                  <c:v>0</c:v>
                </c:pt>
                <c:pt idx="4148">
                  <c:v>0</c:v>
                </c:pt>
                <c:pt idx="4149">
                  <c:v>0</c:v>
                </c:pt>
                <c:pt idx="4150">
                  <c:v>0</c:v>
                </c:pt>
                <c:pt idx="4151">
                  <c:v>0</c:v>
                </c:pt>
                <c:pt idx="4152">
                  <c:v>0</c:v>
                </c:pt>
                <c:pt idx="4153">
                  <c:v>0</c:v>
                </c:pt>
                <c:pt idx="4154">
                  <c:v>0</c:v>
                </c:pt>
                <c:pt idx="4155">
                  <c:v>0</c:v>
                </c:pt>
                <c:pt idx="4156">
                  <c:v>0</c:v>
                </c:pt>
                <c:pt idx="4157">
                  <c:v>0</c:v>
                </c:pt>
                <c:pt idx="4158">
                  <c:v>0</c:v>
                </c:pt>
                <c:pt idx="4159">
                  <c:v>0</c:v>
                </c:pt>
                <c:pt idx="4160">
                  <c:v>0</c:v>
                </c:pt>
                <c:pt idx="4161">
                  <c:v>0</c:v>
                </c:pt>
                <c:pt idx="4162">
                  <c:v>0</c:v>
                </c:pt>
                <c:pt idx="4163">
                  <c:v>0</c:v>
                </c:pt>
                <c:pt idx="4164">
                  <c:v>0</c:v>
                </c:pt>
                <c:pt idx="4165">
                  <c:v>0</c:v>
                </c:pt>
                <c:pt idx="4166">
                  <c:v>0</c:v>
                </c:pt>
                <c:pt idx="4167">
                  <c:v>0</c:v>
                </c:pt>
                <c:pt idx="4168">
                  <c:v>0</c:v>
                </c:pt>
                <c:pt idx="4169">
                  <c:v>0</c:v>
                </c:pt>
                <c:pt idx="4170">
                  <c:v>0</c:v>
                </c:pt>
                <c:pt idx="4171">
                  <c:v>0</c:v>
                </c:pt>
                <c:pt idx="4172">
                  <c:v>0</c:v>
                </c:pt>
                <c:pt idx="4173">
                  <c:v>0</c:v>
                </c:pt>
                <c:pt idx="4174">
                  <c:v>0</c:v>
                </c:pt>
                <c:pt idx="4175">
                  <c:v>0</c:v>
                </c:pt>
                <c:pt idx="4176">
                  <c:v>0</c:v>
                </c:pt>
                <c:pt idx="4177">
                  <c:v>0</c:v>
                </c:pt>
                <c:pt idx="4178">
                  <c:v>0</c:v>
                </c:pt>
                <c:pt idx="4179">
                  <c:v>0</c:v>
                </c:pt>
                <c:pt idx="4180">
                  <c:v>0</c:v>
                </c:pt>
                <c:pt idx="4181">
                  <c:v>0</c:v>
                </c:pt>
                <c:pt idx="4182">
                  <c:v>0</c:v>
                </c:pt>
                <c:pt idx="4183">
                  <c:v>0</c:v>
                </c:pt>
                <c:pt idx="4184">
                  <c:v>0</c:v>
                </c:pt>
                <c:pt idx="4185">
                  <c:v>0</c:v>
                </c:pt>
                <c:pt idx="4186">
                  <c:v>0</c:v>
                </c:pt>
                <c:pt idx="4187">
                  <c:v>0</c:v>
                </c:pt>
                <c:pt idx="4188">
                  <c:v>0</c:v>
                </c:pt>
                <c:pt idx="4189">
                  <c:v>0</c:v>
                </c:pt>
                <c:pt idx="4190">
                  <c:v>0</c:v>
                </c:pt>
                <c:pt idx="4191">
                  <c:v>0</c:v>
                </c:pt>
                <c:pt idx="4192">
                  <c:v>0</c:v>
                </c:pt>
                <c:pt idx="4193">
                  <c:v>0</c:v>
                </c:pt>
                <c:pt idx="4194">
                  <c:v>0</c:v>
                </c:pt>
                <c:pt idx="4195">
                  <c:v>0</c:v>
                </c:pt>
                <c:pt idx="4196">
                  <c:v>0</c:v>
                </c:pt>
                <c:pt idx="4197">
                  <c:v>0</c:v>
                </c:pt>
                <c:pt idx="4198">
                  <c:v>0</c:v>
                </c:pt>
                <c:pt idx="4199">
                  <c:v>0</c:v>
                </c:pt>
                <c:pt idx="4200">
                  <c:v>0</c:v>
                </c:pt>
                <c:pt idx="4201">
                  <c:v>1</c:v>
                </c:pt>
                <c:pt idx="4202">
                  <c:v>0</c:v>
                </c:pt>
                <c:pt idx="4203">
                  <c:v>0</c:v>
                </c:pt>
                <c:pt idx="4204">
                  <c:v>0</c:v>
                </c:pt>
                <c:pt idx="4205">
                  <c:v>0</c:v>
                </c:pt>
                <c:pt idx="4206">
                  <c:v>0</c:v>
                </c:pt>
                <c:pt idx="4207">
                  <c:v>0</c:v>
                </c:pt>
                <c:pt idx="4208">
                  <c:v>0</c:v>
                </c:pt>
                <c:pt idx="4209">
                  <c:v>0</c:v>
                </c:pt>
                <c:pt idx="4210">
                  <c:v>0</c:v>
                </c:pt>
                <c:pt idx="4211">
                  <c:v>0</c:v>
                </c:pt>
                <c:pt idx="4212">
                  <c:v>0</c:v>
                </c:pt>
                <c:pt idx="4213">
                  <c:v>0</c:v>
                </c:pt>
                <c:pt idx="4214">
                  <c:v>0</c:v>
                </c:pt>
                <c:pt idx="4215">
                  <c:v>0</c:v>
                </c:pt>
                <c:pt idx="4216">
                  <c:v>0</c:v>
                </c:pt>
                <c:pt idx="4217">
                  <c:v>0</c:v>
                </c:pt>
                <c:pt idx="4218">
                  <c:v>0</c:v>
                </c:pt>
                <c:pt idx="4219">
                  <c:v>0</c:v>
                </c:pt>
                <c:pt idx="4220">
                  <c:v>0</c:v>
                </c:pt>
                <c:pt idx="4221">
                  <c:v>0</c:v>
                </c:pt>
                <c:pt idx="4222">
                  <c:v>0</c:v>
                </c:pt>
                <c:pt idx="4223">
                  <c:v>0</c:v>
                </c:pt>
                <c:pt idx="4224">
                  <c:v>0</c:v>
                </c:pt>
                <c:pt idx="4225">
                  <c:v>0</c:v>
                </c:pt>
                <c:pt idx="4226">
                  <c:v>0</c:v>
                </c:pt>
                <c:pt idx="4227">
                  <c:v>0</c:v>
                </c:pt>
                <c:pt idx="4228">
                  <c:v>0</c:v>
                </c:pt>
                <c:pt idx="4229">
                  <c:v>0</c:v>
                </c:pt>
                <c:pt idx="4230">
                  <c:v>0</c:v>
                </c:pt>
                <c:pt idx="4231">
                  <c:v>0</c:v>
                </c:pt>
                <c:pt idx="4232">
                  <c:v>0</c:v>
                </c:pt>
                <c:pt idx="4233">
                  <c:v>0</c:v>
                </c:pt>
                <c:pt idx="4234">
                  <c:v>0</c:v>
                </c:pt>
                <c:pt idx="4235">
                  <c:v>0</c:v>
                </c:pt>
                <c:pt idx="4236">
                  <c:v>0</c:v>
                </c:pt>
                <c:pt idx="4237">
                  <c:v>0</c:v>
                </c:pt>
                <c:pt idx="4238">
                  <c:v>0</c:v>
                </c:pt>
                <c:pt idx="4239">
                  <c:v>0</c:v>
                </c:pt>
                <c:pt idx="4240">
                  <c:v>0</c:v>
                </c:pt>
                <c:pt idx="4241">
                  <c:v>0</c:v>
                </c:pt>
                <c:pt idx="4242">
                  <c:v>0</c:v>
                </c:pt>
                <c:pt idx="4243">
                  <c:v>0</c:v>
                </c:pt>
                <c:pt idx="4244">
                  <c:v>0</c:v>
                </c:pt>
                <c:pt idx="4245">
                  <c:v>0</c:v>
                </c:pt>
                <c:pt idx="4246">
                  <c:v>0</c:v>
                </c:pt>
                <c:pt idx="4247">
                  <c:v>0</c:v>
                </c:pt>
                <c:pt idx="4248">
                  <c:v>0</c:v>
                </c:pt>
                <c:pt idx="4249">
                  <c:v>0</c:v>
                </c:pt>
                <c:pt idx="4250">
                  <c:v>0</c:v>
                </c:pt>
                <c:pt idx="4251">
                  <c:v>0</c:v>
                </c:pt>
                <c:pt idx="4252">
                  <c:v>0</c:v>
                </c:pt>
                <c:pt idx="4253">
                  <c:v>0</c:v>
                </c:pt>
                <c:pt idx="4254">
                  <c:v>0</c:v>
                </c:pt>
                <c:pt idx="4255">
                  <c:v>0</c:v>
                </c:pt>
                <c:pt idx="4256">
                  <c:v>0</c:v>
                </c:pt>
                <c:pt idx="4257">
                  <c:v>0</c:v>
                </c:pt>
                <c:pt idx="4258">
                  <c:v>0</c:v>
                </c:pt>
                <c:pt idx="4259">
                  <c:v>0</c:v>
                </c:pt>
                <c:pt idx="4260">
                  <c:v>0</c:v>
                </c:pt>
                <c:pt idx="4261">
                  <c:v>0</c:v>
                </c:pt>
                <c:pt idx="4262">
                  <c:v>0</c:v>
                </c:pt>
                <c:pt idx="4263">
                  <c:v>0</c:v>
                </c:pt>
                <c:pt idx="4264">
                  <c:v>0</c:v>
                </c:pt>
                <c:pt idx="4265">
                  <c:v>0</c:v>
                </c:pt>
                <c:pt idx="4266">
                  <c:v>0</c:v>
                </c:pt>
                <c:pt idx="4267">
                  <c:v>0</c:v>
                </c:pt>
                <c:pt idx="4268">
                  <c:v>0</c:v>
                </c:pt>
                <c:pt idx="4269">
                  <c:v>0</c:v>
                </c:pt>
                <c:pt idx="4270">
                  <c:v>0</c:v>
                </c:pt>
                <c:pt idx="4271">
                  <c:v>0</c:v>
                </c:pt>
                <c:pt idx="4272">
                  <c:v>0</c:v>
                </c:pt>
                <c:pt idx="4273">
                  <c:v>0</c:v>
                </c:pt>
                <c:pt idx="4274">
                  <c:v>0</c:v>
                </c:pt>
                <c:pt idx="4275">
                  <c:v>0</c:v>
                </c:pt>
                <c:pt idx="4276">
                  <c:v>0</c:v>
                </c:pt>
                <c:pt idx="4277">
                  <c:v>0</c:v>
                </c:pt>
                <c:pt idx="4278">
                  <c:v>0</c:v>
                </c:pt>
                <c:pt idx="4279">
                  <c:v>0</c:v>
                </c:pt>
                <c:pt idx="4280">
                  <c:v>0</c:v>
                </c:pt>
                <c:pt idx="4281">
                  <c:v>0</c:v>
                </c:pt>
                <c:pt idx="4282">
                  <c:v>0</c:v>
                </c:pt>
                <c:pt idx="4283">
                  <c:v>0</c:v>
                </c:pt>
                <c:pt idx="4284">
                  <c:v>0</c:v>
                </c:pt>
                <c:pt idx="4285">
                  <c:v>0</c:v>
                </c:pt>
                <c:pt idx="4286">
                  <c:v>0</c:v>
                </c:pt>
                <c:pt idx="4287">
                  <c:v>0</c:v>
                </c:pt>
                <c:pt idx="4288">
                  <c:v>0</c:v>
                </c:pt>
                <c:pt idx="4289">
                  <c:v>0</c:v>
                </c:pt>
                <c:pt idx="4290">
                  <c:v>0</c:v>
                </c:pt>
                <c:pt idx="4291">
                  <c:v>0</c:v>
                </c:pt>
                <c:pt idx="4292">
                  <c:v>0</c:v>
                </c:pt>
                <c:pt idx="4293">
                  <c:v>0</c:v>
                </c:pt>
                <c:pt idx="4294">
                  <c:v>0</c:v>
                </c:pt>
                <c:pt idx="4295">
                  <c:v>0</c:v>
                </c:pt>
                <c:pt idx="4296">
                  <c:v>0</c:v>
                </c:pt>
                <c:pt idx="4297">
                  <c:v>0</c:v>
                </c:pt>
                <c:pt idx="4298">
                  <c:v>0</c:v>
                </c:pt>
                <c:pt idx="4299">
                  <c:v>0</c:v>
                </c:pt>
                <c:pt idx="4300">
                  <c:v>0</c:v>
                </c:pt>
                <c:pt idx="4301">
                  <c:v>0</c:v>
                </c:pt>
                <c:pt idx="4302">
                  <c:v>0</c:v>
                </c:pt>
                <c:pt idx="4303">
                  <c:v>0</c:v>
                </c:pt>
                <c:pt idx="4304">
                  <c:v>0</c:v>
                </c:pt>
                <c:pt idx="4305">
                  <c:v>0</c:v>
                </c:pt>
                <c:pt idx="4306">
                  <c:v>0</c:v>
                </c:pt>
                <c:pt idx="4307">
                  <c:v>0</c:v>
                </c:pt>
                <c:pt idx="4308">
                  <c:v>0</c:v>
                </c:pt>
                <c:pt idx="4309">
                  <c:v>0</c:v>
                </c:pt>
                <c:pt idx="4310">
                  <c:v>0</c:v>
                </c:pt>
                <c:pt idx="4311">
                  <c:v>0</c:v>
                </c:pt>
                <c:pt idx="4312">
                  <c:v>0</c:v>
                </c:pt>
                <c:pt idx="4313">
                  <c:v>0</c:v>
                </c:pt>
                <c:pt idx="4314">
                  <c:v>0</c:v>
                </c:pt>
                <c:pt idx="4315">
                  <c:v>0</c:v>
                </c:pt>
                <c:pt idx="4316">
                  <c:v>0</c:v>
                </c:pt>
                <c:pt idx="4317">
                  <c:v>0</c:v>
                </c:pt>
                <c:pt idx="4318">
                  <c:v>0</c:v>
                </c:pt>
                <c:pt idx="4319">
                  <c:v>0</c:v>
                </c:pt>
                <c:pt idx="4320">
                  <c:v>0</c:v>
                </c:pt>
                <c:pt idx="4321">
                  <c:v>0</c:v>
                </c:pt>
                <c:pt idx="4322">
                  <c:v>1</c:v>
                </c:pt>
                <c:pt idx="4323">
                  <c:v>0</c:v>
                </c:pt>
                <c:pt idx="4324">
                  <c:v>0</c:v>
                </c:pt>
                <c:pt idx="4325">
                  <c:v>0</c:v>
                </c:pt>
                <c:pt idx="4326">
                  <c:v>0</c:v>
                </c:pt>
                <c:pt idx="4327">
                  <c:v>0</c:v>
                </c:pt>
                <c:pt idx="4328">
                  <c:v>0</c:v>
                </c:pt>
                <c:pt idx="4329">
                  <c:v>0</c:v>
                </c:pt>
                <c:pt idx="4330">
                  <c:v>0</c:v>
                </c:pt>
                <c:pt idx="4331">
                  <c:v>0</c:v>
                </c:pt>
                <c:pt idx="4332">
                  <c:v>0</c:v>
                </c:pt>
                <c:pt idx="4333">
                  <c:v>0</c:v>
                </c:pt>
                <c:pt idx="4334">
                  <c:v>0</c:v>
                </c:pt>
                <c:pt idx="4335">
                  <c:v>0</c:v>
                </c:pt>
                <c:pt idx="4336">
                  <c:v>0</c:v>
                </c:pt>
                <c:pt idx="4337">
                  <c:v>0</c:v>
                </c:pt>
                <c:pt idx="4338">
                  <c:v>0</c:v>
                </c:pt>
                <c:pt idx="4339">
                  <c:v>0</c:v>
                </c:pt>
                <c:pt idx="4340">
                  <c:v>0</c:v>
                </c:pt>
                <c:pt idx="4341">
                  <c:v>0</c:v>
                </c:pt>
                <c:pt idx="4342">
                  <c:v>0</c:v>
                </c:pt>
                <c:pt idx="4343">
                  <c:v>0</c:v>
                </c:pt>
                <c:pt idx="4344">
                  <c:v>0</c:v>
                </c:pt>
                <c:pt idx="4345">
                  <c:v>0</c:v>
                </c:pt>
                <c:pt idx="4346">
                  <c:v>0</c:v>
                </c:pt>
                <c:pt idx="4347">
                  <c:v>0</c:v>
                </c:pt>
                <c:pt idx="4348">
                  <c:v>0</c:v>
                </c:pt>
                <c:pt idx="4349">
                  <c:v>0</c:v>
                </c:pt>
                <c:pt idx="4350">
                  <c:v>0</c:v>
                </c:pt>
                <c:pt idx="4351">
                  <c:v>0</c:v>
                </c:pt>
                <c:pt idx="4352">
                  <c:v>0</c:v>
                </c:pt>
                <c:pt idx="4353">
                  <c:v>0</c:v>
                </c:pt>
                <c:pt idx="4354">
                  <c:v>0</c:v>
                </c:pt>
                <c:pt idx="4355">
                  <c:v>0</c:v>
                </c:pt>
                <c:pt idx="4356">
                  <c:v>0</c:v>
                </c:pt>
                <c:pt idx="4357">
                  <c:v>0</c:v>
                </c:pt>
                <c:pt idx="4358">
                  <c:v>0</c:v>
                </c:pt>
                <c:pt idx="4359">
                  <c:v>0</c:v>
                </c:pt>
                <c:pt idx="4360">
                  <c:v>0</c:v>
                </c:pt>
                <c:pt idx="4361">
                  <c:v>0</c:v>
                </c:pt>
                <c:pt idx="4362">
                  <c:v>0</c:v>
                </c:pt>
                <c:pt idx="4363">
                  <c:v>0</c:v>
                </c:pt>
                <c:pt idx="4364">
                  <c:v>0</c:v>
                </c:pt>
                <c:pt idx="4365">
                  <c:v>0</c:v>
                </c:pt>
                <c:pt idx="4366">
                  <c:v>0</c:v>
                </c:pt>
                <c:pt idx="4367">
                  <c:v>0</c:v>
                </c:pt>
                <c:pt idx="4368">
                  <c:v>0</c:v>
                </c:pt>
                <c:pt idx="4369">
                  <c:v>0</c:v>
                </c:pt>
                <c:pt idx="4370">
                  <c:v>0</c:v>
                </c:pt>
                <c:pt idx="4371">
                  <c:v>0</c:v>
                </c:pt>
                <c:pt idx="4372">
                  <c:v>0</c:v>
                </c:pt>
                <c:pt idx="4373">
                  <c:v>0</c:v>
                </c:pt>
                <c:pt idx="4374">
                  <c:v>0</c:v>
                </c:pt>
                <c:pt idx="4375">
                  <c:v>0</c:v>
                </c:pt>
                <c:pt idx="4376">
                  <c:v>0</c:v>
                </c:pt>
                <c:pt idx="4377">
                  <c:v>0</c:v>
                </c:pt>
                <c:pt idx="4378">
                  <c:v>0</c:v>
                </c:pt>
                <c:pt idx="4379">
                  <c:v>0</c:v>
                </c:pt>
                <c:pt idx="4380">
                  <c:v>0</c:v>
                </c:pt>
                <c:pt idx="4381">
                  <c:v>0</c:v>
                </c:pt>
                <c:pt idx="4382">
                  <c:v>0</c:v>
                </c:pt>
                <c:pt idx="4383">
                  <c:v>0</c:v>
                </c:pt>
                <c:pt idx="4384">
                  <c:v>0</c:v>
                </c:pt>
                <c:pt idx="4385">
                  <c:v>0</c:v>
                </c:pt>
                <c:pt idx="4386">
                  <c:v>0</c:v>
                </c:pt>
                <c:pt idx="4387">
                  <c:v>0</c:v>
                </c:pt>
                <c:pt idx="4388">
                  <c:v>0</c:v>
                </c:pt>
                <c:pt idx="4389">
                  <c:v>0</c:v>
                </c:pt>
                <c:pt idx="4390">
                  <c:v>0</c:v>
                </c:pt>
                <c:pt idx="4391">
                  <c:v>0</c:v>
                </c:pt>
                <c:pt idx="4392">
                  <c:v>0</c:v>
                </c:pt>
                <c:pt idx="4393">
                  <c:v>0</c:v>
                </c:pt>
                <c:pt idx="4394">
                  <c:v>0</c:v>
                </c:pt>
                <c:pt idx="4395">
                  <c:v>0</c:v>
                </c:pt>
                <c:pt idx="4396">
                  <c:v>0</c:v>
                </c:pt>
                <c:pt idx="4397">
                  <c:v>0</c:v>
                </c:pt>
                <c:pt idx="4398">
                  <c:v>0</c:v>
                </c:pt>
                <c:pt idx="4399">
                  <c:v>0</c:v>
                </c:pt>
                <c:pt idx="4400">
                  <c:v>0</c:v>
                </c:pt>
                <c:pt idx="4401">
                  <c:v>0</c:v>
                </c:pt>
                <c:pt idx="4402">
                  <c:v>0</c:v>
                </c:pt>
                <c:pt idx="4403">
                  <c:v>0</c:v>
                </c:pt>
                <c:pt idx="4404">
                  <c:v>0</c:v>
                </c:pt>
                <c:pt idx="4405">
                  <c:v>0</c:v>
                </c:pt>
                <c:pt idx="4406">
                  <c:v>0</c:v>
                </c:pt>
                <c:pt idx="4407">
                  <c:v>0</c:v>
                </c:pt>
                <c:pt idx="4408">
                  <c:v>0</c:v>
                </c:pt>
                <c:pt idx="4409">
                  <c:v>0</c:v>
                </c:pt>
                <c:pt idx="4410">
                  <c:v>0</c:v>
                </c:pt>
                <c:pt idx="4411">
                  <c:v>0</c:v>
                </c:pt>
                <c:pt idx="4412">
                  <c:v>0</c:v>
                </c:pt>
                <c:pt idx="4413">
                  <c:v>0</c:v>
                </c:pt>
                <c:pt idx="4414">
                  <c:v>0</c:v>
                </c:pt>
                <c:pt idx="4415">
                  <c:v>0</c:v>
                </c:pt>
                <c:pt idx="4416">
                  <c:v>0</c:v>
                </c:pt>
                <c:pt idx="4417">
                  <c:v>0</c:v>
                </c:pt>
                <c:pt idx="4418">
                  <c:v>0</c:v>
                </c:pt>
                <c:pt idx="4419">
                  <c:v>0</c:v>
                </c:pt>
                <c:pt idx="4420">
                  <c:v>0</c:v>
                </c:pt>
                <c:pt idx="4421">
                  <c:v>0</c:v>
                </c:pt>
                <c:pt idx="4422">
                  <c:v>0</c:v>
                </c:pt>
                <c:pt idx="4423">
                  <c:v>0</c:v>
                </c:pt>
                <c:pt idx="4424">
                  <c:v>0</c:v>
                </c:pt>
                <c:pt idx="4425">
                  <c:v>0</c:v>
                </c:pt>
                <c:pt idx="4426">
                  <c:v>0</c:v>
                </c:pt>
                <c:pt idx="4427">
                  <c:v>0</c:v>
                </c:pt>
                <c:pt idx="4428">
                  <c:v>0</c:v>
                </c:pt>
                <c:pt idx="4429">
                  <c:v>0</c:v>
                </c:pt>
                <c:pt idx="4430">
                  <c:v>0</c:v>
                </c:pt>
                <c:pt idx="4431">
                  <c:v>0</c:v>
                </c:pt>
                <c:pt idx="4432">
                  <c:v>0</c:v>
                </c:pt>
                <c:pt idx="4433">
                  <c:v>0</c:v>
                </c:pt>
                <c:pt idx="4434">
                  <c:v>0</c:v>
                </c:pt>
                <c:pt idx="4435">
                  <c:v>0</c:v>
                </c:pt>
                <c:pt idx="4436">
                  <c:v>0</c:v>
                </c:pt>
                <c:pt idx="4437">
                  <c:v>0</c:v>
                </c:pt>
                <c:pt idx="4438">
                  <c:v>0</c:v>
                </c:pt>
                <c:pt idx="4439">
                  <c:v>0</c:v>
                </c:pt>
                <c:pt idx="4440">
                  <c:v>0</c:v>
                </c:pt>
                <c:pt idx="4441">
                  <c:v>0</c:v>
                </c:pt>
                <c:pt idx="4442">
                  <c:v>0</c:v>
                </c:pt>
                <c:pt idx="4443">
                  <c:v>0</c:v>
                </c:pt>
                <c:pt idx="4444">
                  <c:v>0</c:v>
                </c:pt>
                <c:pt idx="4445">
                  <c:v>0</c:v>
                </c:pt>
                <c:pt idx="4446">
                  <c:v>0</c:v>
                </c:pt>
                <c:pt idx="4447">
                  <c:v>0</c:v>
                </c:pt>
                <c:pt idx="4448">
                  <c:v>0</c:v>
                </c:pt>
                <c:pt idx="4449">
                  <c:v>0</c:v>
                </c:pt>
                <c:pt idx="4450">
                  <c:v>0</c:v>
                </c:pt>
                <c:pt idx="4451">
                  <c:v>0</c:v>
                </c:pt>
                <c:pt idx="4452">
                  <c:v>0</c:v>
                </c:pt>
                <c:pt idx="4453">
                  <c:v>0</c:v>
                </c:pt>
                <c:pt idx="4454">
                  <c:v>0</c:v>
                </c:pt>
                <c:pt idx="4455">
                  <c:v>0</c:v>
                </c:pt>
                <c:pt idx="4456">
                  <c:v>0</c:v>
                </c:pt>
                <c:pt idx="4457">
                  <c:v>0</c:v>
                </c:pt>
                <c:pt idx="4458">
                  <c:v>0</c:v>
                </c:pt>
                <c:pt idx="4459">
                  <c:v>0</c:v>
                </c:pt>
                <c:pt idx="4460">
                  <c:v>0</c:v>
                </c:pt>
                <c:pt idx="4461">
                  <c:v>0</c:v>
                </c:pt>
                <c:pt idx="4462">
                  <c:v>0</c:v>
                </c:pt>
                <c:pt idx="4463">
                  <c:v>0</c:v>
                </c:pt>
                <c:pt idx="4464">
                  <c:v>0</c:v>
                </c:pt>
                <c:pt idx="4465">
                  <c:v>0</c:v>
                </c:pt>
                <c:pt idx="4466">
                  <c:v>0</c:v>
                </c:pt>
                <c:pt idx="4467">
                  <c:v>0</c:v>
                </c:pt>
                <c:pt idx="4468">
                  <c:v>0</c:v>
                </c:pt>
                <c:pt idx="4469">
                  <c:v>0</c:v>
                </c:pt>
                <c:pt idx="4470">
                  <c:v>0</c:v>
                </c:pt>
                <c:pt idx="4471">
                  <c:v>0</c:v>
                </c:pt>
                <c:pt idx="4472">
                  <c:v>0</c:v>
                </c:pt>
                <c:pt idx="4473">
                  <c:v>0</c:v>
                </c:pt>
                <c:pt idx="4474">
                  <c:v>0</c:v>
                </c:pt>
                <c:pt idx="4475">
                  <c:v>0</c:v>
                </c:pt>
                <c:pt idx="4476">
                  <c:v>0</c:v>
                </c:pt>
                <c:pt idx="4477">
                  <c:v>0</c:v>
                </c:pt>
                <c:pt idx="4478">
                  <c:v>0</c:v>
                </c:pt>
                <c:pt idx="4479">
                  <c:v>0</c:v>
                </c:pt>
                <c:pt idx="4480">
                  <c:v>0</c:v>
                </c:pt>
                <c:pt idx="4481">
                  <c:v>0</c:v>
                </c:pt>
                <c:pt idx="4482">
                  <c:v>0</c:v>
                </c:pt>
                <c:pt idx="4483">
                  <c:v>0</c:v>
                </c:pt>
                <c:pt idx="4484">
                  <c:v>0</c:v>
                </c:pt>
                <c:pt idx="4485">
                  <c:v>0</c:v>
                </c:pt>
                <c:pt idx="4486">
                  <c:v>0</c:v>
                </c:pt>
                <c:pt idx="4487">
                  <c:v>0</c:v>
                </c:pt>
                <c:pt idx="4488">
                  <c:v>0</c:v>
                </c:pt>
                <c:pt idx="4489">
                  <c:v>0</c:v>
                </c:pt>
                <c:pt idx="4490">
                  <c:v>0</c:v>
                </c:pt>
                <c:pt idx="4491">
                  <c:v>0</c:v>
                </c:pt>
                <c:pt idx="4492">
                  <c:v>0</c:v>
                </c:pt>
                <c:pt idx="4493">
                  <c:v>0</c:v>
                </c:pt>
                <c:pt idx="4494">
                  <c:v>0</c:v>
                </c:pt>
                <c:pt idx="4495">
                  <c:v>0</c:v>
                </c:pt>
                <c:pt idx="4496">
                  <c:v>0</c:v>
                </c:pt>
                <c:pt idx="4497">
                  <c:v>0</c:v>
                </c:pt>
                <c:pt idx="4498">
                  <c:v>0</c:v>
                </c:pt>
                <c:pt idx="4499">
                  <c:v>0</c:v>
                </c:pt>
                <c:pt idx="4500">
                  <c:v>0</c:v>
                </c:pt>
                <c:pt idx="4501">
                  <c:v>0</c:v>
                </c:pt>
                <c:pt idx="4502">
                  <c:v>0</c:v>
                </c:pt>
                <c:pt idx="4503">
                  <c:v>0</c:v>
                </c:pt>
                <c:pt idx="4504">
                  <c:v>0</c:v>
                </c:pt>
                <c:pt idx="4505">
                  <c:v>0</c:v>
                </c:pt>
                <c:pt idx="4506">
                  <c:v>0</c:v>
                </c:pt>
                <c:pt idx="4507">
                  <c:v>0</c:v>
                </c:pt>
                <c:pt idx="4508">
                  <c:v>0</c:v>
                </c:pt>
                <c:pt idx="4509">
                  <c:v>0</c:v>
                </c:pt>
                <c:pt idx="4510">
                  <c:v>0</c:v>
                </c:pt>
                <c:pt idx="4511">
                  <c:v>0</c:v>
                </c:pt>
                <c:pt idx="4512">
                  <c:v>0</c:v>
                </c:pt>
                <c:pt idx="4513">
                  <c:v>0</c:v>
                </c:pt>
                <c:pt idx="4514">
                  <c:v>0</c:v>
                </c:pt>
                <c:pt idx="4515">
                  <c:v>0</c:v>
                </c:pt>
                <c:pt idx="4516">
                  <c:v>0</c:v>
                </c:pt>
                <c:pt idx="4517">
                  <c:v>0</c:v>
                </c:pt>
                <c:pt idx="4518">
                  <c:v>0</c:v>
                </c:pt>
                <c:pt idx="4519">
                  <c:v>0</c:v>
                </c:pt>
                <c:pt idx="4520">
                  <c:v>0</c:v>
                </c:pt>
                <c:pt idx="4521">
                  <c:v>0</c:v>
                </c:pt>
                <c:pt idx="4522">
                  <c:v>0</c:v>
                </c:pt>
                <c:pt idx="4523">
                  <c:v>0</c:v>
                </c:pt>
                <c:pt idx="4524">
                  <c:v>0</c:v>
                </c:pt>
                <c:pt idx="4525">
                  <c:v>0</c:v>
                </c:pt>
                <c:pt idx="4526">
                  <c:v>0</c:v>
                </c:pt>
                <c:pt idx="4527">
                  <c:v>0</c:v>
                </c:pt>
                <c:pt idx="4528">
                  <c:v>0</c:v>
                </c:pt>
                <c:pt idx="4529">
                  <c:v>0</c:v>
                </c:pt>
                <c:pt idx="4530">
                  <c:v>0</c:v>
                </c:pt>
                <c:pt idx="4531">
                  <c:v>0</c:v>
                </c:pt>
                <c:pt idx="4532">
                  <c:v>0</c:v>
                </c:pt>
                <c:pt idx="4533">
                  <c:v>0</c:v>
                </c:pt>
                <c:pt idx="4534">
                  <c:v>0</c:v>
                </c:pt>
                <c:pt idx="4535">
                  <c:v>0</c:v>
                </c:pt>
                <c:pt idx="4536">
                  <c:v>0</c:v>
                </c:pt>
                <c:pt idx="4537">
                  <c:v>0</c:v>
                </c:pt>
                <c:pt idx="4538">
                  <c:v>0</c:v>
                </c:pt>
                <c:pt idx="4539">
                  <c:v>0</c:v>
                </c:pt>
                <c:pt idx="4540">
                  <c:v>0</c:v>
                </c:pt>
                <c:pt idx="4541">
                  <c:v>0</c:v>
                </c:pt>
                <c:pt idx="4542">
                  <c:v>0</c:v>
                </c:pt>
                <c:pt idx="4543">
                  <c:v>0</c:v>
                </c:pt>
                <c:pt idx="4544">
                  <c:v>0</c:v>
                </c:pt>
                <c:pt idx="4545">
                  <c:v>0</c:v>
                </c:pt>
                <c:pt idx="4546">
                  <c:v>0</c:v>
                </c:pt>
                <c:pt idx="4547">
                  <c:v>0</c:v>
                </c:pt>
                <c:pt idx="4548">
                  <c:v>0</c:v>
                </c:pt>
                <c:pt idx="4549">
                  <c:v>0</c:v>
                </c:pt>
                <c:pt idx="4550">
                  <c:v>0</c:v>
                </c:pt>
                <c:pt idx="4551">
                  <c:v>0</c:v>
                </c:pt>
                <c:pt idx="4552">
                  <c:v>0</c:v>
                </c:pt>
                <c:pt idx="4553">
                  <c:v>0</c:v>
                </c:pt>
                <c:pt idx="4554">
                  <c:v>0</c:v>
                </c:pt>
                <c:pt idx="4555">
                  <c:v>0</c:v>
                </c:pt>
                <c:pt idx="4556">
                  <c:v>0</c:v>
                </c:pt>
                <c:pt idx="4557">
                  <c:v>0</c:v>
                </c:pt>
                <c:pt idx="4558">
                  <c:v>0</c:v>
                </c:pt>
                <c:pt idx="4559">
                  <c:v>0</c:v>
                </c:pt>
                <c:pt idx="4560">
                  <c:v>0</c:v>
                </c:pt>
                <c:pt idx="4561">
                  <c:v>0</c:v>
                </c:pt>
                <c:pt idx="4562">
                  <c:v>0</c:v>
                </c:pt>
                <c:pt idx="4563">
                  <c:v>0</c:v>
                </c:pt>
                <c:pt idx="4564">
                  <c:v>0</c:v>
                </c:pt>
                <c:pt idx="4565">
                  <c:v>0</c:v>
                </c:pt>
                <c:pt idx="4566">
                  <c:v>0</c:v>
                </c:pt>
                <c:pt idx="4567">
                  <c:v>0</c:v>
                </c:pt>
                <c:pt idx="4568">
                  <c:v>0</c:v>
                </c:pt>
                <c:pt idx="4569">
                  <c:v>0</c:v>
                </c:pt>
                <c:pt idx="4570">
                  <c:v>0</c:v>
                </c:pt>
                <c:pt idx="4571">
                  <c:v>0</c:v>
                </c:pt>
                <c:pt idx="4572">
                  <c:v>0</c:v>
                </c:pt>
                <c:pt idx="4573">
                  <c:v>0</c:v>
                </c:pt>
                <c:pt idx="4574">
                  <c:v>0</c:v>
                </c:pt>
                <c:pt idx="4575">
                  <c:v>0</c:v>
                </c:pt>
                <c:pt idx="4576">
                  <c:v>0</c:v>
                </c:pt>
                <c:pt idx="4577">
                  <c:v>0</c:v>
                </c:pt>
                <c:pt idx="4578">
                  <c:v>0</c:v>
                </c:pt>
                <c:pt idx="4579">
                  <c:v>0</c:v>
                </c:pt>
                <c:pt idx="4580">
                  <c:v>0</c:v>
                </c:pt>
                <c:pt idx="4581">
                  <c:v>0</c:v>
                </c:pt>
                <c:pt idx="4582">
                  <c:v>0</c:v>
                </c:pt>
                <c:pt idx="4583">
                  <c:v>0</c:v>
                </c:pt>
                <c:pt idx="4584">
                  <c:v>0</c:v>
                </c:pt>
                <c:pt idx="4585">
                  <c:v>0</c:v>
                </c:pt>
                <c:pt idx="4586">
                  <c:v>0</c:v>
                </c:pt>
                <c:pt idx="4587">
                  <c:v>0</c:v>
                </c:pt>
                <c:pt idx="4588">
                  <c:v>0</c:v>
                </c:pt>
                <c:pt idx="4589">
                  <c:v>0</c:v>
                </c:pt>
                <c:pt idx="4590">
                  <c:v>0</c:v>
                </c:pt>
                <c:pt idx="4591">
                  <c:v>0</c:v>
                </c:pt>
                <c:pt idx="4592">
                  <c:v>0</c:v>
                </c:pt>
                <c:pt idx="4593">
                  <c:v>0</c:v>
                </c:pt>
                <c:pt idx="4594">
                  <c:v>0</c:v>
                </c:pt>
                <c:pt idx="4595">
                  <c:v>0</c:v>
                </c:pt>
                <c:pt idx="4596">
                  <c:v>0</c:v>
                </c:pt>
                <c:pt idx="4597">
                  <c:v>0</c:v>
                </c:pt>
                <c:pt idx="4598">
                  <c:v>0</c:v>
                </c:pt>
                <c:pt idx="4599">
                  <c:v>0</c:v>
                </c:pt>
                <c:pt idx="4600">
                  <c:v>0</c:v>
                </c:pt>
                <c:pt idx="4601">
                  <c:v>0</c:v>
                </c:pt>
                <c:pt idx="4602">
                  <c:v>0</c:v>
                </c:pt>
                <c:pt idx="4603">
                  <c:v>0</c:v>
                </c:pt>
                <c:pt idx="4604">
                  <c:v>0</c:v>
                </c:pt>
                <c:pt idx="4605">
                  <c:v>0</c:v>
                </c:pt>
                <c:pt idx="4606">
                  <c:v>0</c:v>
                </c:pt>
                <c:pt idx="4607">
                  <c:v>0</c:v>
                </c:pt>
                <c:pt idx="4608">
                  <c:v>0</c:v>
                </c:pt>
                <c:pt idx="4609">
                  <c:v>0</c:v>
                </c:pt>
                <c:pt idx="4610">
                  <c:v>0</c:v>
                </c:pt>
                <c:pt idx="4611">
                  <c:v>0</c:v>
                </c:pt>
                <c:pt idx="4612">
                  <c:v>0</c:v>
                </c:pt>
                <c:pt idx="4613">
                  <c:v>0</c:v>
                </c:pt>
                <c:pt idx="4614">
                  <c:v>0</c:v>
                </c:pt>
                <c:pt idx="4615">
                  <c:v>0</c:v>
                </c:pt>
                <c:pt idx="4616">
                  <c:v>0</c:v>
                </c:pt>
                <c:pt idx="4617">
                  <c:v>0</c:v>
                </c:pt>
                <c:pt idx="4618">
                  <c:v>0</c:v>
                </c:pt>
                <c:pt idx="4619">
                  <c:v>0</c:v>
                </c:pt>
                <c:pt idx="4620">
                  <c:v>0</c:v>
                </c:pt>
                <c:pt idx="4621">
                  <c:v>0</c:v>
                </c:pt>
                <c:pt idx="4622">
                  <c:v>0</c:v>
                </c:pt>
                <c:pt idx="4623">
                  <c:v>0</c:v>
                </c:pt>
                <c:pt idx="4624">
                  <c:v>0</c:v>
                </c:pt>
                <c:pt idx="4625">
                  <c:v>0</c:v>
                </c:pt>
                <c:pt idx="4626">
                  <c:v>0</c:v>
                </c:pt>
                <c:pt idx="4627">
                  <c:v>0</c:v>
                </c:pt>
                <c:pt idx="4628">
                  <c:v>0</c:v>
                </c:pt>
                <c:pt idx="4629">
                  <c:v>0</c:v>
                </c:pt>
                <c:pt idx="4630">
                  <c:v>0</c:v>
                </c:pt>
                <c:pt idx="4631">
                  <c:v>0</c:v>
                </c:pt>
                <c:pt idx="4632">
                  <c:v>0</c:v>
                </c:pt>
                <c:pt idx="4633">
                  <c:v>0</c:v>
                </c:pt>
                <c:pt idx="4634">
                  <c:v>0</c:v>
                </c:pt>
                <c:pt idx="4635">
                  <c:v>0</c:v>
                </c:pt>
                <c:pt idx="4636">
                  <c:v>0</c:v>
                </c:pt>
                <c:pt idx="4637">
                  <c:v>0</c:v>
                </c:pt>
                <c:pt idx="4638">
                  <c:v>0</c:v>
                </c:pt>
                <c:pt idx="4639">
                  <c:v>0</c:v>
                </c:pt>
                <c:pt idx="4640">
                  <c:v>0</c:v>
                </c:pt>
                <c:pt idx="4641">
                  <c:v>0</c:v>
                </c:pt>
                <c:pt idx="4642">
                  <c:v>0</c:v>
                </c:pt>
                <c:pt idx="4643">
                  <c:v>0</c:v>
                </c:pt>
                <c:pt idx="4644">
                  <c:v>0</c:v>
                </c:pt>
                <c:pt idx="4645">
                  <c:v>0</c:v>
                </c:pt>
                <c:pt idx="4646">
                  <c:v>0</c:v>
                </c:pt>
                <c:pt idx="4647">
                  <c:v>0</c:v>
                </c:pt>
                <c:pt idx="4648">
                  <c:v>0</c:v>
                </c:pt>
                <c:pt idx="4649">
                  <c:v>0</c:v>
                </c:pt>
                <c:pt idx="4650">
                  <c:v>0</c:v>
                </c:pt>
                <c:pt idx="4651">
                  <c:v>0</c:v>
                </c:pt>
                <c:pt idx="4652">
                  <c:v>0</c:v>
                </c:pt>
                <c:pt idx="4653">
                  <c:v>0</c:v>
                </c:pt>
                <c:pt idx="4654">
                  <c:v>0</c:v>
                </c:pt>
                <c:pt idx="4655">
                  <c:v>0</c:v>
                </c:pt>
                <c:pt idx="4656">
                  <c:v>0</c:v>
                </c:pt>
                <c:pt idx="4657">
                  <c:v>0</c:v>
                </c:pt>
                <c:pt idx="4658">
                  <c:v>0</c:v>
                </c:pt>
                <c:pt idx="4659">
                  <c:v>0</c:v>
                </c:pt>
                <c:pt idx="4660">
                  <c:v>0</c:v>
                </c:pt>
                <c:pt idx="4661">
                  <c:v>0</c:v>
                </c:pt>
                <c:pt idx="4662">
                  <c:v>0</c:v>
                </c:pt>
                <c:pt idx="4663">
                  <c:v>0</c:v>
                </c:pt>
                <c:pt idx="4664">
                  <c:v>0</c:v>
                </c:pt>
                <c:pt idx="4665">
                  <c:v>0</c:v>
                </c:pt>
                <c:pt idx="4666">
                  <c:v>0</c:v>
                </c:pt>
                <c:pt idx="4667">
                  <c:v>0</c:v>
                </c:pt>
                <c:pt idx="4668">
                  <c:v>0</c:v>
                </c:pt>
                <c:pt idx="4669">
                  <c:v>0</c:v>
                </c:pt>
                <c:pt idx="4670">
                  <c:v>0</c:v>
                </c:pt>
                <c:pt idx="4671">
                  <c:v>0</c:v>
                </c:pt>
                <c:pt idx="4672">
                  <c:v>0</c:v>
                </c:pt>
                <c:pt idx="4673">
                  <c:v>0</c:v>
                </c:pt>
                <c:pt idx="4674">
                  <c:v>0</c:v>
                </c:pt>
                <c:pt idx="4675">
                  <c:v>0</c:v>
                </c:pt>
                <c:pt idx="4676">
                  <c:v>0</c:v>
                </c:pt>
                <c:pt idx="4677">
                  <c:v>0</c:v>
                </c:pt>
                <c:pt idx="4678">
                  <c:v>0</c:v>
                </c:pt>
                <c:pt idx="4679">
                  <c:v>0</c:v>
                </c:pt>
                <c:pt idx="4680">
                  <c:v>0</c:v>
                </c:pt>
                <c:pt idx="4681">
                  <c:v>0</c:v>
                </c:pt>
                <c:pt idx="4682">
                  <c:v>0</c:v>
                </c:pt>
                <c:pt idx="4683">
                  <c:v>0</c:v>
                </c:pt>
                <c:pt idx="4684">
                  <c:v>0</c:v>
                </c:pt>
                <c:pt idx="4685">
                  <c:v>0</c:v>
                </c:pt>
                <c:pt idx="4686">
                  <c:v>0</c:v>
                </c:pt>
                <c:pt idx="4687">
                  <c:v>0</c:v>
                </c:pt>
                <c:pt idx="4688">
                  <c:v>0</c:v>
                </c:pt>
                <c:pt idx="4689">
                  <c:v>0</c:v>
                </c:pt>
                <c:pt idx="4690">
                  <c:v>0</c:v>
                </c:pt>
                <c:pt idx="4691">
                  <c:v>0</c:v>
                </c:pt>
                <c:pt idx="4692">
                  <c:v>0</c:v>
                </c:pt>
                <c:pt idx="4693">
                  <c:v>0</c:v>
                </c:pt>
                <c:pt idx="4694">
                  <c:v>0</c:v>
                </c:pt>
                <c:pt idx="4695">
                  <c:v>0</c:v>
                </c:pt>
                <c:pt idx="4696">
                  <c:v>0</c:v>
                </c:pt>
                <c:pt idx="4697">
                  <c:v>0</c:v>
                </c:pt>
                <c:pt idx="4698">
                  <c:v>0</c:v>
                </c:pt>
                <c:pt idx="4699">
                  <c:v>0</c:v>
                </c:pt>
                <c:pt idx="4700">
                  <c:v>0</c:v>
                </c:pt>
                <c:pt idx="4701">
                  <c:v>0</c:v>
                </c:pt>
                <c:pt idx="4702">
                  <c:v>0</c:v>
                </c:pt>
                <c:pt idx="4703">
                  <c:v>0</c:v>
                </c:pt>
                <c:pt idx="4704">
                  <c:v>0</c:v>
                </c:pt>
                <c:pt idx="4705">
                  <c:v>0</c:v>
                </c:pt>
                <c:pt idx="4706">
                  <c:v>0</c:v>
                </c:pt>
                <c:pt idx="4707">
                  <c:v>0</c:v>
                </c:pt>
                <c:pt idx="4708">
                  <c:v>0</c:v>
                </c:pt>
                <c:pt idx="4709">
                  <c:v>0</c:v>
                </c:pt>
                <c:pt idx="4710">
                  <c:v>0</c:v>
                </c:pt>
                <c:pt idx="4711">
                  <c:v>0</c:v>
                </c:pt>
                <c:pt idx="4712">
                  <c:v>0</c:v>
                </c:pt>
                <c:pt idx="4713">
                  <c:v>0</c:v>
                </c:pt>
                <c:pt idx="4714">
                  <c:v>0</c:v>
                </c:pt>
                <c:pt idx="4715">
                  <c:v>0</c:v>
                </c:pt>
                <c:pt idx="4716">
                  <c:v>0</c:v>
                </c:pt>
                <c:pt idx="4717">
                  <c:v>0</c:v>
                </c:pt>
                <c:pt idx="4718">
                  <c:v>0</c:v>
                </c:pt>
                <c:pt idx="4719">
                  <c:v>0</c:v>
                </c:pt>
                <c:pt idx="4720">
                  <c:v>0</c:v>
                </c:pt>
                <c:pt idx="4721">
                  <c:v>0</c:v>
                </c:pt>
                <c:pt idx="4722">
                  <c:v>0</c:v>
                </c:pt>
                <c:pt idx="4723">
                  <c:v>0</c:v>
                </c:pt>
                <c:pt idx="4724">
                  <c:v>0</c:v>
                </c:pt>
                <c:pt idx="4725">
                  <c:v>0</c:v>
                </c:pt>
                <c:pt idx="4726">
                  <c:v>0</c:v>
                </c:pt>
                <c:pt idx="4727">
                  <c:v>0</c:v>
                </c:pt>
                <c:pt idx="4728">
                  <c:v>0</c:v>
                </c:pt>
                <c:pt idx="4729">
                  <c:v>0</c:v>
                </c:pt>
                <c:pt idx="4730">
                  <c:v>0</c:v>
                </c:pt>
                <c:pt idx="4731">
                  <c:v>0</c:v>
                </c:pt>
                <c:pt idx="4732">
                  <c:v>0</c:v>
                </c:pt>
                <c:pt idx="4733">
                  <c:v>0</c:v>
                </c:pt>
                <c:pt idx="4734">
                  <c:v>0</c:v>
                </c:pt>
                <c:pt idx="4735">
                  <c:v>0</c:v>
                </c:pt>
                <c:pt idx="4736">
                  <c:v>0</c:v>
                </c:pt>
                <c:pt idx="4737">
                  <c:v>0</c:v>
                </c:pt>
                <c:pt idx="4738">
                  <c:v>0</c:v>
                </c:pt>
                <c:pt idx="4739">
                  <c:v>0</c:v>
                </c:pt>
                <c:pt idx="4740">
                  <c:v>0</c:v>
                </c:pt>
                <c:pt idx="4741">
                  <c:v>0</c:v>
                </c:pt>
                <c:pt idx="4742">
                  <c:v>0</c:v>
                </c:pt>
                <c:pt idx="4743">
                  <c:v>0</c:v>
                </c:pt>
                <c:pt idx="4744">
                  <c:v>0</c:v>
                </c:pt>
                <c:pt idx="4745">
                  <c:v>0</c:v>
                </c:pt>
                <c:pt idx="4746">
                  <c:v>0</c:v>
                </c:pt>
                <c:pt idx="4747">
                  <c:v>0</c:v>
                </c:pt>
                <c:pt idx="4748">
                  <c:v>0</c:v>
                </c:pt>
                <c:pt idx="4749">
                  <c:v>0</c:v>
                </c:pt>
                <c:pt idx="4750">
                  <c:v>0</c:v>
                </c:pt>
                <c:pt idx="4751">
                  <c:v>0</c:v>
                </c:pt>
                <c:pt idx="4752">
                  <c:v>0</c:v>
                </c:pt>
                <c:pt idx="4753">
                  <c:v>0</c:v>
                </c:pt>
                <c:pt idx="4754">
                  <c:v>0</c:v>
                </c:pt>
                <c:pt idx="4755">
                  <c:v>0</c:v>
                </c:pt>
                <c:pt idx="4756">
                  <c:v>0</c:v>
                </c:pt>
                <c:pt idx="4757">
                  <c:v>0</c:v>
                </c:pt>
                <c:pt idx="4758">
                  <c:v>0</c:v>
                </c:pt>
                <c:pt idx="4759">
                  <c:v>0</c:v>
                </c:pt>
                <c:pt idx="4760">
                  <c:v>0</c:v>
                </c:pt>
                <c:pt idx="4761">
                  <c:v>0</c:v>
                </c:pt>
                <c:pt idx="4762">
                  <c:v>0</c:v>
                </c:pt>
                <c:pt idx="4763">
                  <c:v>0</c:v>
                </c:pt>
                <c:pt idx="4764">
                  <c:v>0</c:v>
                </c:pt>
                <c:pt idx="4765">
                  <c:v>0</c:v>
                </c:pt>
                <c:pt idx="4766">
                  <c:v>0</c:v>
                </c:pt>
                <c:pt idx="4767">
                  <c:v>0</c:v>
                </c:pt>
                <c:pt idx="4768">
                  <c:v>0</c:v>
                </c:pt>
                <c:pt idx="4769">
                  <c:v>0</c:v>
                </c:pt>
                <c:pt idx="4770">
                  <c:v>0</c:v>
                </c:pt>
                <c:pt idx="4771">
                  <c:v>0</c:v>
                </c:pt>
                <c:pt idx="4772">
                  <c:v>0</c:v>
                </c:pt>
                <c:pt idx="4773">
                  <c:v>0</c:v>
                </c:pt>
                <c:pt idx="4774">
                  <c:v>0</c:v>
                </c:pt>
                <c:pt idx="4775">
                  <c:v>0</c:v>
                </c:pt>
                <c:pt idx="4776">
                  <c:v>0</c:v>
                </c:pt>
                <c:pt idx="4777">
                  <c:v>0</c:v>
                </c:pt>
                <c:pt idx="4778">
                  <c:v>0</c:v>
                </c:pt>
                <c:pt idx="4779">
                  <c:v>0</c:v>
                </c:pt>
                <c:pt idx="4780">
                  <c:v>0</c:v>
                </c:pt>
                <c:pt idx="4781">
                  <c:v>0</c:v>
                </c:pt>
                <c:pt idx="4782">
                  <c:v>0</c:v>
                </c:pt>
                <c:pt idx="4783">
                  <c:v>0</c:v>
                </c:pt>
                <c:pt idx="4784">
                  <c:v>0</c:v>
                </c:pt>
                <c:pt idx="4785">
                  <c:v>0</c:v>
                </c:pt>
                <c:pt idx="4786">
                  <c:v>0</c:v>
                </c:pt>
                <c:pt idx="4787">
                  <c:v>0</c:v>
                </c:pt>
                <c:pt idx="4788">
                  <c:v>0</c:v>
                </c:pt>
                <c:pt idx="4789">
                  <c:v>0</c:v>
                </c:pt>
                <c:pt idx="4790">
                  <c:v>0</c:v>
                </c:pt>
                <c:pt idx="4791">
                  <c:v>0</c:v>
                </c:pt>
                <c:pt idx="4792">
                  <c:v>0</c:v>
                </c:pt>
                <c:pt idx="4793">
                  <c:v>0</c:v>
                </c:pt>
                <c:pt idx="4794">
                  <c:v>0</c:v>
                </c:pt>
                <c:pt idx="4795">
                  <c:v>1</c:v>
                </c:pt>
                <c:pt idx="4796">
                  <c:v>0</c:v>
                </c:pt>
                <c:pt idx="4797">
                  <c:v>0</c:v>
                </c:pt>
                <c:pt idx="4798">
                  <c:v>0</c:v>
                </c:pt>
                <c:pt idx="4799">
                  <c:v>0</c:v>
                </c:pt>
                <c:pt idx="4800">
                  <c:v>0</c:v>
                </c:pt>
                <c:pt idx="4801">
                  <c:v>0</c:v>
                </c:pt>
                <c:pt idx="4802">
                  <c:v>0</c:v>
                </c:pt>
                <c:pt idx="4803">
                  <c:v>0</c:v>
                </c:pt>
                <c:pt idx="4804">
                  <c:v>0</c:v>
                </c:pt>
                <c:pt idx="4805">
                  <c:v>0</c:v>
                </c:pt>
                <c:pt idx="4806">
                  <c:v>0</c:v>
                </c:pt>
                <c:pt idx="4807">
                  <c:v>0</c:v>
                </c:pt>
                <c:pt idx="4808">
                  <c:v>0</c:v>
                </c:pt>
                <c:pt idx="4809">
                  <c:v>0</c:v>
                </c:pt>
                <c:pt idx="4810">
                  <c:v>0</c:v>
                </c:pt>
                <c:pt idx="4811">
                  <c:v>0</c:v>
                </c:pt>
                <c:pt idx="4812">
                  <c:v>0</c:v>
                </c:pt>
                <c:pt idx="4813">
                  <c:v>0</c:v>
                </c:pt>
                <c:pt idx="4814">
                  <c:v>0</c:v>
                </c:pt>
                <c:pt idx="4815">
                  <c:v>0</c:v>
                </c:pt>
                <c:pt idx="4816">
                  <c:v>0</c:v>
                </c:pt>
                <c:pt idx="4817">
                  <c:v>0</c:v>
                </c:pt>
                <c:pt idx="4818">
                  <c:v>0</c:v>
                </c:pt>
                <c:pt idx="4819">
                  <c:v>0</c:v>
                </c:pt>
                <c:pt idx="4820">
                  <c:v>0</c:v>
                </c:pt>
                <c:pt idx="4821">
                  <c:v>0</c:v>
                </c:pt>
                <c:pt idx="4822">
                  <c:v>0</c:v>
                </c:pt>
                <c:pt idx="4823">
                  <c:v>0</c:v>
                </c:pt>
                <c:pt idx="4824">
                  <c:v>0</c:v>
                </c:pt>
                <c:pt idx="4825">
                  <c:v>0</c:v>
                </c:pt>
                <c:pt idx="4826">
                  <c:v>0</c:v>
                </c:pt>
                <c:pt idx="4827">
                  <c:v>0</c:v>
                </c:pt>
                <c:pt idx="4828">
                  <c:v>0</c:v>
                </c:pt>
                <c:pt idx="4829">
                  <c:v>0</c:v>
                </c:pt>
                <c:pt idx="4830">
                  <c:v>0</c:v>
                </c:pt>
                <c:pt idx="4831">
                  <c:v>0</c:v>
                </c:pt>
                <c:pt idx="4832">
                  <c:v>0</c:v>
                </c:pt>
                <c:pt idx="4833">
                  <c:v>0</c:v>
                </c:pt>
                <c:pt idx="4834">
                  <c:v>0</c:v>
                </c:pt>
                <c:pt idx="4835">
                  <c:v>0</c:v>
                </c:pt>
                <c:pt idx="4836">
                  <c:v>0</c:v>
                </c:pt>
                <c:pt idx="4837">
                  <c:v>0</c:v>
                </c:pt>
                <c:pt idx="4838">
                  <c:v>0</c:v>
                </c:pt>
                <c:pt idx="4839">
                  <c:v>0</c:v>
                </c:pt>
                <c:pt idx="4840">
                  <c:v>0</c:v>
                </c:pt>
                <c:pt idx="4841">
                  <c:v>0</c:v>
                </c:pt>
                <c:pt idx="4842">
                  <c:v>0</c:v>
                </c:pt>
                <c:pt idx="4843">
                  <c:v>0</c:v>
                </c:pt>
                <c:pt idx="4844">
                  <c:v>0</c:v>
                </c:pt>
                <c:pt idx="4845">
                  <c:v>0</c:v>
                </c:pt>
                <c:pt idx="4846">
                  <c:v>0</c:v>
                </c:pt>
                <c:pt idx="4847">
                  <c:v>0</c:v>
                </c:pt>
                <c:pt idx="4848">
                  <c:v>0</c:v>
                </c:pt>
                <c:pt idx="4849">
                  <c:v>0</c:v>
                </c:pt>
                <c:pt idx="4850">
                  <c:v>0</c:v>
                </c:pt>
                <c:pt idx="4851">
                  <c:v>0</c:v>
                </c:pt>
                <c:pt idx="4852">
                  <c:v>0</c:v>
                </c:pt>
                <c:pt idx="4853">
                  <c:v>0</c:v>
                </c:pt>
                <c:pt idx="4854">
                  <c:v>0</c:v>
                </c:pt>
                <c:pt idx="4855">
                  <c:v>0</c:v>
                </c:pt>
                <c:pt idx="4856">
                  <c:v>0</c:v>
                </c:pt>
                <c:pt idx="4857">
                  <c:v>0</c:v>
                </c:pt>
                <c:pt idx="4858">
                  <c:v>0</c:v>
                </c:pt>
                <c:pt idx="4859">
                  <c:v>0</c:v>
                </c:pt>
                <c:pt idx="4860">
                  <c:v>0</c:v>
                </c:pt>
                <c:pt idx="4861">
                  <c:v>0</c:v>
                </c:pt>
                <c:pt idx="4862">
                  <c:v>0</c:v>
                </c:pt>
                <c:pt idx="4863">
                  <c:v>0</c:v>
                </c:pt>
                <c:pt idx="4864">
                  <c:v>0</c:v>
                </c:pt>
                <c:pt idx="4865">
                  <c:v>0</c:v>
                </c:pt>
                <c:pt idx="4866">
                  <c:v>0</c:v>
                </c:pt>
                <c:pt idx="4867">
                  <c:v>0</c:v>
                </c:pt>
                <c:pt idx="4868">
                  <c:v>0</c:v>
                </c:pt>
                <c:pt idx="4869">
                  <c:v>0</c:v>
                </c:pt>
                <c:pt idx="4870">
                  <c:v>0</c:v>
                </c:pt>
                <c:pt idx="4871">
                  <c:v>0</c:v>
                </c:pt>
                <c:pt idx="4872">
                  <c:v>0</c:v>
                </c:pt>
                <c:pt idx="4873">
                  <c:v>0</c:v>
                </c:pt>
                <c:pt idx="4874">
                  <c:v>0</c:v>
                </c:pt>
                <c:pt idx="4875">
                  <c:v>0</c:v>
                </c:pt>
                <c:pt idx="4876">
                  <c:v>0</c:v>
                </c:pt>
                <c:pt idx="4877">
                  <c:v>0</c:v>
                </c:pt>
                <c:pt idx="4878">
                  <c:v>0</c:v>
                </c:pt>
                <c:pt idx="4879">
                  <c:v>0</c:v>
                </c:pt>
                <c:pt idx="4880">
                  <c:v>0</c:v>
                </c:pt>
                <c:pt idx="4881">
                  <c:v>0</c:v>
                </c:pt>
                <c:pt idx="4882">
                  <c:v>0</c:v>
                </c:pt>
                <c:pt idx="4883">
                  <c:v>0</c:v>
                </c:pt>
                <c:pt idx="4884">
                  <c:v>0</c:v>
                </c:pt>
                <c:pt idx="4885">
                  <c:v>0</c:v>
                </c:pt>
                <c:pt idx="4886">
                  <c:v>0</c:v>
                </c:pt>
                <c:pt idx="4887">
                  <c:v>0</c:v>
                </c:pt>
                <c:pt idx="4888">
                  <c:v>0</c:v>
                </c:pt>
                <c:pt idx="4889">
                  <c:v>0</c:v>
                </c:pt>
                <c:pt idx="4890">
                  <c:v>0</c:v>
                </c:pt>
                <c:pt idx="4891">
                  <c:v>0</c:v>
                </c:pt>
                <c:pt idx="4892">
                  <c:v>0</c:v>
                </c:pt>
                <c:pt idx="4893">
                  <c:v>0</c:v>
                </c:pt>
                <c:pt idx="4894">
                  <c:v>0</c:v>
                </c:pt>
                <c:pt idx="4895">
                  <c:v>0</c:v>
                </c:pt>
                <c:pt idx="4896">
                  <c:v>0</c:v>
                </c:pt>
                <c:pt idx="4897">
                  <c:v>0</c:v>
                </c:pt>
                <c:pt idx="4898">
                  <c:v>0</c:v>
                </c:pt>
                <c:pt idx="4899">
                  <c:v>0</c:v>
                </c:pt>
                <c:pt idx="4900">
                  <c:v>0</c:v>
                </c:pt>
                <c:pt idx="4901">
                  <c:v>0</c:v>
                </c:pt>
                <c:pt idx="4902">
                  <c:v>0</c:v>
                </c:pt>
                <c:pt idx="4903">
                  <c:v>0</c:v>
                </c:pt>
                <c:pt idx="4904">
                  <c:v>0</c:v>
                </c:pt>
                <c:pt idx="4905">
                  <c:v>0</c:v>
                </c:pt>
                <c:pt idx="4906">
                  <c:v>0</c:v>
                </c:pt>
                <c:pt idx="4907">
                  <c:v>0</c:v>
                </c:pt>
                <c:pt idx="4908">
                  <c:v>0</c:v>
                </c:pt>
                <c:pt idx="4909">
                  <c:v>0</c:v>
                </c:pt>
                <c:pt idx="4910">
                  <c:v>0</c:v>
                </c:pt>
                <c:pt idx="4911">
                  <c:v>0</c:v>
                </c:pt>
                <c:pt idx="4912">
                  <c:v>0</c:v>
                </c:pt>
                <c:pt idx="4913">
                  <c:v>0</c:v>
                </c:pt>
                <c:pt idx="4914">
                  <c:v>0</c:v>
                </c:pt>
                <c:pt idx="4915">
                  <c:v>0</c:v>
                </c:pt>
                <c:pt idx="4916">
                  <c:v>0</c:v>
                </c:pt>
                <c:pt idx="4917">
                  <c:v>0</c:v>
                </c:pt>
                <c:pt idx="4918">
                  <c:v>0</c:v>
                </c:pt>
                <c:pt idx="4919">
                  <c:v>0</c:v>
                </c:pt>
                <c:pt idx="4920">
                  <c:v>0</c:v>
                </c:pt>
                <c:pt idx="4921">
                  <c:v>0</c:v>
                </c:pt>
                <c:pt idx="4922">
                  <c:v>0</c:v>
                </c:pt>
                <c:pt idx="4923">
                  <c:v>0</c:v>
                </c:pt>
                <c:pt idx="4924">
                  <c:v>0</c:v>
                </c:pt>
                <c:pt idx="4925">
                  <c:v>0</c:v>
                </c:pt>
                <c:pt idx="4926">
                  <c:v>0</c:v>
                </c:pt>
                <c:pt idx="4927">
                  <c:v>0</c:v>
                </c:pt>
                <c:pt idx="4928">
                  <c:v>0</c:v>
                </c:pt>
                <c:pt idx="4929">
                  <c:v>0</c:v>
                </c:pt>
                <c:pt idx="4930">
                  <c:v>0</c:v>
                </c:pt>
                <c:pt idx="4931">
                  <c:v>0</c:v>
                </c:pt>
                <c:pt idx="4932">
                  <c:v>0</c:v>
                </c:pt>
                <c:pt idx="4933">
                  <c:v>0</c:v>
                </c:pt>
                <c:pt idx="4934">
                  <c:v>0</c:v>
                </c:pt>
                <c:pt idx="4935">
                  <c:v>0</c:v>
                </c:pt>
                <c:pt idx="4936">
                  <c:v>0</c:v>
                </c:pt>
                <c:pt idx="4937">
                  <c:v>0</c:v>
                </c:pt>
                <c:pt idx="4938">
                  <c:v>0</c:v>
                </c:pt>
                <c:pt idx="4939">
                  <c:v>0</c:v>
                </c:pt>
                <c:pt idx="4940">
                  <c:v>0</c:v>
                </c:pt>
                <c:pt idx="4941">
                  <c:v>0</c:v>
                </c:pt>
                <c:pt idx="4942">
                  <c:v>0</c:v>
                </c:pt>
                <c:pt idx="4943">
                  <c:v>0</c:v>
                </c:pt>
                <c:pt idx="4944">
                  <c:v>0</c:v>
                </c:pt>
                <c:pt idx="4945">
                  <c:v>0</c:v>
                </c:pt>
                <c:pt idx="4946">
                  <c:v>0</c:v>
                </c:pt>
                <c:pt idx="4947">
                  <c:v>0</c:v>
                </c:pt>
                <c:pt idx="4948">
                  <c:v>0</c:v>
                </c:pt>
                <c:pt idx="4949">
                  <c:v>0</c:v>
                </c:pt>
                <c:pt idx="4950">
                  <c:v>0</c:v>
                </c:pt>
                <c:pt idx="4951">
                  <c:v>0</c:v>
                </c:pt>
                <c:pt idx="4952">
                  <c:v>0</c:v>
                </c:pt>
                <c:pt idx="4953">
                  <c:v>0</c:v>
                </c:pt>
                <c:pt idx="4954">
                  <c:v>0</c:v>
                </c:pt>
                <c:pt idx="4955">
                  <c:v>0</c:v>
                </c:pt>
                <c:pt idx="4956">
                  <c:v>0</c:v>
                </c:pt>
                <c:pt idx="4957">
                  <c:v>0</c:v>
                </c:pt>
                <c:pt idx="4958">
                  <c:v>0</c:v>
                </c:pt>
                <c:pt idx="4959">
                  <c:v>0</c:v>
                </c:pt>
                <c:pt idx="4960">
                  <c:v>0</c:v>
                </c:pt>
                <c:pt idx="4961">
                  <c:v>0</c:v>
                </c:pt>
                <c:pt idx="4962">
                  <c:v>0</c:v>
                </c:pt>
                <c:pt idx="4963">
                  <c:v>0</c:v>
                </c:pt>
                <c:pt idx="4964">
                  <c:v>0</c:v>
                </c:pt>
                <c:pt idx="4965">
                  <c:v>0</c:v>
                </c:pt>
                <c:pt idx="4966">
                  <c:v>0</c:v>
                </c:pt>
                <c:pt idx="4967">
                  <c:v>0</c:v>
                </c:pt>
                <c:pt idx="4968">
                  <c:v>0</c:v>
                </c:pt>
                <c:pt idx="4969">
                  <c:v>0</c:v>
                </c:pt>
                <c:pt idx="4970">
                  <c:v>0</c:v>
                </c:pt>
                <c:pt idx="4971">
                  <c:v>0</c:v>
                </c:pt>
                <c:pt idx="4972">
                  <c:v>0</c:v>
                </c:pt>
                <c:pt idx="4973">
                  <c:v>0</c:v>
                </c:pt>
                <c:pt idx="4974">
                  <c:v>0</c:v>
                </c:pt>
                <c:pt idx="4975">
                  <c:v>0</c:v>
                </c:pt>
                <c:pt idx="4976">
                  <c:v>0</c:v>
                </c:pt>
                <c:pt idx="4977">
                  <c:v>0</c:v>
                </c:pt>
                <c:pt idx="4978">
                  <c:v>0</c:v>
                </c:pt>
                <c:pt idx="4979">
                  <c:v>0</c:v>
                </c:pt>
                <c:pt idx="4980">
                  <c:v>0</c:v>
                </c:pt>
                <c:pt idx="4981">
                  <c:v>0</c:v>
                </c:pt>
                <c:pt idx="4982">
                  <c:v>0</c:v>
                </c:pt>
                <c:pt idx="4983">
                  <c:v>0</c:v>
                </c:pt>
                <c:pt idx="4984">
                  <c:v>0</c:v>
                </c:pt>
                <c:pt idx="4985">
                  <c:v>0</c:v>
                </c:pt>
                <c:pt idx="4986">
                  <c:v>0</c:v>
                </c:pt>
                <c:pt idx="4987">
                  <c:v>0</c:v>
                </c:pt>
                <c:pt idx="4988">
                  <c:v>0</c:v>
                </c:pt>
                <c:pt idx="4989">
                  <c:v>0</c:v>
                </c:pt>
                <c:pt idx="4990">
                  <c:v>0</c:v>
                </c:pt>
                <c:pt idx="4991">
                  <c:v>0</c:v>
                </c:pt>
                <c:pt idx="4992">
                  <c:v>0</c:v>
                </c:pt>
                <c:pt idx="4993">
                  <c:v>0</c:v>
                </c:pt>
                <c:pt idx="4994">
                  <c:v>0</c:v>
                </c:pt>
                <c:pt idx="4995">
                  <c:v>0</c:v>
                </c:pt>
                <c:pt idx="4996">
                  <c:v>0</c:v>
                </c:pt>
                <c:pt idx="4997">
                  <c:v>0</c:v>
                </c:pt>
                <c:pt idx="4998">
                  <c:v>0</c:v>
                </c:pt>
                <c:pt idx="4999">
                  <c:v>0</c:v>
                </c:pt>
                <c:pt idx="5000">
                  <c:v>0</c:v>
                </c:pt>
                <c:pt idx="5001">
                  <c:v>0</c:v>
                </c:pt>
                <c:pt idx="5002">
                  <c:v>0</c:v>
                </c:pt>
                <c:pt idx="5003">
                  <c:v>0</c:v>
                </c:pt>
                <c:pt idx="5004">
                  <c:v>0</c:v>
                </c:pt>
                <c:pt idx="5005">
                  <c:v>0</c:v>
                </c:pt>
                <c:pt idx="5006">
                  <c:v>0</c:v>
                </c:pt>
                <c:pt idx="5007">
                  <c:v>0</c:v>
                </c:pt>
                <c:pt idx="5008">
                  <c:v>0</c:v>
                </c:pt>
                <c:pt idx="5009">
                  <c:v>0</c:v>
                </c:pt>
                <c:pt idx="5010">
                  <c:v>0</c:v>
                </c:pt>
                <c:pt idx="5011">
                  <c:v>0</c:v>
                </c:pt>
                <c:pt idx="5012">
                  <c:v>0</c:v>
                </c:pt>
                <c:pt idx="5013">
                  <c:v>0</c:v>
                </c:pt>
                <c:pt idx="5014">
                  <c:v>0</c:v>
                </c:pt>
                <c:pt idx="5015">
                  <c:v>0</c:v>
                </c:pt>
                <c:pt idx="5016">
                  <c:v>0</c:v>
                </c:pt>
                <c:pt idx="5017">
                  <c:v>0</c:v>
                </c:pt>
                <c:pt idx="5018">
                  <c:v>0</c:v>
                </c:pt>
                <c:pt idx="5019">
                  <c:v>0</c:v>
                </c:pt>
                <c:pt idx="5020">
                  <c:v>0</c:v>
                </c:pt>
                <c:pt idx="5021">
                  <c:v>0</c:v>
                </c:pt>
                <c:pt idx="5022">
                  <c:v>0</c:v>
                </c:pt>
                <c:pt idx="5023">
                  <c:v>0</c:v>
                </c:pt>
                <c:pt idx="5024">
                  <c:v>0</c:v>
                </c:pt>
                <c:pt idx="5025">
                  <c:v>0</c:v>
                </c:pt>
                <c:pt idx="5026">
                  <c:v>0</c:v>
                </c:pt>
                <c:pt idx="5027">
                  <c:v>0</c:v>
                </c:pt>
                <c:pt idx="5028">
                  <c:v>0</c:v>
                </c:pt>
                <c:pt idx="5029">
                  <c:v>0</c:v>
                </c:pt>
                <c:pt idx="5030">
                  <c:v>0</c:v>
                </c:pt>
                <c:pt idx="5031">
                  <c:v>0</c:v>
                </c:pt>
                <c:pt idx="5032">
                  <c:v>0</c:v>
                </c:pt>
                <c:pt idx="5033">
                  <c:v>0</c:v>
                </c:pt>
                <c:pt idx="5034">
                  <c:v>0</c:v>
                </c:pt>
                <c:pt idx="5035">
                  <c:v>0</c:v>
                </c:pt>
                <c:pt idx="5036">
                  <c:v>0</c:v>
                </c:pt>
                <c:pt idx="5037">
                  <c:v>0</c:v>
                </c:pt>
                <c:pt idx="5038">
                  <c:v>0</c:v>
                </c:pt>
                <c:pt idx="5039">
                  <c:v>0</c:v>
                </c:pt>
                <c:pt idx="5040">
                  <c:v>0</c:v>
                </c:pt>
                <c:pt idx="5041">
                  <c:v>0</c:v>
                </c:pt>
                <c:pt idx="5042">
                  <c:v>0</c:v>
                </c:pt>
                <c:pt idx="5043">
                  <c:v>0</c:v>
                </c:pt>
                <c:pt idx="5044">
                  <c:v>0</c:v>
                </c:pt>
                <c:pt idx="5045">
                  <c:v>0</c:v>
                </c:pt>
                <c:pt idx="5046">
                  <c:v>0</c:v>
                </c:pt>
                <c:pt idx="5047">
                  <c:v>0</c:v>
                </c:pt>
                <c:pt idx="5048">
                  <c:v>0</c:v>
                </c:pt>
                <c:pt idx="5049">
                  <c:v>0</c:v>
                </c:pt>
                <c:pt idx="5050">
                  <c:v>0</c:v>
                </c:pt>
                <c:pt idx="5051">
                  <c:v>0</c:v>
                </c:pt>
                <c:pt idx="5052">
                  <c:v>0</c:v>
                </c:pt>
                <c:pt idx="5053">
                  <c:v>0</c:v>
                </c:pt>
                <c:pt idx="5054">
                  <c:v>0</c:v>
                </c:pt>
                <c:pt idx="5055">
                  <c:v>0</c:v>
                </c:pt>
                <c:pt idx="5056">
                  <c:v>0</c:v>
                </c:pt>
                <c:pt idx="5057">
                  <c:v>0</c:v>
                </c:pt>
                <c:pt idx="5058">
                  <c:v>0</c:v>
                </c:pt>
                <c:pt idx="5059">
                  <c:v>0</c:v>
                </c:pt>
                <c:pt idx="5060">
                  <c:v>0</c:v>
                </c:pt>
                <c:pt idx="5061">
                  <c:v>0</c:v>
                </c:pt>
                <c:pt idx="5062">
                  <c:v>0</c:v>
                </c:pt>
                <c:pt idx="5063">
                  <c:v>0</c:v>
                </c:pt>
                <c:pt idx="5064">
                  <c:v>0</c:v>
                </c:pt>
                <c:pt idx="5065">
                  <c:v>0</c:v>
                </c:pt>
                <c:pt idx="5066">
                  <c:v>0</c:v>
                </c:pt>
                <c:pt idx="5067">
                  <c:v>0</c:v>
                </c:pt>
                <c:pt idx="5068">
                  <c:v>0</c:v>
                </c:pt>
                <c:pt idx="5069">
                  <c:v>0</c:v>
                </c:pt>
                <c:pt idx="5070">
                  <c:v>0</c:v>
                </c:pt>
                <c:pt idx="5071">
                  <c:v>0</c:v>
                </c:pt>
                <c:pt idx="5072">
                  <c:v>0</c:v>
                </c:pt>
                <c:pt idx="5073">
                  <c:v>0</c:v>
                </c:pt>
                <c:pt idx="5074">
                  <c:v>0</c:v>
                </c:pt>
                <c:pt idx="5075">
                  <c:v>0</c:v>
                </c:pt>
                <c:pt idx="5076">
                  <c:v>0</c:v>
                </c:pt>
                <c:pt idx="5077">
                  <c:v>0</c:v>
                </c:pt>
                <c:pt idx="5078">
                  <c:v>0</c:v>
                </c:pt>
                <c:pt idx="5079">
                  <c:v>0</c:v>
                </c:pt>
                <c:pt idx="5080">
                  <c:v>0</c:v>
                </c:pt>
                <c:pt idx="5081">
                  <c:v>0</c:v>
                </c:pt>
                <c:pt idx="5082">
                  <c:v>0</c:v>
                </c:pt>
                <c:pt idx="5083">
                  <c:v>0</c:v>
                </c:pt>
                <c:pt idx="5084">
                  <c:v>0</c:v>
                </c:pt>
                <c:pt idx="5085">
                  <c:v>0</c:v>
                </c:pt>
                <c:pt idx="5086">
                  <c:v>0</c:v>
                </c:pt>
                <c:pt idx="5087">
                  <c:v>0</c:v>
                </c:pt>
                <c:pt idx="5088">
                  <c:v>0</c:v>
                </c:pt>
                <c:pt idx="5089">
                  <c:v>0</c:v>
                </c:pt>
                <c:pt idx="5090">
                  <c:v>0</c:v>
                </c:pt>
                <c:pt idx="5091">
                  <c:v>0</c:v>
                </c:pt>
                <c:pt idx="5092">
                  <c:v>0</c:v>
                </c:pt>
                <c:pt idx="5093">
                  <c:v>0</c:v>
                </c:pt>
                <c:pt idx="5094">
                  <c:v>0</c:v>
                </c:pt>
                <c:pt idx="5095">
                  <c:v>0</c:v>
                </c:pt>
                <c:pt idx="5096">
                  <c:v>0</c:v>
                </c:pt>
                <c:pt idx="5097">
                  <c:v>0</c:v>
                </c:pt>
                <c:pt idx="5098">
                  <c:v>0</c:v>
                </c:pt>
                <c:pt idx="5099">
                  <c:v>0</c:v>
                </c:pt>
                <c:pt idx="5100">
                  <c:v>0</c:v>
                </c:pt>
                <c:pt idx="5101">
                  <c:v>0</c:v>
                </c:pt>
                <c:pt idx="5102">
                  <c:v>0</c:v>
                </c:pt>
                <c:pt idx="5103">
                  <c:v>0</c:v>
                </c:pt>
                <c:pt idx="5104">
                  <c:v>0</c:v>
                </c:pt>
                <c:pt idx="5105">
                  <c:v>0</c:v>
                </c:pt>
                <c:pt idx="5106">
                  <c:v>0</c:v>
                </c:pt>
                <c:pt idx="5107">
                  <c:v>0</c:v>
                </c:pt>
                <c:pt idx="5108">
                  <c:v>0</c:v>
                </c:pt>
                <c:pt idx="5109">
                  <c:v>0</c:v>
                </c:pt>
                <c:pt idx="5110">
                  <c:v>0</c:v>
                </c:pt>
                <c:pt idx="5111">
                  <c:v>0</c:v>
                </c:pt>
                <c:pt idx="5112">
                  <c:v>0</c:v>
                </c:pt>
                <c:pt idx="5113">
                  <c:v>0</c:v>
                </c:pt>
                <c:pt idx="5114">
                  <c:v>0</c:v>
                </c:pt>
                <c:pt idx="5115">
                  <c:v>0</c:v>
                </c:pt>
                <c:pt idx="5116">
                  <c:v>0</c:v>
                </c:pt>
                <c:pt idx="5117">
                  <c:v>0</c:v>
                </c:pt>
                <c:pt idx="5118">
                  <c:v>0</c:v>
                </c:pt>
                <c:pt idx="5119">
                  <c:v>0</c:v>
                </c:pt>
                <c:pt idx="5120">
                  <c:v>0</c:v>
                </c:pt>
                <c:pt idx="5121">
                  <c:v>0</c:v>
                </c:pt>
                <c:pt idx="5122">
                  <c:v>0</c:v>
                </c:pt>
                <c:pt idx="5123">
                  <c:v>0</c:v>
                </c:pt>
                <c:pt idx="5124">
                  <c:v>0</c:v>
                </c:pt>
                <c:pt idx="5125">
                  <c:v>0</c:v>
                </c:pt>
                <c:pt idx="5126">
                  <c:v>0</c:v>
                </c:pt>
                <c:pt idx="5127">
                  <c:v>0</c:v>
                </c:pt>
                <c:pt idx="5128">
                  <c:v>0</c:v>
                </c:pt>
                <c:pt idx="5129">
                  <c:v>0</c:v>
                </c:pt>
                <c:pt idx="5130">
                  <c:v>0</c:v>
                </c:pt>
                <c:pt idx="5131">
                  <c:v>0</c:v>
                </c:pt>
                <c:pt idx="5132">
                  <c:v>0</c:v>
                </c:pt>
                <c:pt idx="5133">
                  <c:v>0</c:v>
                </c:pt>
                <c:pt idx="5134">
                  <c:v>0</c:v>
                </c:pt>
                <c:pt idx="5135">
                  <c:v>0</c:v>
                </c:pt>
                <c:pt idx="5136">
                  <c:v>0</c:v>
                </c:pt>
                <c:pt idx="5137">
                  <c:v>0</c:v>
                </c:pt>
                <c:pt idx="5138">
                  <c:v>0</c:v>
                </c:pt>
                <c:pt idx="5139">
                  <c:v>0</c:v>
                </c:pt>
                <c:pt idx="5140">
                  <c:v>0</c:v>
                </c:pt>
                <c:pt idx="5141">
                  <c:v>0</c:v>
                </c:pt>
                <c:pt idx="5142">
                  <c:v>0</c:v>
                </c:pt>
                <c:pt idx="5143">
                  <c:v>0</c:v>
                </c:pt>
                <c:pt idx="5144">
                  <c:v>0</c:v>
                </c:pt>
                <c:pt idx="5145">
                  <c:v>0</c:v>
                </c:pt>
                <c:pt idx="5146">
                  <c:v>0</c:v>
                </c:pt>
                <c:pt idx="5147">
                  <c:v>0</c:v>
                </c:pt>
                <c:pt idx="5148">
                  <c:v>0</c:v>
                </c:pt>
                <c:pt idx="5149">
                  <c:v>0</c:v>
                </c:pt>
                <c:pt idx="5150">
                  <c:v>0</c:v>
                </c:pt>
                <c:pt idx="5151">
                  <c:v>0</c:v>
                </c:pt>
                <c:pt idx="5152">
                  <c:v>0</c:v>
                </c:pt>
                <c:pt idx="5153">
                  <c:v>0</c:v>
                </c:pt>
                <c:pt idx="5154">
                  <c:v>0</c:v>
                </c:pt>
                <c:pt idx="5155">
                  <c:v>0</c:v>
                </c:pt>
                <c:pt idx="5156">
                  <c:v>0</c:v>
                </c:pt>
                <c:pt idx="5157">
                  <c:v>0</c:v>
                </c:pt>
                <c:pt idx="5158">
                  <c:v>0</c:v>
                </c:pt>
                <c:pt idx="5159">
                  <c:v>0</c:v>
                </c:pt>
                <c:pt idx="5160">
                  <c:v>0</c:v>
                </c:pt>
                <c:pt idx="5161">
                  <c:v>0</c:v>
                </c:pt>
                <c:pt idx="5162">
                  <c:v>0</c:v>
                </c:pt>
                <c:pt idx="5163">
                  <c:v>0</c:v>
                </c:pt>
                <c:pt idx="5164">
                  <c:v>0</c:v>
                </c:pt>
                <c:pt idx="5165">
                  <c:v>0</c:v>
                </c:pt>
                <c:pt idx="5166">
                  <c:v>0</c:v>
                </c:pt>
                <c:pt idx="5167">
                  <c:v>0</c:v>
                </c:pt>
                <c:pt idx="5168">
                  <c:v>0</c:v>
                </c:pt>
                <c:pt idx="5169">
                  <c:v>0</c:v>
                </c:pt>
                <c:pt idx="5170">
                  <c:v>0</c:v>
                </c:pt>
                <c:pt idx="5171">
                  <c:v>0</c:v>
                </c:pt>
                <c:pt idx="5172">
                  <c:v>0</c:v>
                </c:pt>
                <c:pt idx="5173">
                  <c:v>0</c:v>
                </c:pt>
                <c:pt idx="5174">
                  <c:v>0</c:v>
                </c:pt>
                <c:pt idx="5175">
                  <c:v>0</c:v>
                </c:pt>
                <c:pt idx="5176">
                  <c:v>0</c:v>
                </c:pt>
                <c:pt idx="5177">
                  <c:v>0</c:v>
                </c:pt>
                <c:pt idx="5178">
                  <c:v>0</c:v>
                </c:pt>
                <c:pt idx="5179">
                  <c:v>0</c:v>
                </c:pt>
                <c:pt idx="5180">
                  <c:v>0</c:v>
                </c:pt>
                <c:pt idx="5181">
                  <c:v>0</c:v>
                </c:pt>
                <c:pt idx="5182">
                  <c:v>0</c:v>
                </c:pt>
                <c:pt idx="5183">
                  <c:v>0</c:v>
                </c:pt>
                <c:pt idx="5184">
                  <c:v>0</c:v>
                </c:pt>
                <c:pt idx="5185">
                  <c:v>0</c:v>
                </c:pt>
                <c:pt idx="5186">
                  <c:v>0</c:v>
                </c:pt>
                <c:pt idx="5187">
                  <c:v>0</c:v>
                </c:pt>
                <c:pt idx="5188">
                  <c:v>0</c:v>
                </c:pt>
                <c:pt idx="5189">
                  <c:v>0</c:v>
                </c:pt>
                <c:pt idx="5190">
                  <c:v>0</c:v>
                </c:pt>
                <c:pt idx="5191">
                  <c:v>0</c:v>
                </c:pt>
                <c:pt idx="5192">
                  <c:v>0</c:v>
                </c:pt>
                <c:pt idx="5193">
                  <c:v>0</c:v>
                </c:pt>
                <c:pt idx="5194">
                  <c:v>0</c:v>
                </c:pt>
                <c:pt idx="5195">
                  <c:v>0</c:v>
                </c:pt>
                <c:pt idx="5196">
                  <c:v>0</c:v>
                </c:pt>
                <c:pt idx="5197">
                  <c:v>0</c:v>
                </c:pt>
                <c:pt idx="5198">
                  <c:v>0</c:v>
                </c:pt>
                <c:pt idx="5199">
                  <c:v>0</c:v>
                </c:pt>
                <c:pt idx="5200">
                  <c:v>0</c:v>
                </c:pt>
                <c:pt idx="5201">
                  <c:v>0</c:v>
                </c:pt>
                <c:pt idx="5202">
                  <c:v>0</c:v>
                </c:pt>
                <c:pt idx="5203">
                  <c:v>0</c:v>
                </c:pt>
                <c:pt idx="5204">
                  <c:v>0</c:v>
                </c:pt>
                <c:pt idx="5205">
                  <c:v>0</c:v>
                </c:pt>
                <c:pt idx="5206">
                  <c:v>0</c:v>
                </c:pt>
                <c:pt idx="5207">
                  <c:v>0</c:v>
                </c:pt>
                <c:pt idx="5208">
                  <c:v>0</c:v>
                </c:pt>
                <c:pt idx="5209">
                  <c:v>0</c:v>
                </c:pt>
                <c:pt idx="5210">
                  <c:v>0</c:v>
                </c:pt>
                <c:pt idx="5211">
                  <c:v>0</c:v>
                </c:pt>
                <c:pt idx="5212">
                  <c:v>0</c:v>
                </c:pt>
                <c:pt idx="5213">
                  <c:v>0</c:v>
                </c:pt>
                <c:pt idx="5214">
                  <c:v>0</c:v>
                </c:pt>
                <c:pt idx="5215">
                  <c:v>0</c:v>
                </c:pt>
                <c:pt idx="5216">
                  <c:v>0</c:v>
                </c:pt>
                <c:pt idx="5217">
                  <c:v>0</c:v>
                </c:pt>
                <c:pt idx="5218">
                  <c:v>0</c:v>
                </c:pt>
                <c:pt idx="5219">
                  <c:v>0</c:v>
                </c:pt>
                <c:pt idx="5220">
                  <c:v>0</c:v>
                </c:pt>
                <c:pt idx="5221">
                  <c:v>0</c:v>
                </c:pt>
                <c:pt idx="5222">
                  <c:v>0</c:v>
                </c:pt>
                <c:pt idx="5223">
                  <c:v>0</c:v>
                </c:pt>
                <c:pt idx="5224">
                  <c:v>0</c:v>
                </c:pt>
                <c:pt idx="5225">
                  <c:v>0</c:v>
                </c:pt>
                <c:pt idx="5226">
                  <c:v>0</c:v>
                </c:pt>
                <c:pt idx="5227">
                  <c:v>0</c:v>
                </c:pt>
                <c:pt idx="5228">
                  <c:v>0</c:v>
                </c:pt>
                <c:pt idx="5229">
                  <c:v>0</c:v>
                </c:pt>
                <c:pt idx="5230">
                  <c:v>0</c:v>
                </c:pt>
                <c:pt idx="5231">
                  <c:v>0</c:v>
                </c:pt>
                <c:pt idx="5232">
                  <c:v>0</c:v>
                </c:pt>
                <c:pt idx="5233">
                  <c:v>0</c:v>
                </c:pt>
                <c:pt idx="5234">
                  <c:v>0</c:v>
                </c:pt>
                <c:pt idx="5235">
                  <c:v>0</c:v>
                </c:pt>
                <c:pt idx="5236">
                  <c:v>0</c:v>
                </c:pt>
                <c:pt idx="5237">
                  <c:v>0</c:v>
                </c:pt>
                <c:pt idx="5238">
                  <c:v>0</c:v>
                </c:pt>
                <c:pt idx="5239">
                  <c:v>0</c:v>
                </c:pt>
                <c:pt idx="5240">
                  <c:v>0</c:v>
                </c:pt>
                <c:pt idx="5241">
                  <c:v>0</c:v>
                </c:pt>
                <c:pt idx="5242">
                  <c:v>0</c:v>
                </c:pt>
                <c:pt idx="5243">
                  <c:v>0</c:v>
                </c:pt>
                <c:pt idx="5244">
                  <c:v>0</c:v>
                </c:pt>
                <c:pt idx="5245">
                  <c:v>0</c:v>
                </c:pt>
                <c:pt idx="5246">
                  <c:v>0</c:v>
                </c:pt>
                <c:pt idx="5247">
                  <c:v>0</c:v>
                </c:pt>
                <c:pt idx="5248">
                  <c:v>0</c:v>
                </c:pt>
                <c:pt idx="5249">
                  <c:v>0</c:v>
                </c:pt>
                <c:pt idx="5250">
                  <c:v>0</c:v>
                </c:pt>
                <c:pt idx="5251">
                  <c:v>0</c:v>
                </c:pt>
                <c:pt idx="5252">
                  <c:v>0</c:v>
                </c:pt>
                <c:pt idx="5253">
                  <c:v>0</c:v>
                </c:pt>
                <c:pt idx="5254">
                  <c:v>0</c:v>
                </c:pt>
                <c:pt idx="5255">
                  <c:v>0</c:v>
                </c:pt>
                <c:pt idx="5256">
                  <c:v>0</c:v>
                </c:pt>
                <c:pt idx="5257">
                  <c:v>0</c:v>
                </c:pt>
                <c:pt idx="5258">
                  <c:v>0</c:v>
                </c:pt>
                <c:pt idx="5259">
                  <c:v>0</c:v>
                </c:pt>
                <c:pt idx="5260">
                  <c:v>0</c:v>
                </c:pt>
                <c:pt idx="5261">
                  <c:v>0</c:v>
                </c:pt>
                <c:pt idx="5262">
                  <c:v>0</c:v>
                </c:pt>
                <c:pt idx="5263">
                  <c:v>0</c:v>
                </c:pt>
                <c:pt idx="5264">
                  <c:v>0</c:v>
                </c:pt>
                <c:pt idx="5265">
                  <c:v>0</c:v>
                </c:pt>
                <c:pt idx="5266">
                  <c:v>0</c:v>
                </c:pt>
                <c:pt idx="5267">
                  <c:v>0</c:v>
                </c:pt>
                <c:pt idx="5268">
                  <c:v>0</c:v>
                </c:pt>
                <c:pt idx="5269">
                  <c:v>0</c:v>
                </c:pt>
                <c:pt idx="5270">
                  <c:v>0</c:v>
                </c:pt>
                <c:pt idx="5271">
                  <c:v>0</c:v>
                </c:pt>
                <c:pt idx="5272">
                  <c:v>0</c:v>
                </c:pt>
                <c:pt idx="5273">
                  <c:v>0</c:v>
                </c:pt>
                <c:pt idx="5274">
                  <c:v>0</c:v>
                </c:pt>
                <c:pt idx="5275">
                  <c:v>0</c:v>
                </c:pt>
                <c:pt idx="5276">
                  <c:v>0</c:v>
                </c:pt>
                <c:pt idx="5277">
                  <c:v>0</c:v>
                </c:pt>
                <c:pt idx="5278">
                  <c:v>0</c:v>
                </c:pt>
                <c:pt idx="5279">
                  <c:v>0</c:v>
                </c:pt>
                <c:pt idx="5280">
                  <c:v>0</c:v>
                </c:pt>
                <c:pt idx="5281">
                  <c:v>0</c:v>
                </c:pt>
                <c:pt idx="5282">
                  <c:v>0</c:v>
                </c:pt>
                <c:pt idx="5283">
                  <c:v>0</c:v>
                </c:pt>
                <c:pt idx="5284">
                  <c:v>0</c:v>
                </c:pt>
                <c:pt idx="5285">
                  <c:v>0</c:v>
                </c:pt>
                <c:pt idx="5286">
                  <c:v>0</c:v>
                </c:pt>
                <c:pt idx="5287">
                  <c:v>0</c:v>
                </c:pt>
                <c:pt idx="5288">
                  <c:v>0</c:v>
                </c:pt>
                <c:pt idx="5289">
                  <c:v>0</c:v>
                </c:pt>
                <c:pt idx="5290">
                  <c:v>0</c:v>
                </c:pt>
                <c:pt idx="5291">
                  <c:v>0</c:v>
                </c:pt>
                <c:pt idx="5292">
                  <c:v>0</c:v>
                </c:pt>
                <c:pt idx="5293">
                  <c:v>0</c:v>
                </c:pt>
                <c:pt idx="5294">
                  <c:v>0</c:v>
                </c:pt>
                <c:pt idx="5295">
                  <c:v>0</c:v>
                </c:pt>
                <c:pt idx="5296">
                  <c:v>0</c:v>
                </c:pt>
                <c:pt idx="5297">
                  <c:v>0</c:v>
                </c:pt>
                <c:pt idx="5298">
                  <c:v>0</c:v>
                </c:pt>
                <c:pt idx="5299">
                  <c:v>0</c:v>
                </c:pt>
                <c:pt idx="5300">
                  <c:v>0</c:v>
                </c:pt>
                <c:pt idx="5301">
                  <c:v>0</c:v>
                </c:pt>
                <c:pt idx="5302">
                  <c:v>0</c:v>
                </c:pt>
                <c:pt idx="5303">
                  <c:v>0</c:v>
                </c:pt>
                <c:pt idx="5304">
                  <c:v>0</c:v>
                </c:pt>
                <c:pt idx="5305">
                  <c:v>0</c:v>
                </c:pt>
                <c:pt idx="5306">
                  <c:v>0</c:v>
                </c:pt>
                <c:pt idx="5307">
                  <c:v>0</c:v>
                </c:pt>
                <c:pt idx="5308">
                  <c:v>0</c:v>
                </c:pt>
                <c:pt idx="5309">
                  <c:v>0</c:v>
                </c:pt>
                <c:pt idx="5310">
                  <c:v>0</c:v>
                </c:pt>
                <c:pt idx="5311">
                  <c:v>0</c:v>
                </c:pt>
                <c:pt idx="5312">
                  <c:v>0</c:v>
                </c:pt>
                <c:pt idx="5313">
                  <c:v>0</c:v>
                </c:pt>
                <c:pt idx="5314">
                  <c:v>0</c:v>
                </c:pt>
                <c:pt idx="5315">
                  <c:v>0</c:v>
                </c:pt>
                <c:pt idx="5316">
                  <c:v>0</c:v>
                </c:pt>
                <c:pt idx="5317">
                  <c:v>0</c:v>
                </c:pt>
                <c:pt idx="5318">
                  <c:v>0</c:v>
                </c:pt>
                <c:pt idx="5319">
                  <c:v>0</c:v>
                </c:pt>
                <c:pt idx="5320">
                  <c:v>0</c:v>
                </c:pt>
                <c:pt idx="5321">
                  <c:v>0</c:v>
                </c:pt>
                <c:pt idx="5322">
                  <c:v>0</c:v>
                </c:pt>
                <c:pt idx="5323">
                  <c:v>0</c:v>
                </c:pt>
                <c:pt idx="5324">
                  <c:v>0</c:v>
                </c:pt>
                <c:pt idx="5325">
                  <c:v>0</c:v>
                </c:pt>
                <c:pt idx="5326">
                  <c:v>0</c:v>
                </c:pt>
                <c:pt idx="5327">
                  <c:v>0</c:v>
                </c:pt>
                <c:pt idx="5328">
                  <c:v>0</c:v>
                </c:pt>
                <c:pt idx="5329">
                  <c:v>0</c:v>
                </c:pt>
                <c:pt idx="5330">
                  <c:v>0</c:v>
                </c:pt>
                <c:pt idx="5331">
                  <c:v>0</c:v>
                </c:pt>
                <c:pt idx="5332">
                  <c:v>0</c:v>
                </c:pt>
                <c:pt idx="5333">
                  <c:v>0</c:v>
                </c:pt>
                <c:pt idx="5334">
                  <c:v>0</c:v>
                </c:pt>
                <c:pt idx="5335">
                  <c:v>0</c:v>
                </c:pt>
                <c:pt idx="5336">
                  <c:v>0</c:v>
                </c:pt>
                <c:pt idx="5337">
                  <c:v>0</c:v>
                </c:pt>
                <c:pt idx="5338">
                  <c:v>0</c:v>
                </c:pt>
                <c:pt idx="5339">
                  <c:v>0</c:v>
                </c:pt>
                <c:pt idx="5340">
                  <c:v>0</c:v>
                </c:pt>
                <c:pt idx="5341">
                  <c:v>0</c:v>
                </c:pt>
                <c:pt idx="5342">
                  <c:v>0</c:v>
                </c:pt>
                <c:pt idx="5343">
                  <c:v>0</c:v>
                </c:pt>
                <c:pt idx="5344">
                  <c:v>0</c:v>
                </c:pt>
                <c:pt idx="5345">
                  <c:v>0</c:v>
                </c:pt>
                <c:pt idx="5346">
                  <c:v>0</c:v>
                </c:pt>
                <c:pt idx="5347">
                  <c:v>0</c:v>
                </c:pt>
                <c:pt idx="5348">
                  <c:v>0</c:v>
                </c:pt>
                <c:pt idx="5349">
                  <c:v>0</c:v>
                </c:pt>
                <c:pt idx="5350">
                  <c:v>0</c:v>
                </c:pt>
                <c:pt idx="5351">
                  <c:v>0</c:v>
                </c:pt>
                <c:pt idx="5352">
                  <c:v>0</c:v>
                </c:pt>
                <c:pt idx="5353">
                  <c:v>0</c:v>
                </c:pt>
                <c:pt idx="5354">
                  <c:v>0</c:v>
                </c:pt>
                <c:pt idx="5355">
                  <c:v>0</c:v>
                </c:pt>
                <c:pt idx="5356">
                  <c:v>0</c:v>
                </c:pt>
                <c:pt idx="5357">
                  <c:v>0</c:v>
                </c:pt>
                <c:pt idx="5358">
                  <c:v>0</c:v>
                </c:pt>
                <c:pt idx="5359">
                  <c:v>0</c:v>
                </c:pt>
                <c:pt idx="5360">
                  <c:v>0</c:v>
                </c:pt>
                <c:pt idx="5361">
                  <c:v>0</c:v>
                </c:pt>
                <c:pt idx="5362">
                  <c:v>0</c:v>
                </c:pt>
                <c:pt idx="5363">
                  <c:v>0</c:v>
                </c:pt>
                <c:pt idx="5364">
                  <c:v>0</c:v>
                </c:pt>
                <c:pt idx="5365">
                  <c:v>0</c:v>
                </c:pt>
                <c:pt idx="5366">
                  <c:v>0</c:v>
                </c:pt>
                <c:pt idx="5367">
                  <c:v>0</c:v>
                </c:pt>
                <c:pt idx="5368">
                  <c:v>0</c:v>
                </c:pt>
                <c:pt idx="5369">
                  <c:v>0</c:v>
                </c:pt>
                <c:pt idx="5370">
                  <c:v>0</c:v>
                </c:pt>
                <c:pt idx="5371">
                  <c:v>0</c:v>
                </c:pt>
                <c:pt idx="5372">
                  <c:v>0</c:v>
                </c:pt>
                <c:pt idx="5373">
                  <c:v>0</c:v>
                </c:pt>
                <c:pt idx="5374">
                  <c:v>0</c:v>
                </c:pt>
                <c:pt idx="5375">
                  <c:v>0</c:v>
                </c:pt>
                <c:pt idx="5376">
                  <c:v>0</c:v>
                </c:pt>
                <c:pt idx="5377">
                  <c:v>0</c:v>
                </c:pt>
                <c:pt idx="5378">
                  <c:v>0</c:v>
                </c:pt>
                <c:pt idx="5379">
                  <c:v>0</c:v>
                </c:pt>
                <c:pt idx="5380">
                  <c:v>0</c:v>
                </c:pt>
                <c:pt idx="5381">
                  <c:v>0</c:v>
                </c:pt>
                <c:pt idx="5382">
                  <c:v>0</c:v>
                </c:pt>
                <c:pt idx="5383">
                  <c:v>0</c:v>
                </c:pt>
                <c:pt idx="5384">
                  <c:v>0</c:v>
                </c:pt>
                <c:pt idx="5385">
                  <c:v>0</c:v>
                </c:pt>
                <c:pt idx="5386">
                  <c:v>0</c:v>
                </c:pt>
                <c:pt idx="5387">
                  <c:v>0</c:v>
                </c:pt>
                <c:pt idx="5388">
                  <c:v>0</c:v>
                </c:pt>
                <c:pt idx="5389">
                  <c:v>0</c:v>
                </c:pt>
                <c:pt idx="5390">
                  <c:v>0</c:v>
                </c:pt>
                <c:pt idx="5391">
                  <c:v>0</c:v>
                </c:pt>
                <c:pt idx="5392">
                  <c:v>0</c:v>
                </c:pt>
                <c:pt idx="5393">
                  <c:v>0</c:v>
                </c:pt>
                <c:pt idx="5394">
                  <c:v>0</c:v>
                </c:pt>
                <c:pt idx="5395">
                  <c:v>0</c:v>
                </c:pt>
                <c:pt idx="5396">
                  <c:v>0</c:v>
                </c:pt>
                <c:pt idx="5397">
                  <c:v>0</c:v>
                </c:pt>
                <c:pt idx="5398">
                  <c:v>0</c:v>
                </c:pt>
                <c:pt idx="5399">
                  <c:v>0</c:v>
                </c:pt>
                <c:pt idx="5400">
                  <c:v>0</c:v>
                </c:pt>
                <c:pt idx="5401">
                  <c:v>0</c:v>
                </c:pt>
                <c:pt idx="5402">
                  <c:v>0</c:v>
                </c:pt>
                <c:pt idx="5403">
                  <c:v>0</c:v>
                </c:pt>
                <c:pt idx="5404">
                  <c:v>0</c:v>
                </c:pt>
                <c:pt idx="5405">
                  <c:v>0</c:v>
                </c:pt>
                <c:pt idx="5406">
                  <c:v>0</c:v>
                </c:pt>
                <c:pt idx="5407">
                  <c:v>0</c:v>
                </c:pt>
                <c:pt idx="5408">
                  <c:v>0</c:v>
                </c:pt>
                <c:pt idx="5409">
                  <c:v>0</c:v>
                </c:pt>
                <c:pt idx="5410">
                  <c:v>0</c:v>
                </c:pt>
                <c:pt idx="5411">
                  <c:v>0</c:v>
                </c:pt>
                <c:pt idx="5412">
                  <c:v>0</c:v>
                </c:pt>
                <c:pt idx="5413">
                  <c:v>0</c:v>
                </c:pt>
                <c:pt idx="5414">
                  <c:v>0</c:v>
                </c:pt>
                <c:pt idx="5415">
                  <c:v>0</c:v>
                </c:pt>
                <c:pt idx="5416">
                  <c:v>0</c:v>
                </c:pt>
                <c:pt idx="5417">
                  <c:v>0</c:v>
                </c:pt>
                <c:pt idx="5418">
                  <c:v>0</c:v>
                </c:pt>
                <c:pt idx="5419">
                  <c:v>0</c:v>
                </c:pt>
                <c:pt idx="5420">
                  <c:v>0</c:v>
                </c:pt>
                <c:pt idx="5421">
                  <c:v>0</c:v>
                </c:pt>
                <c:pt idx="5422">
                  <c:v>0</c:v>
                </c:pt>
                <c:pt idx="5423">
                  <c:v>0</c:v>
                </c:pt>
                <c:pt idx="5424">
                  <c:v>0</c:v>
                </c:pt>
                <c:pt idx="5425">
                  <c:v>0</c:v>
                </c:pt>
                <c:pt idx="5426">
                  <c:v>0</c:v>
                </c:pt>
                <c:pt idx="5427">
                  <c:v>0</c:v>
                </c:pt>
                <c:pt idx="5428">
                  <c:v>0</c:v>
                </c:pt>
                <c:pt idx="5429">
                  <c:v>0</c:v>
                </c:pt>
                <c:pt idx="5430">
                  <c:v>0</c:v>
                </c:pt>
                <c:pt idx="5431">
                  <c:v>0</c:v>
                </c:pt>
                <c:pt idx="5432">
                  <c:v>0</c:v>
                </c:pt>
                <c:pt idx="5433">
                  <c:v>0</c:v>
                </c:pt>
                <c:pt idx="5434">
                  <c:v>0</c:v>
                </c:pt>
                <c:pt idx="5435">
                  <c:v>0</c:v>
                </c:pt>
                <c:pt idx="5436">
                  <c:v>0</c:v>
                </c:pt>
                <c:pt idx="5437">
                  <c:v>0</c:v>
                </c:pt>
                <c:pt idx="5438">
                  <c:v>0</c:v>
                </c:pt>
                <c:pt idx="5439">
                  <c:v>0</c:v>
                </c:pt>
                <c:pt idx="5440">
                  <c:v>0</c:v>
                </c:pt>
                <c:pt idx="5441">
                  <c:v>0</c:v>
                </c:pt>
                <c:pt idx="5442">
                  <c:v>0</c:v>
                </c:pt>
                <c:pt idx="5443">
                  <c:v>0</c:v>
                </c:pt>
                <c:pt idx="5444">
                  <c:v>0</c:v>
                </c:pt>
                <c:pt idx="5445">
                  <c:v>0</c:v>
                </c:pt>
                <c:pt idx="5446">
                  <c:v>0</c:v>
                </c:pt>
                <c:pt idx="5447">
                  <c:v>0</c:v>
                </c:pt>
                <c:pt idx="5448">
                  <c:v>0</c:v>
                </c:pt>
                <c:pt idx="5449">
                  <c:v>0</c:v>
                </c:pt>
                <c:pt idx="5450">
                  <c:v>0</c:v>
                </c:pt>
                <c:pt idx="5451">
                  <c:v>0</c:v>
                </c:pt>
                <c:pt idx="5452">
                  <c:v>0</c:v>
                </c:pt>
                <c:pt idx="5453">
                  <c:v>0</c:v>
                </c:pt>
                <c:pt idx="5454">
                  <c:v>0</c:v>
                </c:pt>
                <c:pt idx="5455">
                  <c:v>0</c:v>
                </c:pt>
                <c:pt idx="5456">
                  <c:v>0</c:v>
                </c:pt>
                <c:pt idx="5457">
                  <c:v>0</c:v>
                </c:pt>
                <c:pt idx="5458">
                  <c:v>0</c:v>
                </c:pt>
                <c:pt idx="5459">
                  <c:v>0</c:v>
                </c:pt>
                <c:pt idx="5460">
                  <c:v>0</c:v>
                </c:pt>
                <c:pt idx="5461">
                  <c:v>0</c:v>
                </c:pt>
                <c:pt idx="5462">
                  <c:v>0</c:v>
                </c:pt>
                <c:pt idx="5463">
                  <c:v>0</c:v>
                </c:pt>
                <c:pt idx="5464">
                  <c:v>0</c:v>
                </c:pt>
                <c:pt idx="5465">
                  <c:v>0</c:v>
                </c:pt>
                <c:pt idx="5466">
                  <c:v>0</c:v>
                </c:pt>
                <c:pt idx="5467">
                  <c:v>0</c:v>
                </c:pt>
                <c:pt idx="5468">
                  <c:v>0</c:v>
                </c:pt>
                <c:pt idx="5469">
                  <c:v>0</c:v>
                </c:pt>
                <c:pt idx="5470">
                  <c:v>0</c:v>
                </c:pt>
                <c:pt idx="5471">
                  <c:v>0</c:v>
                </c:pt>
                <c:pt idx="5472">
                  <c:v>0</c:v>
                </c:pt>
                <c:pt idx="5473">
                  <c:v>0</c:v>
                </c:pt>
                <c:pt idx="5474">
                  <c:v>0</c:v>
                </c:pt>
                <c:pt idx="5475">
                  <c:v>0</c:v>
                </c:pt>
                <c:pt idx="5476">
                  <c:v>0</c:v>
                </c:pt>
                <c:pt idx="5477">
                  <c:v>0</c:v>
                </c:pt>
                <c:pt idx="5478">
                  <c:v>0</c:v>
                </c:pt>
                <c:pt idx="5479">
                  <c:v>0</c:v>
                </c:pt>
                <c:pt idx="5480">
                  <c:v>0</c:v>
                </c:pt>
                <c:pt idx="5481">
                  <c:v>0</c:v>
                </c:pt>
                <c:pt idx="5482">
                  <c:v>0</c:v>
                </c:pt>
                <c:pt idx="5483">
                  <c:v>0</c:v>
                </c:pt>
                <c:pt idx="5484">
                  <c:v>0</c:v>
                </c:pt>
                <c:pt idx="5485">
                  <c:v>0</c:v>
                </c:pt>
                <c:pt idx="5486">
                  <c:v>0</c:v>
                </c:pt>
                <c:pt idx="5487">
                  <c:v>0</c:v>
                </c:pt>
                <c:pt idx="5488">
                  <c:v>0</c:v>
                </c:pt>
                <c:pt idx="5489">
                  <c:v>0</c:v>
                </c:pt>
                <c:pt idx="5490">
                  <c:v>0</c:v>
                </c:pt>
                <c:pt idx="5491">
                  <c:v>0</c:v>
                </c:pt>
                <c:pt idx="5492">
                  <c:v>0</c:v>
                </c:pt>
                <c:pt idx="5493">
                  <c:v>0</c:v>
                </c:pt>
                <c:pt idx="5494">
                  <c:v>0</c:v>
                </c:pt>
                <c:pt idx="5495">
                  <c:v>0</c:v>
                </c:pt>
                <c:pt idx="5496">
                  <c:v>0</c:v>
                </c:pt>
                <c:pt idx="5497">
                  <c:v>0</c:v>
                </c:pt>
                <c:pt idx="5498">
                  <c:v>0</c:v>
                </c:pt>
                <c:pt idx="5499">
                  <c:v>0</c:v>
                </c:pt>
                <c:pt idx="5500">
                  <c:v>0</c:v>
                </c:pt>
                <c:pt idx="5501">
                  <c:v>0</c:v>
                </c:pt>
                <c:pt idx="5502">
                  <c:v>0</c:v>
                </c:pt>
                <c:pt idx="5503">
                  <c:v>0</c:v>
                </c:pt>
                <c:pt idx="5504">
                  <c:v>0</c:v>
                </c:pt>
                <c:pt idx="5505">
                  <c:v>0</c:v>
                </c:pt>
                <c:pt idx="5506">
                  <c:v>0</c:v>
                </c:pt>
                <c:pt idx="5507">
                  <c:v>0</c:v>
                </c:pt>
                <c:pt idx="5508">
                  <c:v>0</c:v>
                </c:pt>
                <c:pt idx="5509">
                  <c:v>0</c:v>
                </c:pt>
                <c:pt idx="5510">
                  <c:v>0</c:v>
                </c:pt>
                <c:pt idx="5511">
                  <c:v>0</c:v>
                </c:pt>
                <c:pt idx="5512">
                  <c:v>0</c:v>
                </c:pt>
                <c:pt idx="5513">
                  <c:v>0</c:v>
                </c:pt>
                <c:pt idx="5514">
                  <c:v>0</c:v>
                </c:pt>
                <c:pt idx="5515">
                  <c:v>0</c:v>
                </c:pt>
                <c:pt idx="5516">
                  <c:v>0</c:v>
                </c:pt>
                <c:pt idx="5517">
                  <c:v>0</c:v>
                </c:pt>
                <c:pt idx="5518">
                  <c:v>0</c:v>
                </c:pt>
                <c:pt idx="5519">
                  <c:v>0</c:v>
                </c:pt>
                <c:pt idx="5520">
                  <c:v>0</c:v>
                </c:pt>
                <c:pt idx="5521">
                  <c:v>0</c:v>
                </c:pt>
                <c:pt idx="5522">
                  <c:v>0</c:v>
                </c:pt>
                <c:pt idx="5523">
                  <c:v>0</c:v>
                </c:pt>
                <c:pt idx="5524">
                  <c:v>0</c:v>
                </c:pt>
                <c:pt idx="5525">
                  <c:v>0</c:v>
                </c:pt>
                <c:pt idx="5526">
                  <c:v>0</c:v>
                </c:pt>
                <c:pt idx="5527">
                  <c:v>0</c:v>
                </c:pt>
                <c:pt idx="5528">
                  <c:v>0</c:v>
                </c:pt>
                <c:pt idx="5529">
                  <c:v>0</c:v>
                </c:pt>
                <c:pt idx="5530">
                  <c:v>0</c:v>
                </c:pt>
                <c:pt idx="5531">
                  <c:v>0</c:v>
                </c:pt>
                <c:pt idx="5532">
                  <c:v>0</c:v>
                </c:pt>
                <c:pt idx="5533">
                  <c:v>0</c:v>
                </c:pt>
                <c:pt idx="5534">
                  <c:v>0</c:v>
                </c:pt>
                <c:pt idx="5535">
                  <c:v>0</c:v>
                </c:pt>
                <c:pt idx="5536">
                  <c:v>0</c:v>
                </c:pt>
                <c:pt idx="5537">
                  <c:v>0</c:v>
                </c:pt>
                <c:pt idx="5538">
                  <c:v>0</c:v>
                </c:pt>
                <c:pt idx="5539">
                  <c:v>0</c:v>
                </c:pt>
                <c:pt idx="5540">
                  <c:v>0</c:v>
                </c:pt>
                <c:pt idx="5541">
                  <c:v>0</c:v>
                </c:pt>
                <c:pt idx="5542">
                  <c:v>0</c:v>
                </c:pt>
                <c:pt idx="5543">
                  <c:v>0</c:v>
                </c:pt>
                <c:pt idx="5544">
                  <c:v>0</c:v>
                </c:pt>
                <c:pt idx="5545">
                  <c:v>0</c:v>
                </c:pt>
                <c:pt idx="5546">
                  <c:v>0</c:v>
                </c:pt>
                <c:pt idx="5547">
                  <c:v>0</c:v>
                </c:pt>
                <c:pt idx="5548">
                  <c:v>0</c:v>
                </c:pt>
                <c:pt idx="5549">
                  <c:v>0</c:v>
                </c:pt>
                <c:pt idx="5550">
                  <c:v>0</c:v>
                </c:pt>
                <c:pt idx="5551">
                  <c:v>0</c:v>
                </c:pt>
                <c:pt idx="5552">
                  <c:v>0</c:v>
                </c:pt>
                <c:pt idx="5553">
                  <c:v>0</c:v>
                </c:pt>
                <c:pt idx="5554">
                  <c:v>0</c:v>
                </c:pt>
                <c:pt idx="5555">
                  <c:v>0</c:v>
                </c:pt>
                <c:pt idx="5556">
                  <c:v>0</c:v>
                </c:pt>
                <c:pt idx="5557">
                  <c:v>0</c:v>
                </c:pt>
                <c:pt idx="5558">
                  <c:v>0</c:v>
                </c:pt>
                <c:pt idx="5559">
                  <c:v>0</c:v>
                </c:pt>
                <c:pt idx="5560">
                  <c:v>0</c:v>
                </c:pt>
                <c:pt idx="5561">
                  <c:v>0</c:v>
                </c:pt>
                <c:pt idx="5562">
                  <c:v>0</c:v>
                </c:pt>
                <c:pt idx="5563">
                  <c:v>0</c:v>
                </c:pt>
                <c:pt idx="5564">
                  <c:v>0</c:v>
                </c:pt>
                <c:pt idx="5565">
                  <c:v>0</c:v>
                </c:pt>
                <c:pt idx="5566">
                  <c:v>0</c:v>
                </c:pt>
                <c:pt idx="5567">
                  <c:v>0</c:v>
                </c:pt>
                <c:pt idx="5568">
                  <c:v>0</c:v>
                </c:pt>
                <c:pt idx="5569">
                  <c:v>0</c:v>
                </c:pt>
                <c:pt idx="5570">
                  <c:v>0</c:v>
                </c:pt>
                <c:pt idx="5571">
                  <c:v>0</c:v>
                </c:pt>
                <c:pt idx="5572">
                  <c:v>0</c:v>
                </c:pt>
                <c:pt idx="5573">
                  <c:v>0</c:v>
                </c:pt>
                <c:pt idx="5574">
                  <c:v>0</c:v>
                </c:pt>
                <c:pt idx="5575">
                  <c:v>0</c:v>
                </c:pt>
                <c:pt idx="5576">
                  <c:v>0</c:v>
                </c:pt>
                <c:pt idx="5577">
                  <c:v>0</c:v>
                </c:pt>
                <c:pt idx="5578">
                  <c:v>0</c:v>
                </c:pt>
                <c:pt idx="5579">
                  <c:v>0</c:v>
                </c:pt>
                <c:pt idx="5580">
                  <c:v>0</c:v>
                </c:pt>
                <c:pt idx="5581">
                  <c:v>0</c:v>
                </c:pt>
                <c:pt idx="5582">
                  <c:v>0</c:v>
                </c:pt>
                <c:pt idx="5583">
                  <c:v>0</c:v>
                </c:pt>
                <c:pt idx="5584">
                  <c:v>0</c:v>
                </c:pt>
                <c:pt idx="5585">
                  <c:v>0</c:v>
                </c:pt>
                <c:pt idx="5586">
                  <c:v>0</c:v>
                </c:pt>
                <c:pt idx="5587">
                  <c:v>0</c:v>
                </c:pt>
                <c:pt idx="5588">
                  <c:v>0</c:v>
                </c:pt>
                <c:pt idx="5589">
                  <c:v>0</c:v>
                </c:pt>
                <c:pt idx="5590">
                  <c:v>0</c:v>
                </c:pt>
                <c:pt idx="5591">
                  <c:v>0</c:v>
                </c:pt>
                <c:pt idx="5592">
                  <c:v>0</c:v>
                </c:pt>
                <c:pt idx="5593">
                  <c:v>0</c:v>
                </c:pt>
                <c:pt idx="5594">
                  <c:v>0</c:v>
                </c:pt>
                <c:pt idx="5595">
                  <c:v>0</c:v>
                </c:pt>
                <c:pt idx="5596">
                  <c:v>0</c:v>
                </c:pt>
                <c:pt idx="5597">
                  <c:v>0</c:v>
                </c:pt>
                <c:pt idx="5598">
                  <c:v>0</c:v>
                </c:pt>
                <c:pt idx="5599">
                  <c:v>0</c:v>
                </c:pt>
                <c:pt idx="5600">
                  <c:v>0</c:v>
                </c:pt>
                <c:pt idx="5601">
                  <c:v>0</c:v>
                </c:pt>
                <c:pt idx="5602">
                  <c:v>0</c:v>
                </c:pt>
                <c:pt idx="5603">
                  <c:v>0</c:v>
                </c:pt>
                <c:pt idx="5604">
                  <c:v>0</c:v>
                </c:pt>
                <c:pt idx="5605">
                  <c:v>0</c:v>
                </c:pt>
                <c:pt idx="5606">
                  <c:v>0</c:v>
                </c:pt>
                <c:pt idx="5607">
                  <c:v>0</c:v>
                </c:pt>
                <c:pt idx="5608">
                  <c:v>0</c:v>
                </c:pt>
                <c:pt idx="5609">
                  <c:v>0</c:v>
                </c:pt>
                <c:pt idx="5610">
                  <c:v>0</c:v>
                </c:pt>
                <c:pt idx="5611">
                  <c:v>0</c:v>
                </c:pt>
                <c:pt idx="5612">
                  <c:v>0</c:v>
                </c:pt>
                <c:pt idx="5613">
                  <c:v>0</c:v>
                </c:pt>
                <c:pt idx="5614">
                  <c:v>0</c:v>
                </c:pt>
                <c:pt idx="5615">
                  <c:v>0</c:v>
                </c:pt>
                <c:pt idx="5616">
                  <c:v>0</c:v>
                </c:pt>
                <c:pt idx="5617">
                  <c:v>0</c:v>
                </c:pt>
                <c:pt idx="5618">
                  <c:v>0</c:v>
                </c:pt>
                <c:pt idx="5619">
                  <c:v>0</c:v>
                </c:pt>
                <c:pt idx="5620">
                  <c:v>0</c:v>
                </c:pt>
                <c:pt idx="5621">
                  <c:v>0</c:v>
                </c:pt>
                <c:pt idx="5622">
                  <c:v>0</c:v>
                </c:pt>
                <c:pt idx="5623">
                  <c:v>0</c:v>
                </c:pt>
                <c:pt idx="5624">
                  <c:v>0</c:v>
                </c:pt>
                <c:pt idx="5625">
                  <c:v>0</c:v>
                </c:pt>
                <c:pt idx="5626">
                  <c:v>0</c:v>
                </c:pt>
                <c:pt idx="5627">
                  <c:v>0</c:v>
                </c:pt>
                <c:pt idx="5628">
                  <c:v>0</c:v>
                </c:pt>
                <c:pt idx="5629">
                  <c:v>0</c:v>
                </c:pt>
                <c:pt idx="5630">
                  <c:v>0</c:v>
                </c:pt>
                <c:pt idx="5631">
                  <c:v>0</c:v>
                </c:pt>
                <c:pt idx="5632">
                  <c:v>0</c:v>
                </c:pt>
                <c:pt idx="5633">
                  <c:v>0</c:v>
                </c:pt>
                <c:pt idx="5634">
                  <c:v>0</c:v>
                </c:pt>
                <c:pt idx="5635">
                  <c:v>0</c:v>
                </c:pt>
                <c:pt idx="5636">
                  <c:v>0</c:v>
                </c:pt>
                <c:pt idx="5637">
                  <c:v>0</c:v>
                </c:pt>
                <c:pt idx="5638">
                  <c:v>0</c:v>
                </c:pt>
                <c:pt idx="5639">
                  <c:v>0</c:v>
                </c:pt>
                <c:pt idx="5640">
                  <c:v>0</c:v>
                </c:pt>
                <c:pt idx="5641">
                  <c:v>0</c:v>
                </c:pt>
                <c:pt idx="5642">
                  <c:v>0</c:v>
                </c:pt>
                <c:pt idx="5643">
                  <c:v>0</c:v>
                </c:pt>
                <c:pt idx="5644">
                  <c:v>0</c:v>
                </c:pt>
                <c:pt idx="5645">
                  <c:v>0</c:v>
                </c:pt>
                <c:pt idx="5646">
                  <c:v>0</c:v>
                </c:pt>
                <c:pt idx="5647">
                  <c:v>0</c:v>
                </c:pt>
                <c:pt idx="5648">
                  <c:v>0</c:v>
                </c:pt>
                <c:pt idx="5649">
                  <c:v>0</c:v>
                </c:pt>
                <c:pt idx="5650">
                  <c:v>0</c:v>
                </c:pt>
                <c:pt idx="5651">
                  <c:v>0</c:v>
                </c:pt>
                <c:pt idx="5652">
                  <c:v>0</c:v>
                </c:pt>
                <c:pt idx="5653">
                  <c:v>0</c:v>
                </c:pt>
                <c:pt idx="5654">
                  <c:v>0</c:v>
                </c:pt>
                <c:pt idx="5655">
                  <c:v>0</c:v>
                </c:pt>
                <c:pt idx="5656">
                  <c:v>0</c:v>
                </c:pt>
                <c:pt idx="5657">
                  <c:v>0</c:v>
                </c:pt>
                <c:pt idx="5658">
                  <c:v>0</c:v>
                </c:pt>
                <c:pt idx="5659">
                  <c:v>0</c:v>
                </c:pt>
                <c:pt idx="5660">
                  <c:v>0</c:v>
                </c:pt>
                <c:pt idx="5661">
                  <c:v>0</c:v>
                </c:pt>
                <c:pt idx="5662">
                  <c:v>0</c:v>
                </c:pt>
                <c:pt idx="5663">
                  <c:v>0</c:v>
                </c:pt>
                <c:pt idx="5664">
                  <c:v>0</c:v>
                </c:pt>
                <c:pt idx="5665">
                  <c:v>0</c:v>
                </c:pt>
                <c:pt idx="5666">
                  <c:v>0</c:v>
                </c:pt>
                <c:pt idx="5667">
                  <c:v>0</c:v>
                </c:pt>
                <c:pt idx="5668">
                  <c:v>0</c:v>
                </c:pt>
                <c:pt idx="5669">
                  <c:v>0</c:v>
                </c:pt>
                <c:pt idx="5670">
                  <c:v>0</c:v>
                </c:pt>
                <c:pt idx="5671">
                  <c:v>0</c:v>
                </c:pt>
                <c:pt idx="5672">
                  <c:v>0</c:v>
                </c:pt>
                <c:pt idx="5673">
                  <c:v>0</c:v>
                </c:pt>
                <c:pt idx="5674">
                  <c:v>0</c:v>
                </c:pt>
                <c:pt idx="5675">
                  <c:v>0</c:v>
                </c:pt>
                <c:pt idx="5676">
                  <c:v>0</c:v>
                </c:pt>
                <c:pt idx="5677">
                  <c:v>0</c:v>
                </c:pt>
                <c:pt idx="5678">
                  <c:v>0</c:v>
                </c:pt>
                <c:pt idx="5679">
                  <c:v>0</c:v>
                </c:pt>
                <c:pt idx="5680">
                  <c:v>0</c:v>
                </c:pt>
                <c:pt idx="5681">
                  <c:v>0</c:v>
                </c:pt>
                <c:pt idx="5682">
                  <c:v>0</c:v>
                </c:pt>
                <c:pt idx="5683">
                  <c:v>0</c:v>
                </c:pt>
                <c:pt idx="5684">
                  <c:v>0</c:v>
                </c:pt>
                <c:pt idx="5685">
                  <c:v>0</c:v>
                </c:pt>
                <c:pt idx="5686">
                  <c:v>0</c:v>
                </c:pt>
                <c:pt idx="5687">
                  <c:v>0</c:v>
                </c:pt>
                <c:pt idx="5688">
                  <c:v>0</c:v>
                </c:pt>
                <c:pt idx="5689">
                  <c:v>0</c:v>
                </c:pt>
                <c:pt idx="5690">
                  <c:v>0</c:v>
                </c:pt>
                <c:pt idx="5691">
                  <c:v>0</c:v>
                </c:pt>
                <c:pt idx="5692">
                  <c:v>0</c:v>
                </c:pt>
                <c:pt idx="5693">
                  <c:v>0</c:v>
                </c:pt>
                <c:pt idx="5694">
                  <c:v>0</c:v>
                </c:pt>
                <c:pt idx="5695">
                  <c:v>0</c:v>
                </c:pt>
                <c:pt idx="5696">
                  <c:v>0</c:v>
                </c:pt>
                <c:pt idx="5697">
                  <c:v>0</c:v>
                </c:pt>
                <c:pt idx="5698">
                  <c:v>0</c:v>
                </c:pt>
                <c:pt idx="5699">
                  <c:v>0</c:v>
                </c:pt>
                <c:pt idx="5700">
                  <c:v>0</c:v>
                </c:pt>
                <c:pt idx="5701">
                  <c:v>0</c:v>
                </c:pt>
                <c:pt idx="5702">
                  <c:v>0</c:v>
                </c:pt>
                <c:pt idx="5703">
                  <c:v>0</c:v>
                </c:pt>
                <c:pt idx="5704">
                  <c:v>0</c:v>
                </c:pt>
                <c:pt idx="5705">
                  <c:v>0</c:v>
                </c:pt>
                <c:pt idx="5706">
                  <c:v>0</c:v>
                </c:pt>
                <c:pt idx="5707">
                  <c:v>0</c:v>
                </c:pt>
                <c:pt idx="5708">
                  <c:v>0</c:v>
                </c:pt>
                <c:pt idx="5709">
                  <c:v>0</c:v>
                </c:pt>
                <c:pt idx="5710">
                  <c:v>0</c:v>
                </c:pt>
                <c:pt idx="5711">
                  <c:v>0</c:v>
                </c:pt>
                <c:pt idx="5712">
                  <c:v>0</c:v>
                </c:pt>
                <c:pt idx="5713">
                  <c:v>0</c:v>
                </c:pt>
                <c:pt idx="5714">
                  <c:v>0</c:v>
                </c:pt>
                <c:pt idx="5715">
                  <c:v>0</c:v>
                </c:pt>
                <c:pt idx="5716">
                  <c:v>0</c:v>
                </c:pt>
                <c:pt idx="5717">
                  <c:v>0</c:v>
                </c:pt>
                <c:pt idx="5718">
                  <c:v>0</c:v>
                </c:pt>
                <c:pt idx="5719">
                  <c:v>0</c:v>
                </c:pt>
                <c:pt idx="5720">
                  <c:v>0</c:v>
                </c:pt>
                <c:pt idx="5721">
                  <c:v>0</c:v>
                </c:pt>
                <c:pt idx="5722">
                  <c:v>0</c:v>
                </c:pt>
                <c:pt idx="5723">
                  <c:v>0</c:v>
                </c:pt>
                <c:pt idx="5724">
                  <c:v>0</c:v>
                </c:pt>
                <c:pt idx="5725">
                  <c:v>0</c:v>
                </c:pt>
                <c:pt idx="5726">
                  <c:v>0</c:v>
                </c:pt>
                <c:pt idx="5727">
                  <c:v>0</c:v>
                </c:pt>
                <c:pt idx="5728">
                  <c:v>0</c:v>
                </c:pt>
                <c:pt idx="5729">
                  <c:v>0</c:v>
                </c:pt>
                <c:pt idx="5730">
                  <c:v>0</c:v>
                </c:pt>
                <c:pt idx="5731">
                  <c:v>0</c:v>
                </c:pt>
                <c:pt idx="5732">
                  <c:v>0</c:v>
                </c:pt>
                <c:pt idx="5733">
                  <c:v>0</c:v>
                </c:pt>
                <c:pt idx="5734">
                  <c:v>0</c:v>
                </c:pt>
                <c:pt idx="5735">
                  <c:v>0</c:v>
                </c:pt>
                <c:pt idx="5736">
                  <c:v>0</c:v>
                </c:pt>
                <c:pt idx="5737">
                  <c:v>0</c:v>
                </c:pt>
                <c:pt idx="5738">
                  <c:v>0</c:v>
                </c:pt>
                <c:pt idx="5739">
                  <c:v>0</c:v>
                </c:pt>
                <c:pt idx="5740">
                  <c:v>0</c:v>
                </c:pt>
                <c:pt idx="5741">
                  <c:v>0</c:v>
                </c:pt>
                <c:pt idx="5742">
                  <c:v>0</c:v>
                </c:pt>
                <c:pt idx="5743">
                  <c:v>0</c:v>
                </c:pt>
                <c:pt idx="5744">
                  <c:v>0</c:v>
                </c:pt>
                <c:pt idx="5745">
                  <c:v>0</c:v>
                </c:pt>
                <c:pt idx="5746">
                  <c:v>0</c:v>
                </c:pt>
                <c:pt idx="5747">
                  <c:v>0</c:v>
                </c:pt>
                <c:pt idx="5748">
                  <c:v>0</c:v>
                </c:pt>
                <c:pt idx="5749">
                  <c:v>0</c:v>
                </c:pt>
                <c:pt idx="5750">
                  <c:v>0</c:v>
                </c:pt>
                <c:pt idx="5751">
                  <c:v>0</c:v>
                </c:pt>
                <c:pt idx="5752">
                  <c:v>0</c:v>
                </c:pt>
                <c:pt idx="5753">
                  <c:v>0</c:v>
                </c:pt>
                <c:pt idx="5754">
                  <c:v>0</c:v>
                </c:pt>
                <c:pt idx="5755">
                  <c:v>0</c:v>
                </c:pt>
                <c:pt idx="5756">
                  <c:v>0</c:v>
                </c:pt>
                <c:pt idx="5757">
                  <c:v>0</c:v>
                </c:pt>
                <c:pt idx="5758">
                  <c:v>0</c:v>
                </c:pt>
                <c:pt idx="5759">
                  <c:v>0</c:v>
                </c:pt>
                <c:pt idx="5760">
                  <c:v>0</c:v>
                </c:pt>
                <c:pt idx="5761">
                  <c:v>0</c:v>
                </c:pt>
                <c:pt idx="5762">
                  <c:v>0</c:v>
                </c:pt>
                <c:pt idx="5763">
                  <c:v>0</c:v>
                </c:pt>
                <c:pt idx="5764">
                  <c:v>0</c:v>
                </c:pt>
                <c:pt idx="5765">
                  <c:v>0</c:v>
                </c:pt>
                <c:pt idx="5766">
                  <c:v>0</c:v>
                </c:pt>
                <c:pt idx="5767">
                  <c:v>0</c:v>
                </c:pt>
                <c:pt idx="5768">
                  <c:v>0</c:v>
                </c:pt>
                <c:pt idx="5769">
                  <c:v>0</c:v>
                </c:pt>
                <c:pt idx="5770">
                  <c:v>0</c:v>
                </c:pt>
                <c:pt idx="5771">
                  <c:v>0</c:v>
                </c:pt>
                <c:pt idx="5772">
                  <c:v>0</c:v>
                </c:pt>
                <c:pt idx="5773">
                  <c:v>0</c:v>
                </c:pt>
                <c:pt idx="5774">
                  <c:v>0</c:v>
                </c:pt>
                <c:pt idx="5775">
                  <c:v>0</c:v>
                </c:pt>
                <c:pt idx="5776">
                  <c:v>0</c:v>
                </c:pt>
                <c:pt idx="5777">
                  <c:v>0</c:v>
                </c:pt>
                <c:pt idx="5778">
                  <c:v>0</c:v>
                </c:pt>
                <c:pt idx="5779">
                  <c:v>0</c:v>
                </c:pt>
                <c:pt idx="5780">
                  <c:v>0</c:v>
                </c:pt>
                <c:pt idx="5781">
                  <c:v>0</c:v>
                </c:pt>
                <c:pt idx="5782">
                  <c:v>0</c:v>
                </c:pt>
                <c:pt idx="5783">
                  <c:v>0</c:v>
                </c:pt>
                <c:pt idx="5784">
                  <c:v>0</c:v>
                </c:pt>
                <c:pt idx="5785">
                  <c:v>0</c:v>
                </c:pt>
                <c:pt idx="5786">
                  <c:v>0</c:v>
                </c:pt>
                <c:pt idx="5787">
                  <c:v>0</c:v>
                </c:pt>
                <c:pt idx="5788">
                  <c:v>0</c:v>
                </c:pt>
                <c:pt idx="5789">
                  <c:v>0</c:v>
                </c:pt>
                <c:pt idx="5790">
                  <c:v>0</c:v>
                </c:pt>
                <c:pt idx="5791">
                  <c:v>0</c:v>
                </c:pt>
                <c:pt idx="5792">
                  <c:v>0</c:v>
                </c:pt>
                <c:pt idx="5793">
                  <c:v>0</c:v>
                </c:pt>
                <c:pt idx="5794">
                  <c:v>0</c:v>
                </c:pt>
                <c:pt idx="5795">
                  <c:v>0</c:v>
                </c:pt>
                <c:pt idx="5796">
                  <c:v>0</c:v>
                </c:pt>
                <c:pt idx="5797">
                  <c:v>0</c:v>
                </c:pt>
                <c:pt idx="5798">
                  <c:v>0</c:v>
                </c:pt>
                <c:pt idx="5799">
                  <c:v>0</c:v>
                </c:pt>
                <c:pt idx="5800">
                  <c:v>0</c:v>
                </c:pt>
                <c:pt idx="5801">
                  <c:v>0</c:v>
                </c:pt>
                <c:pt idx="5802">
                  <c:v>0</c:v>
                </c:pt>
                <c:pt idx="5803">
                  <c:v>0</c:v>
                </c:pt>
                <c:pt idx="5804">
                  <c:v>0</c:v>
                </c:pt>
                <c:pt idx="5805">
                  <c:v>0</c:v>
                </c:pt>
                <c:pt idx="5806">
                  <c:v>0</c:v>
                </c:pt>
                <c:pt idx="5807">
                  <c:v>0</c:v>
                </c:pt>
                <c:pt idx="5808">
                  <c:v>0</c:v>
                </c:pt>
                <c:pt idx="5809">
                  <c:v>0</c:v>
                </c:pt>
                <c:pt idx="5810">
                  <c:v>0</c:v>
                </c:pt>
                <c:pt idx="5811">
                  <c:v>0</c:v>
                </c:pt>
                <c:pt idx="5812">
                  <c:v>0</c:v>
                </c:pt>
                <c:pt idx="5813">
                  <c:v>0</c:v>
                </c:pt>
                <c:pt idx="5814">
                  <c:v>0</c:v>
                </c:pt>
                <c:pt idx="5815">
                  <c:v>0</c:v>
                </c:pt>
                <c:pt idx="5816">
                  <c:v>0</c:v>
                </c:pt>
                <c:pt idx="5817">
                  <c:v>0</c:v>
                </c:pt>
                <c:pt idx="5818">
                  <c:v>0</c:v>
                </c:pt>
                <c:pt idx="5819">
                  <c:v>0</c:v>
                </c:pt>
                <c:pt idx="5820">
                  <c:v>0</c:v>
                </c:pt>
                <c:pt idx="5821">
                  <c:v>0</c:v>
                </c:pt>
                <c:pt idx="5822">
                  <c:v>0</c:v>
                </c:pt>
                <c:pt idx="5823">
                  <c:v>0</c:v>
                </c:pt>
                <c:pt idx="5824">
                  <c:v>0</c:v>
                </c:pt>
                <c:pt idx="5825">
                  <c:v>0</c:v>
                </c:pt>
                <c:pt idx="5826">
                  <c:v>0</c:v>
                </c:pt>
                <c:pt idx="5827">
                  <c:v>0</c:v>
                </c:pt>
                <c:pt idx="5828">
                  <c:v>0</c:v>
                </c:pt>
                <c:pt idx="5829">
                  <c:v>0</c:v>
                </c:pt>
                <c:pt idx="5830">
                  <c:v>0</c:v>
                </c:pt>
                <c:pt idx="5831">
                  <c:v>0</c:v>
                </c:pt>
                <c:pt idx="5832">
                  <c:v>0</c:v>
                </c:pt>
                <c:pt idx="5833">
                  <c:v>0</c:v>
                </c:pt>
                <c:pt idx="5834">
                  <c:v>0</c:v>
                </c:pt>
                <c:pt idx="5835">
                  <c:v>0</c:v>
                </c:pt>
                <c:pt idx="5836">
                  <c:v>0</c:v>
                </c:pt>
                <c:pt idx="5837">
                  <c:v>0</c:v>
                </c:pt>
                <c:pt idx="5838">
                  <c:v>0</c:v>
                </c:pt>
                <c:pt idx="5839">
                  <c:v>0</c:v>
                </c:pt>
                <c:pt idx="5840">
                  <c:v>0</c:v>
                </c:pt>
                <c:pt idx="5841">
                  <c:v>0</c:v>
                </c:pt>
                <c:pt idx="5842">
                  <c:v>0</c:v>
                </c:pt>
                <c:pt idx="5843">
                  <c:v>0</c:v>
                </c:pt>
                <c:pt idx="5844">
                  <c:v>0</c:v>
                </c:pt>
                <c:pt idx="5845">
                  <c:v>0</c:v>
                </c:pt>
                <c:pt idx="5846">
                  <c:v>0</c:v>
                </c:pt>
                <c:pt idx="5847">
                  <c:v>0</c:v>
                </c:pt>
                <c:pt idx="5848">
                  <c:v>0</c:v>
                </c:pt>
                <c:pt idx="5849">
                  <c:v>0</c:v>
                </c:pt>
                <c:pt idx="5850">
                  <c:v>0</c:v>
                </c:pt>
                <c:pt idx="5851">
                  <c:v>0</c:v>
                </c:pt>
                <c:pt idx="5852">
                  <c:v>0</c:v>
                </c:pt>
                <c:pt idx="5853">
                  <c:v>0</c:v>
                </c:pt>
                <c:pt idx="5854">
                  <c:v>0</c:v>
                </c:pt>
                <c:pt idx="5855">
                  <c:v>0</c:v>
                </c:pt>
                <c:pt idx="5856">
                  <c:v>0</c:v>
                </c:pt>
                <c:pt idx="5857">
                  <c:v>0</c:v>
                </c:pt>
                <c:pt idx="5858">
                  <c:v>0</c:v>
                </c:pt>
                <c:pt idx="5859">
                  <c:v>0</c:v>
                </c:pt>
                <c:pt idx="5860">
                  <c:v>0</c:v>
                </c:pt>
                <c:pt idx="5861">
                  <c:v>0</c:v>
                </c:pt>
                <c:pt idx="5862">
                  <c:v>0</c:v>
                </c:pt>
                <c:pt idx="5863">
                  <c:v>0</c:v>
                </c:pt>
                <c:pt idx="5864">
                  <c:v>0</c:v>
                </c:pt>
                <c:pt idx="5865">
                  <c:v>0</c:v>
                </c:pt>
                <c:pt idx="5866">
                  <c:v>0</c:v>
                </c:pt>
                <c:pt idx="5867">
                  <c:v>0</c:v>
                </c:pt>
                <c:pt idx="5868">
                  <c:v>0</c:v>
                </c:pt>
                <c:pt idx="5869">
                  <c:v>0</c:v>
                </c:pt>
                <c:pt idx="5870">
                  <c:v>0</c:v>
                </c:pt>
                <c:pt idx="5871">
                  <c:v>0</c:v>
                </c:pt>
                <c:pt idx="5872">
                  <c:v>0</c:v>
                </c:pt>
                <c:pt idx="5873">
                  <c:v>0</c:v>
                </c:pt>
                <c:pt idx="5874">
                  <c:v>0</c:v>
                </c:pt>
                <c:pt idx="5875">
                  <c:v>0</c:v>
                </c:pt>
                <c:pt idx="5876">
                  <c:v>0</c:v>
                </c:pt>
                <c:pt idx="5877">
                  <c:v>0</c:v>
                </c:pt>
                <c:pt idx="5878">
                  <c:v>0</c:v>
                </c:pt>
                <c:pt idx="5879">
                  <c:v>0</c:v>
                </c:pt>
                <c:pt idx="5880">
                  <c:v>0</c:v>
                </c:pt>
                <c:pt idx="5881">
                  <c:v>0</c:v>
                </c:pt>
                <c:pt idx="5882">
                  <c:v>0</c:v>
                </c:pt>
                <c:pt idx="5883">
                  <c:v>0</c:v>
                </c:pt>
                <c:pt idx="5884">
                  <c:v>0</c:v>
                </c:pt>
                <c:pt idx="5885">
                  <c:v>0</c:v>
                </c:pt>
                <c:pt idx="5886">
                  <c:v>0</c:v>
                </c:pt>
                <c:pt idx="5887">
                  <c:v>0</c:v>
                </c:pt>
                <c:pt idx="5888">
                  <c:v>0</c:v>
                </c:pt>
                <c:pt idx="5889">
                  <c:v>0</c:v>
                </c:pt>
                <c:pt idx="5890">
                  <c:v>0</c:v>
                </c:pt>
                <c:pt idx="5891">
                  <c:v>0</c:v>
                </c:pt>
                <c:pt idx="5892">
                  <c:v>0</c:v>
                </c:pt>
                <c:pt idx="5893">
                  <c:v>0</c:v>
                </c:pt>
                <c:pt idx="5894">
                  <c:v>0</c:v>
                </c:pt>
                <c:pt idx="5895">
                  <c:v>0</c:v>
                </c:pt>
                <c:pt idx="5896">
                  <c:v>0</c:v>
                </c:pt>
                <c:pt idx="5897">
                  <c:v>0</c:v>
                </c:pt>
                <c:pt idx="5898">
                  <c:v>0</c:v>
                </c:pt>
                <c:pt idx="5899">
                  <c:v>0</c:v>
                </c:pt>
                <c:pt idx="5900">
                  <c:v>0</c:v>
                </c:pt>
                <c:pt idx="5901">
                  <c:v>0</c:v>
                </c:pt>
                <c:pt idx="5902">
                  <c:v>0</c:v>
                </c:pt>
                <c:pt idx="5903">
                  <c:v>0</c:v>
                </c:pt>
                <c:pt idx="5904">
                  <c:v>0</c:v>
                </c:pt>
                <c:pt idx="5905">
                  <c:v>0</c:v>
                </c:pt>
                <c:pt idx="5906">
                  <c:v>0</c:v>
                </c:pt>
                <c:pt idx="5907">
                  <c:v>0</c:v>
                </c:pt>
                <c:pt idx="5908">
                  <c:v>0</c:v>
                </c:pt>
                <c:pt idx="5909">
                  <c:v>0</c:v>
                </c:pt>
                <c:pt idx="5910">
                  <c:v>0</c:v>
                </c:pt>
                <c:pt idx="5911">
                  <c:v>0</c:v>
                </c:pt>
                <c:pt idx="5912">
                  <c:v>0</c:v>
                </c:pt>
                <c:pt idx="5913">
                  <c:v>0</c:v>
                </c:pt>
                <c:pt idx="5914">
                  <c:v>0</c:v>
                </c:pt>
                <c:pt idx="5915">
                  <c:v>0</c:v>
                </c:pt>
                <c:pt idx="5916">
                  <c:v>0</c:v>
                </c:pt>
                <c:pt idx="5917">
                  <c:v>0</c:v>
                </c:pt>
                <c:pt idx="5918">
                  <c:v>0</c:v>
                </c:pt>
                <c:pt idx="5919">
                  <c:v>0</c:v>
                </c:pt>
                <c:pt idx="5920">
                  <c:v>0</c:v>
                </c:pt>
                <c:pt idx="5921">
                  <c:v>0</c:v>
                </c:pt>
                <c:pt idx="5922">
                  <c:v>0</c:v>
                </c:pt>
                <c:pt idx="5923">
                  <c:v>0</c:v>
                </c:pt>
                <c:pt idx="5924">
                  <c:v>0</c:v>
                </c:pt>
                <c:pt idx="5925">
                  <c:v>0</c:v>
                </c:pt>
                <c:pt idx="5926">
                  <c:v>0</c:v>
                </c:pt>
                <c:pt idx="5927">
                  <c:v>0</c:v>
                </c:pt>
                <c:pt idx="5928">
                  <c:v>0</c:v>
                </c:pt>
                <c:pt idx="5929">
                  <c:v>0</c:v>
                </c:pt>
                <c:pt idx="5930">
                  <c:v>0</c:v>
                </c:pt>
                <c:pt idx="5931">
                  <c:v>0</c:v>
                </c:pt>
                <c:pt idx="5932">
                  <c:v>0</c:v>
                </c:pt>
                <c:pt idx="5933">
                  <c:v>0</c:v>
                </c:pt>
                <c:pt idx="5934">
                  <c:v>0</c:v>
                </c:pt>
                <c:pt idx="5935">
                  <c:v>0</c:v>
                </c:pt>
                <c:pt idx="5936">
                  <c:v>0</c:v>
                </c:pt>
                <c:pt idx="5937">
                  <c:v>0</c:v>
                </c:pt>
                <c:pt idx="5938">
                  <c:v>0</c:v>
                </c:pt>
                <c:pt idx="5939">
                  <c:v>0</c:v>
                </c:pt>
                <c:pt idx="5940">
                  <c:v>0</c:v>
                </c:pt>
                <c:pt idx="5941">
                  <c:v>0</c:v>
                </c:pt>
                <c:pt idx="5942">
                  <c:v>0</c:v>
                </c:pt>
                <c:pt idx="5943">
                  <c:v>0</c:v>
                </c:pt>
                <c:pt idx="5944">
                  <c:v>0</c:v>
                </c:pt>
                <c:pt idx="5945">
                  <c:v>0</c:v>
                </c:pt>
                <c:pt idx="5946">
                  <c:v>0</c:v>
                </c:pt>
                <c:pt idx="5947">
                  <c:v>0</c:v>
                </c:pt>
                <c:pt idx="5948">
                  <c:v>0</c:v>
                </c:pt>
                <c:pt idx="5949">
                  <c:v>0</c:v>
                </c:pt>
                <c:pt idx="5950">
                  <c:v>0</c:v>
                </c:pt>
                <c:pt idx="5951">
                  <c:v>0</c:v>
                </c:pt>
                <c:pt idx="5952">
                  <c:v>0</c:v>
                </c:pt>
                <c:pt idx="5953">
                  <c:v>0</c:v>
                </c:pt>
                <c:pt idx="5954">
                  <c:v>0</c:v>
                </c:pt>
                <c:pt idx="5955">
                  <c:v>0</c:v>
                </c:pt>
                <c:pt idx="5956">
                  <c:v>0</c:v>
                </c:pt>
                <c:pt idx="5957">
                  <c:v>0</c:v>
                </c:pt>
                <c:pt idx="5958">
                  <c:v>0</c:v>
                </c:pt>
                <c:pt idx="5959">
                  <c:v>0</c:v>
                </c:pt>
                <c:pt idx="5960">
                  <c:v>0</c:v>
                </c:pt>
                <c:pt idx="5961">
                  <c:v>0</c:v>
                </c:pt>
                <c:pt idx="5962">
                  <c:v>0</c:v>
                </c:pt>
                <c:pt idx="5963">
                  <c:v>0</c:v>
                </c:pt>
                <c:pt idx="5964">
                  <c:v>0</c:v>
                </c:pt>
                <c:pt idx="5965">
                  <c:v>0</c:v>
                </c:pt>
                <c:pt idx="5966">
                  <c:v>0</c:v>
                </c:pt>
                <c:pt idx="5967">
                  <c:v>0</c:v>
                </c:pt>
                <c:pt idx="5968">
                  <c:v>0</c:v>
                </c:pt>
                <c:pt idx="5969">
                  <c:v>0</c:v>
                </c:pt>
                <c:pt idx="5970">
                  <c:v>0</c:v>
                </c:pt>
                <c:pt idx="5971">
                  <c:v>0</c:v>
                </c:pt>
                <c:pt idx="5972">
                  <c:v>0</c:v>
                </c:pt>
                <c:pt idx="5973">
                  <c:v>0</c:v>
                </c:pt>
                <c:pt idx="5974">
                  <c:v>0</c:v>
                </c:pt>
                <c:pt idx="5975">
                  <c:v>0</c:v>
                </c:pt>
                <c:pt idx="5976">
                  <c:v>0</c:v>
                </c:pt>
                <c:pt idx="5977">
                  <c:v>0</c:v>
                </c:pt>
                <c:pt idx="5978">
                  <c:v>0</c:v>
                </c:pt>
                <c:pt idx="5979">
                  <c:v>0</c:v>
                </c:pt>
                <c:pt idx="5980">
                  <c:v>0</c:v>
                </c:pt>
                <c:pt idx="5981">
                  <c:v>0</c:v>
                </c:pt>
                <c:pt idx="5982">
                  <c:v>0</c:v>
                </c:pt>
                <c:pt idx="5983">
                  <c:v>0</c:v>
                </c:pt>
                <c:pt idx="5984">
                  <c:v>0</c:v>
                </c:pt>
                <c:pt idx="5985">
                  <c:v>0</c:v>
                </c:pt>
                <c:pt idx="5986">
                  <c:v>0</c:v>
                </c:pt>
                <c:pt idx="5987">
                  <c:v>0</c:v>
                </c:pt>
                <c:pt idx="5988">
                  <c:v>0</c:v>
                </c:pt>
                <c:pt idx="5989">
                  <c:v>0</c:v>
                </c:pt>
                <c:pt idx="5990">
                  <c:v>0</c:v>
                </c:pt>
                <c:pt idx="5991">
                  <c:v>0</c:v>
                </c:pt>
                <c:pt idx="5992">
                  <c:v>0</c:v>
                </c:pt>
                <c:pt idx="5993">
                  <c:v>0</c:v>
                </c:pt>
                <c:pt idx="5994">
                  <c:v>0</c:v>
                </c:pt>
                <c:pt idx="5995">
                  <c:v>0</c:v>
                </c:pt>
                <c:pt idx="5996">
                  <c:v>0</c:v>
                </c:pt>
                <c:pt idx="5997">
                  <c:v>0</c:v>
                </c:pt>
                <c:pt idx="5998">
                  <c:v>0</c:v>
                </c:pt>
                <c:pt idx="5999">
                  <c:v>0</c:v>
                </c:pt>
                <c:pt idx="6000">
                  <c:v>0</c:v>
                </c:pt>
                <c:pt idx="6001">
                  <c:v>0</c:v>
                </c:pt>
                <c:pt idx="6002">
                  <c:v>0</c:v>
                </c:pt>
                <c:pt idx="6003">
                  <c:v>0</c:v>
                </c:pt>
                <c:pt idx="6004">
                  <c:v>0</c:v>
                </c:pt>
                <c:pt idx="6005">
                  <c:v>0</c:v>
                </c:pt>
                <c:pt idx="6006">
                  <c:v>0</c:v>
                </c:pt>
                <c:pt idx="6007">
                  <c:v>0</c:v>
                </c:pt>
                <c:pt idx="6008">
                  <c:v>0</c:v>
                </c:pt>
                <c:pt idx="6009">
                  <c:v>0</c:v>
                </c:pt>
                <c:pt idx="6010">
                  <c:v>0</c:v>
                </c:pt>
                <c:pt idx="6011">
                  <c:v>0</c:v>
                </c:pt>
                <c:pt idx="6012">
                  <c:v>0</c:v>
                </c:pt>
                <c:pt idx="6013">
                  <c:v>0</c:v>
                </c:pt>
                <c:pt idx="6014">
                  <c:v>0</c:v>
                </c:pt>
                <c:pt idx="6015">
                  <c:v>0</c:v>
                </c:pt>
                <c:pt idx="6016">
                  <c:v>0</c:v>
                </c:pt>
                <c:pt idx="6017">
                  <c:v>0</c:v>
                </c:pt>
                <c:pt idx="6018">
                  <c:v>0</c:v>
                </c:pt>
                <c:pt idx="6019">
                  <c:v>0</c:v>
                </c:pt>
                <c:pt idx="6020">
                  <c:v>0</c:v>
                </c:pt>
                <c:pt idx="6021">
                  <c:v>0</c:v>
                </c:pt>
                <c:pt idx="6022">
                  <c:v>0</c:v>
                </c:pt>
                <c:pt idx="6023">
                  <c:v>0</c:v>
                </c:pt>
                <c:pt idx="6024">
                  <c:v>0</c:v>
                </c:pt>
                <c:pt idx="6025">
                  <c:v>0</c:v>
                </c:pt>
                <c:pt idx="6026">
                  <c:v>0</c:v>
                </c:pt>
                <c:pt idx="6027">
                  <c:v>0</c:v>
                </c:pt>
                <c:pt idx="6028">
                  <c:v>0</c:v>
                </c:pt>
                <c:pt idx="6029">
                  <c:v>0</c:v>
                </c:pt>
                <c:pt idx="6030">
                  <c:v>0</c:v>
                </c:pt>
                <c:pt idx="6031">
                  <c:v>0</c:v>
                </c:pt>
                <c:pt idx="6032">
                  <c:v>0</c:v>
                </c:pt>
                <c:pt idx="6033">
                  <c:v>0</c:v>
                </c:pt>
                <c:pt idx="6034">
                  <c:v>0</c:v>
                </c:pt>
                <c:pt idx="6035">
                  <c:v>0</c:v>
                </c:pt>
                <c:pt idx="6036">
                  <c:v>0</c:v>
                </c:pt>
                <c:pt idx="6037">
                  <c:v>0</c:v>
                </c:pt>
                <c:pt idx="6038">
                  <c:v>0</c:v>
                </c:pt>
                <c:pt idx="6039">
                  <c:v>0</c:v>
                </c:pt>
                <c:pt idx="6040">
                  <c:v>0</c:v>
                </c:pt>
                <c:pt idx="6041">
                  <c:v>0</c:v>
                </c:pt>
                <c:pt idx="6042">
                  <c:v>0</c:v>
                </c:pt>
                <c:pt idx="6043">
                  <c:v>0</c:v>
                </c:pt>
                <c:pt idx="6044">
                  <c:v>0</c:v>
                </c:pt>
                <c:pt idx="6045">
                  <c:v>0</c:v>
                </c:pt>
                <c:pt idx="6046">
                  <c:v>0</c:v>
                </c:pt>
                <c:pt idx="6047">
                  <c:v>0</c:v>
                </c:pt>
                <c:pt idx="6048">
                  <c:v>0</c:v>
                </c:pt>
                <c:pt idx="6049">
                  <c:v>0</c:v>
                </c:pt>
                <c:pt idx="6050">
                  <c:v>0</c:v>
                </c:pt>
                <c:pt idx="6051">
                  <c:v>0</c:v>
                </c:pt>
                <c:pt idx="6052">
                  <c:v>0</c:v>
                </c:pt>
                <c:pt idx="6053">
                  <c:v>0</c:v>
                </c:pt>
                <c:pt idx="6054">
                  <c:v>0</c:v>
                </c:pt>
                <c:pt idx="6055">
                  <c:v>0</c:v>
                </c:pt>
                <c:pt idx="6056">
                  <c:v>0</c:v>
                </c:pt>
                <c:pt idx="6057">
                  <c:v>0</c:v>
                </c:pt>
                <c:pt idx="6058">
                  <c:v>0</c:v>
                </c:pt>
                <c:pt idx="6059">
                  <c:v>0</c:v>
                </c:pt>
                <c:pt idx="6060">
                  <c:v>0</c:v>
                </c:pt>
                <c:pt idx="6061">
                  <c:v>0</c:v>
                </c:pt>
                <c:pt idx="6062">
                  <c:v>0</c:v>
                </c:pt>
                <c:pt idx="6063">
                  <c:v>0</c:v>
                </c:pt>
                <c:pt idx="6064">
                  <c:v>0</c:v>
                </c:pt>
                <c:pt idx="6065">
                  <c:v>0</c:v>
                </c:pt>
                <c:pt idx="6066">
                  <c:v>0</c:v>
                </c:pt>
                <c:pt idx="6067">
                  <c:v>0</c:v>
                </c:pt>
                <c:pt idx="6068">
                  <c:v>0</c:v>
                </c:pt>
                <c:pt idx="6069">
                  <c:v>0</c:v>
                </c:pt>
                <c:pt idx="6070">
                  <c:v>0</c:v>
                </c:pt>
                <c:pt idx="6071">
                  <c:v>0</c:v>
                </c:pt>
                <c:pt idx="6072">
                  <c:v>0</c:v>
                </c:pt>
                <c:pt idx="6073">
                  <c:v>0</c:v>
                </c:pt>
                <c:pt idx="6074">
                  <c:v>0</c:v>
                </c:pt>
                <c:pt idx="6075">
                  <c:v>0</c:v>
                </c:pt>
                <c:pt idx="6076">
                  <c:v>0</c:v>
                </c:pt>
                <c:pt idx="6077">
                  <c:v>0</c:v>
                </c:pt>
                <c:pt idx="6078">
                  <c:v>0</c:v>
                </c:pt>
                <c:pt idx="6079">
                  <c:v>0</c:v>
                </c:pt>
                <c:pt idx="6080">
                  <c:v>0</c:v>
                </c:pt>
                <c:pt idx="6081">
                  <c:v>0</c:v>
                </c:pt>
                <c:pt idx="6082">
                  <c:v>0</c:v>
                </c:pt>
                <c:pt idx="6083">
                  <c:v>0</c:v>
                </c:pt>
                <c:pt idx="6084">
                  <c:v>0</c:v>
                </c:pt>
                <c:pt idx="6085">
                  <c:v>0</c:v>
                </c:pt>
                <c:pt idx="6086">
                  <c:v>0</c:v>
                </c:pt>
                <c:pt idx="6087">
                  <c:v>0</c:v>
                </c:pt>
                <c:pt idx="6088">
                  <c:v>0</c:v>
                </c:pt>
                <c:pt idx="6089">
                  <c:v>0</c:v>
                </c:pt>
                <c:pt idx="6090">
                  <c:v>0</c:v>
                </c:pt>
                <c:pt idx="6091">
                  <c:v>0</c:v>
                </c:pt>
                <c:pt idx="6092">
                  <c:v>0</c:v>
                </c:pt>
                <c:pt idx="6093">
                  <c:v>0</c:v>
                </c:pt>
                <c:pt idx="6094">
                  <c:v>0</c:v>
                </c:pt>
                <c:pt idx="6095">
                  <c:v>0</c:v>
                </c:pt>
                <c:pt idx="6096">
                  <c:v>0</c:v>
                </c:pt>
                <c:pt idx="6097">
                  <c:v>0</c:v>
                </c:pt>
                <c:pt idx="6098">
                  <c:v>0</c:v>
                </c:pt>
                <c:pt idx="6099">
                  <c:v>0</c:v>
                </c:pt>
                <c:pt idx="6100">
                  <c:v>0</c:v>
                </c:pt>
                <c:pt idx="6101">
                  <c:v>0</c:v>
                </c:pt>
                <c:pt idx="6102">
                  <c:v>0</c:v>
                </c:pt>
                <c:pt idx="6103">
                  <c:v>0</c:v>
                </c:pt>
                <c:pt idx="6104">
                  <c:v>0</c:v>
                </c:pt>
                <c:pt idx="6105">
                  <c:v>0</c:v>
                </c:pt>
                <c:pt idx="6106">
                  <c:v>0</c:v>
                </c:pt>
                <c:pt idx="6107">
                  <c:v>0</c:v>
                </c:pt>
                <c:pt idx="6108">
                  <c:v>0</c:v>
                </c:pt>
                <c:pt idx="6109">
                  <c:v>0</c:v>
                </c:pt>
                <c:pt idx="6110">
                  <c:v>0</c:v>
                </c:pt>
                <c:pt idx="6111">
                  <c:v>0</c:v>
                </c:pt>
                <c:pt idx="6112">
                  <c:v>0</c:v>
                </c:pt>
                <c:pt idx="6113">
                  <c:v>0</c:v>
                </c:pt>
                <c:pt idx="6114">
                  <c:v>0</c:v>
                </c:pt>
                <c:pt idx="6115">
                  <c:v>0</c:v>
                </c:pt>
                <c:pt idx="6116">
                  <c:v>0</c:v>
                </c:pt>
                <c:pt idx="6117">
                  <c:v>0</c:v>
                </c:pt>
                <c:pt idx="6118">
                  <c:v>0</c:v>
                </c:pt>
                <c:pt idx="6119">
                  <c:v>0</c:v>
                </c:pt>
                <c:pt idx="6120">
                  <c:v>0</c:v>
                </c:pt>
                <c:pt idx="6121">
                  <c:v>0</c:v>
                </c:pt>
                <c:pt idx="6122">
                  <c:v>0</c:v>
                </c:pt>
                <c:pt idx="6123">
                  <c:v>0</c:v>
                </c:pt>
                <c:pt idx="6124">
                  <c:v>0</c:v>
                </c:pt>
                <c:pt idx="6125">
                  <c:v>0</c:v>
                </c:pt>
                <c:pt idx="6126">
                  <c:v>0</c:v>
                </c:pt>
                <c:pt idx="6127">
                  <c:v>0</c:v>
                </c:pt>
                <c:pt idx="6128">
                  <c:v>0</c:v>
                </c:pt>
                <c:pt idx="6129">
                  <c:v>0</c:v>
                </c:pt>
                <c:pt idx="6130">
                  <c:v>0</c:v>
                </c:pt>
                <c:pt idx="6131">
                  <c:v>0</c:v>
                </c:pt>
                <c:pt idx="6132">
                  <c:v>0</c:v>
                </c:pt>
                <c:pt idx="6133">
                  <c:v>0</c:v>
                </c:pt>
                <c:pt idx="6134">
                  <c:v>0</c:v>
                </c:pt>
                <c:pt idx="6135">
                  <c:v>0</c:v>
                </c:pt>
                <c:pt idx="6136">
                  <c:v>0</c:v>
                </c:pt>
                <c:pt idx="6137">
                  <c:v>0</c:v>
                </c:pt>
                <c:pt idx="6138">
                  <c:v>0</c:v>
                </c:pt>
                <c:pt idx="6139">
                  <c:v>0</c:v>
                </c:pt>
                <c:pt idx="6140">
                  <c:v>0</c:v>
                </c:pt>
                <c:pt idx="6141">
                  <c:v>0</c:v>
                </c:pt>
                <c:pt idx="6142">
                  <c:v>0</c:v>
                </c:pt>
                <c:pt idx="6143">
                  <c:v>0</c:v>
                </c:pt>
                <c:pt idx="6144">
                  <c:v>0</c:v>
                </c:pt>
                <c:pt idx="6145">
                  <c:v>0</c:v>
                </c:pt>
                <c:pt idx="6146">
                  <c:v>0</c:v>
                </c:pt>
                <c:pt idx="6147">
                  <c:v>0</c:v>
                </c:pt>
                <c:pt idx="6148">
                  <c:v>0</c:v>
                </c:pt>
                <c:pt idx="6149">
                  <c:v>0</c:v>
                </c:pt>
                <c:pt idx="6150">
                  <c:v>0</c:v>
                </c:pt>
                <c:pt idx="6151">
                  <c:v>0</c:v>
                </c:pt>
                <c:pt idx="6152">
                  <c:v>0</c:v>
                </c:pt>
                <c:pt idx="6153">
                  <c:v>0</c:v>
                </c:pt>
                <c:pt idx="6154">
                  <c:v>0</c:v>
                </c:pt>
                <c:pt idx="6155">
                  <c:v>0</c:v>
                </c:pt>
                <c:pt idx="6156">
                  <c:v>0</c:v>
                </c:pt>
                <c:pt idx="6157">
                  <c:v>0</c:v>
                </c:pt>
                <c:pt idx="6158">
                  <c:v>0</c:v>
                </c:pt>
                <c:pt idx="6159">
                  <c:v>0</c:v>
                </c:pt>
                <c:pt idx="6160">
                  <c:v>0</c:v>
                </c:pt>
                <c:pt idx="6161">
                  <c:v>0</c:v>
                </c:pt>
                <c:pt idx="6162">
                  <c:v>0</c:v>
                </c:pt>
                <c:pt idx="6163">
                  <c:v>0</c:v>
                </c:pt>
                <c:pt idx="6164">
                  <c:v>0</c:v>
                </c:pt>
                <c:pt idx="6165">
                  <c:v>0</c:v>
                </c:pt>
                <c:pt idx="6166">
                  <c:v>0</c:v>
                </c:pt>
                <c:pt idx="6167">
                  <c:v>0</c:v>
                </c:pt>
                <c:pt idx="6168">
                  <c:v>0</c:v>
                </c:pt>
                <c:pt idx="6169">
                  <c:v>0</c:v>
                </c:pt>
                <c:pt idx="6170">
                  <c:v>0</c:v>
                </c:pt>
                <c:pt idx="6171">
                  <c:v>0</c:v>
                </c:pt>
                <c:pt idx="6172">
                  <c:v>0</c:v>
                </c:pt>
                <c:pt idx="6173">
                  <c:v>0</c:v>
                </c:pt>
                <c:pt idx="6174">
                  <c:v>0</c:v>
                </c:pt>
                <c:pt idx="6175">
                  <c:v>0</c:v>
                </c:pt>
                <c:pt idx="6176">
                  <c:v>0</c:v>
                </c:pt>
                <c:pt idx="6177">
                  <c:v>0</c:v>
                </c:pt>
                <c:pt idx="6178">
                  <c:v>0</c:v>
                </c:pt>
                <c:pt idx="6179">
                  <c:v>0</c:v>
                </c:pt>
                <c:pt idx="6180">
                  <c:v>0</c:v>
                </c:pt>
                <c:pt idx="6181">
                  <c:v>0</c:v>
                </c:pt>
                <c:pt idx="6182">
                  <c:v>0</c:v>
                </c:pt>
                <c:pt idx="6183">
                  <c:v>0</c:v>
                </c:pt>
                <c:pt idx="6184">
                  <c:v>0</c:v>
                </c:pt>
                <c:pt idx="6185">
                  <c:v>0</c:v>
                </c:pt>
                <c:pt idx="6186">
                  <c:v>0</c:v>
                </c:pt>
                <c:pt idx="6187">
                  <c:v>0</c:v>
                </c:pt>
                <c:pt idx="6188">
                  <c:v>0</c:v>
                </c:pt>
                <c:pt idx="6189">
                  <c:v>0</c:v>
                </c:pt>
                <c:pt idx="6190">
                  <c:v>0</c:v>
                </c:pt>
                <c:pt idx="6191">
                  <c:v>0</c:v>
                </c:pt>
                <c:pt idx="6192">
                  <c:v>0</c:v>
                </c:pt>
                <c:pt idx="6193">
                  <c:v>0</c:v>
                </c:pt>
                <c:pt idx="6194">
                  <c:v>0</c:v>
                </c:pt>
                <c:pt idx="6195">
                  <c:v>0</c:v>
                </c:pt>
                <c:pt idx="6196">
                  <c:v>0</c:v>
                </c:pt>
                <c:pt idx="6197">
                  <c:v>0</c:v>
                </c:pt>
                <c:pt idx="6198">
                  <c:v>0</c:v>
                </c:pt>
                <c:pt idx="6199">
                  <c:v>0</c:v>
                </c:pt>
                <c:pt idx="6200">
                  <c:v>0</c:v>
                </c:pt>
                <c:pt idx="6201">
                  <c:v>0</c:v>
                </c:pt>
                <c:pt idx="6202">
                  <c:v>0</c:v>
                </c:pt>
                <c:pt idx="6203">
                  <c:v>0</c:v>
                </c:pt>
                <c:pt idx="6204">
                  <c:v>0</c:v>
                </c:pt>
                <c:pt idx="6205">
                  <c:v>0</c:v>
                </c:pt>
                <c:pt idx="6206">
                  <c:v>0</c:v>
                </c:pt>
                <c:pt idx="6207">
                  <c:v>0</c:v>
                </c:pt>
                <c:pt idx="6208">
                  <c:v>0</c:v>
                </c:pt>
                <c:pt idx="6209">
                  <c:v>0</c:v>
                </c:pt>
                <c:pt idx="6210">
                  <c:v>0</c:v>
                </c:pt>
                <c:pt idx="6211">
                  <c:v>0</c:v>
                </c:pt>
                <c:pt idx="6212">
                  <c:v>0</c:v>
                </c:pt>
                <c:pt idx="6213">
                  <c:v>1</c:v>
                </c:pt>
              </c:numCache>
            </c:numRef>
          </c:yVal>
          <c:smooth val="1"/>
        </c:ser>
        <c:ser>
          <c:idx val="1"/>
          <c:order val="1"/>
          <c:tx>
            <c:v>67_8</c:v>
          </c:tx>
          <c:marker>
            <c:symbol val="none"/>
          </c:marker>
          <c:xVal>
            <c:numRef>
              <c:f>Sheet1!$A$1:$A$6214</c:f>
              <c:numCache>
                <c:formatCode>General</c:formatCode>
                <c:ptCount val="621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pt idx="129">
                  <c:v>129</c:v>
                </c:pt>
                <c:pt idx="130">
                  <c:v>130</c:v>
                </c:pt>
                <c:pt idx="131">
                  <c:v>131</c:v>
                </c:pt>
                <c:pt idx="132">
                  <c:v>132</c:v>
                </c:pt>
                <c:pt idx="133">
                  <c:v>133</c:v>
                </c:pt>
                <c:pt idx="134">
                  <c:v>134</c:v>
                </c:pt>
                <c:pt idx="135">
                  <c:v>135</c:v>
                </c:pt>
                <c:pt idx="136">
                  <c:v>136</c:v>
                </c:pt>
                <c:pt idx="137">
                  <c:v>137</c:v>
                </c:pt>
                <c:pt idx="138">
                  <c:v>138</c:v>
                </c:pt>
                <c:pt idx="139">
                  <c:v>139</c:v>
                </c:pt>
                <c:pt idx="140">
                  <c:v>140</c:v>
                </c:pt>
                <c:pt idx="141">
                  <c:v>141</c:v>
                </c:pt>
                <c:pt idx="142">
                  <c:v>142</c:v>
                </c:pt>
                <c:pt idx="143">
                  <c:v>143</c:v>
                </c:pt>
                <c:pt idx="144">
                  <c:v>144</c:v>
                </c:pt>
                <c:pt idx="145">
                  <c:v>145</c:v>
                </c:pt>
                <c:pt idx="146">
                  <c:v>146</c:v>
                </c:pt>
                <c:pt idx="147">
                  <c:v>147</c:v>
                </c:pt>
                <c:pt idx="148">
                  <c:v>148</c:v>
                </c:pt>
                <c:pt idx="149">
                  <c:v>149</c:v>
                </c:pt>
                <c:pt idx="150">
                  <c:v>150</c:v>
                </c:pt>
                <c:pt idx="151">
                  <c:v>151</c:v>
                </c:pt>
                <c:pt idx="152">
                  <c:v>152</c:v>
                </c:pt>
                <c:pt idx="153">
                  <c:v>153</c:v>
                </c:pt>
                <c:pt idx="154">
                  <c:v>154</c:v>
                </c:pt>
                <c:pt idx="155">
                  <c:v>155</c:v>
                </c:pt>
                <c:pt idx="156">
                  <c:v>156</c:v>
                </c:pt>
                <c:pt idx="157">
                  <c:v>157</c:v>
                </c:pt>
                <c:pt idx="158">
                  <c:v>158</c:v>
                </c:pt>
                <c:pt idx="159">
                  <c:v>159</c:v>
                </c:pt>
                <c:pt idx="160">
                  <c:v>160</c:v>
                </c:pt>
                <c:pt idx="161">
                  <c:v>161</c:v>
                </c:pt>
                <c:pt idx="162">
                  <c:v>162</c:v>
                </c:pt>
                <c:pt idx="163">
                  <c:v>163</c:v>
                </c:pt>
                <c:pt idx="164">
                  <c:v>164</c:v>
                </c:pt>
                <c:pt idx="165">
                  <c:v>165</c:v>
                </c:pt>
                <c:pt idx="166">
                  <c:v>166</c:v>
                </c:pt>
                <c:pt idx="167">
                  <c:v>167</c:v>
                </c:pt>
                <c:pt idx="168">
                  <c:v>168</c:v>
                </c:pt>
                <c:pt idx="169">
                  <c:v>169</c:v>
                </c:pt>
                <c:pt idx="170">
                  <c:v>170</c:v>
                </c:pt>
                <c:pt idx="171">
                  <c:v>171</c:v>
                </c:pt>
                <c:pt idx="172">
                  <c:v>172</c:v>
                </c:pt>
                <c:pt idx="173">
                  <c:v>173</c:v>
                </c:pt>
                <c:pt idx="174">
                  <c:v>174</c:v>
                </c:pt>
                <c:pt idx="175">
                  <c:v>175</c:v>
                </c:pt>
                <c:pt idx="176">
                  <c:v>176</c:v>
                </c:pt>
                <c:pt idx="177">
                  <c:v>177</c:v>
                </c:pt>
                <c:pt idx="178">
                  <c:v>178</c:v>
                </c:pt>
                <c:pt idx="179">
                  <c:v>179</c:v>
                </c:pt>
                <c:pt idx="180">
                  <c:v>180</c:v>
                </c:pt>
                <c:pt idx="181">
                  <c:v>181</c:v>
                </c:pt>
                <c:pt idx="182">
                  <c:v>182</c:v>
                </c:pt>
                <c:pt idx="183">
                  <c:v>183</c:v>
                </c:pt>
                <c:pt idx="184">
                  <c:v>184</c:v>
                </c:pt>
                <c:pt idx="185">
                  <c:v>185</c:v>
                </c:pt>
                <c:pt idx="186">
                  <c:v>186</c:v>
                </c:pt>
                <c:pt idx="187">
                  <c:v>187</c:v>
                </c:pt>
                <c:pt idx="188">
                  <c:v>188</c:v>
                </c:pt>
                <c:pt idx="189">
                  <c:v>189</c:v>
                </c:pt>
                <c:pt idx="190">
                  <c:v>190</c:v>
                </c:pt>
                <c:pt idx="191">
                  <c:v>191</c:v>
                </c:pt>
                <c:pt idx="192">
                  <c:v>192</c:v>
                </c:pt>
                <c:pt idx="193">
                  <c:v>193</c:v>
                </c:pt>
                <c:pt idx="194">
                  <c:v>194</c:v>
                </c:pt>
                <c:pt idx="195">
                  <c:v>195</c:v>
                </c:pt>
                <c:pt idx="196">
                  <c:v>196</c:v>
                </c:pt>
                <c:pt idx="197">
                  <c:v>197</c:v>
                </c:pt>
                <c:pt idx="198">
                  <c:v>198</c:v>
                </c:pt>
                <c:pt idx="199">
                  <c:v>199</c:v>
                </c:pt>
                <c:pt idx="200">
                  <c:v>200</c:v>
                </c:pt>
                <c:pt idx="201">
                  <c:v>201</c:v>
                </c:pt>
                <c:pt idx="202">
                  <c:v>202</c:v>
                </c:pt>
                <c:pt idx="203">
                  <c:v>203</c:v>
                </c:pt>
                <c:pt idx="204">
                  <c:v>204</c:v>
                </c:pt>
                <c:pt idx="205">
                  <c:v>205</c:v>
                </c:pt>
                <c:pt idx="206">
                  <c:v>206</c:v>
                </c:pt>
                <c:pt idx="207">
                  <c:v>207</c:v>
                </c:pt>
                <c:pt idx="208">
                  <c:v>208</c:v>
                </c:pt>
                <c:pt idx="209">
                  <c:v>209</c:v>
                </c:pt>
                <c:pt idx="210">
                  <c:v>210</c:v>
                </c:pt>
                <c:pt idx="211">
                  <c:v>211</c:v>
                </c:pt>
                <c:pt idx="212">
                  <c:v>212</c:v>
                </c:pt>
                <c:pt idx="213">
                  <c:v>213</c:v>
                </c:pt>
                <c:pt idx="214">
                  <c:v>214</c:v>
                </c:pt>
                <c:pt idx="215">
                  <c:v>215</c:v>
                </c:pt>
                <c:pt idx="216">
                  <c:v>216</c:v>
                </c:pt>
                <c:pt idx="217">
                  <c:v>217</c:v>
                </c:pt>
                <c:pt idx="218">
                  <c:v>218</c:v>
                </c:pt>
                <c:pt idx="219">
                  <c:v>219</c:v>
                </c:pt>
                <c:pt idx="220">
                  <c:v>220</c:v>
                </c:pt>
                <c:pt idx="221">
                  <c:v>221</c:v>
                </c:pt>
                <c:pt idx="222">
                  <c:v>222</c:v>
                </c:pt>
                <c:pt idx="223">
                  <c:v>223</c:v>
                </c:pt>
                <c:pt idx="224">
                  <c:v>224</c:v>
                </c:pt>
                <c:pt idx="225">
                  <c:v>225</c:v>
                </c:pt>
                <c:pt idx="226">
                  <c:v>226</c:v>
                </c:pt>
                <c:pt idx="227">
                  <c:v>227</c:v>
                </c:pt>
                <c:pt idx="228">
                  <c:v>228</c:v>
                </c:pt>
                <c:pt idx="229">
                  <c:v>229</c:v>
                </c:pt>
                <c:pt idx="230">
                  <c:v>230</c:v>
                </c:pt>
                <c:pt idx="231">
                  <c:v>231</c:v>
                </c:pt>
                <c:pt idx="232">
                  <c:v>232</c:v>
                </c:pt>
                <c:pt idx="233">
                  <c:v>233</c:v>
                </c:pt>
                <c:pt idx="234">
                  <c:v>234</c:v>
                </c:pt>
                <c:pt idx="235">
                  <c:v>235</c:v>
                </c:pt>
                <c:pt idx="236">
                  <c:v>236</c:v>
                </c:pt>
                <c:pt idx="237">
                  <c:v>237</c:v>
                </c:pt>
                <c:pt idx="238">
                  <c:v>238</c:v>
                </c:pt>
                <c:pt idx="239">
                  <c:v>239</c:v>
                </c:pt>
                <c:pt idx="240">
                  <c:v>240</c:v>
                </c:pt>
                <c:pt idx="241">
                  <c:v>241</c:v>
                </c:pt>
                <c:pt idx="242">
                  <c:v>242</c:v>
                </c:pt>
                <c:pt idx="243">
                  <c:v>243</c:v>
                </c:pt>
                <c:pt idx="244">
                  <c:v>244</c:v>
                </c:pt>
                <c:pt idx="245">
                  <c:v>245</c:v>
                </c:pt>
                <c:pt idx="246">
                  <c:v>246</c:v>
                </c:pt>
                <c:pt idx="247">
                  <c:v>247</c:v>
                </c:pt>
                <c:pt idx="248">
                  <c:v>248</c:v>
                </c:pt>
                <c:pt idx="249">
                  <c:v>249</c:v>
                </c:pt>
                <c:pt idx="250">
                  <c:v>250</c:v>
                </c:pt>
                <c:pt idx="251">
                  <c:v>251</c:v>
                </c:pt>
                <c:pt idx="252">
                  <c:v>252</c:v>
                </c:pt>
                <c:pt idx="253">
                  <c:v>253</c:v>
                </c:pt>
                <c:pt idx="254">
                  <c:v>254</c:v>
                </c:pt>
                <c:pt idx="255">
                  <c:v>255</c:v>
                </c:pt>
                <c:pt idx="256">
                  <c:v>256</c:v>
                </c:pt>
                <c:pt idx="257">
                  <c:v>257</c:v>
                </c:pt>
                <c:pt idx="258">
                  <c:v>258</c:v>
                </c:pt>
                <c:pt idx="259">
                  <c:v>259</c:v>
                </c:pt>
                <c:pt idx="260">
                  <c:v>260</c:v>
                </c:pt>
                <c:pt idx="261">
                  <c:v>261</c:v>
                </c:pt>
                <c:pt idx="262">
                  <c:v>262</c:v>
                </c:pt>
                <c:pt idx="263">
                  <c:v>263</c:v>
                </c:pt>
                <c:pt idx="264">
                  <c:v>264</c:v>
                </c:pt>
                <c:pt idx="265">
                  <c:v>265</c:v>
                </c:pt>
                <c:pt idx="266">
                  <c:v>266</c:v>
                </c:pt>
                <c:pt idx="267">
                  <c:v>267</c:v>
                </c:pt>
                <c:pt idx="268">
                  <c:v>268</c:v>
                </c:pt>
                <c:pt idx="269">
                  <c:v>269</c:v>
                </c:pt>
                <c:pt idx="270">
                  <c:v>270</c:v>
                </c:pt>
                <c:pt idx="271">
                  <c:v>271</c:v>
                </c:pt>
                <c:pt idx="272">
                  <c:v>272</c:v>
                </c:pt>
                <c:pt idx="273">
                  <c:v>273</c:v>
                </c:pt>
                <c:pt idx="274">
                  <c:v>274</c:v>
                </c:pt>
                <c:pt idx="275">
                  <c:v>275</c:v>
                </c:pt>
                <c:pt idx="276">
                  <c:v>276</c:v>
                </c:pt>
                <c:pt idx="277">
                  <c:v>277</c:v>
                </c:pt>
                <c:pt idx="278">
                  <c:v>278</c:v>
                </c:pt>
                <c:pt idx="279">
                  <c:v>279</c:v>
                </c:pt>
                <c:pt idx="280">
                  <c:v>280</c:v>
                </c:pt>
                <c:pt idx="281">
                  <c:v>281</c:v>
                </c:pt>
                <c:pt idx="282">
                  <c:v>282</c:v>
                </c:pt>
                <c:pt idx="283">
                  <c:v>283</c:v>
                </c:pt>
                <c:pt idx="284">
                  <c:v>284</c:v>
                </c:pt>
                <c:pt idx="285">
                  <c:v>285</c:v>
                </c:pt>
                <c:pt idx="286">
                  <c:v>286</c:v>
                </c:pt>
                <c:pt idx="287">
                  <c:v>287</c:v>
                </c:pt>
                <c:pt idx="288">
                  <c:v>288</c:v>
                </c:pt>
                <c:pt idx="289">
                  <c:v>289</c:v>
                </c:pt>
                <c:pt idx="290">
                  <c:v>290</c:v>
                </c:pt>
                <c:pt idx="291">
                  <c:v>291</c:v>
                </c:pt>
                <c:pt idx="292">
                  <c:v>292</c:v>
                </c:pt>
                <c:pt idx="293">
                  <c:v>293</c:v>
                </c:pt>
                <c:pt idx="294">
                  <c:v>294</c:v>
                </c:pt>
                <c:pt idx="295">
                  <c:v>295</c:v>
                </c:pt>
                <c:pt idx="296">
                  <c:v>296</c:v>
                </c:pt>
                <c:pt idx="297">
                  <c:v>297</c:v>
                </c:pt>
                <c:pt idx="298">
                  <c:v>298</c:v>
                </c:pt>
                <c:pt idx="299">
                  <c:v>299</c:v>
                </c:pt>
                <c:pt idx="300">
                  <c:v>300</c:v>
                </c:pt>
                <c:pt idx="301">
                  <c:v>301</c:v>
                </c:pt>
                <c:pt idx="302">
                  <c:v>302</c:v>
                </c:pt>
                <c:pt idx="303">
                  <c:v>303</c:v>
                </c:pt>
                <c:pt idx="304">
                  <c:v>304</c:v>
                </c:pt>
                <c:pt idx="305">
                  <c:v>305</c:v>
                </c:pt>
                <c:pt idx="306">
                  <c:v>306</c:v>
                </c:pt>
                <c:pt idx="307">
                  <c:v>307</c:v>
                </c:pt>
                <c:pt idx="308">
                  <c:v>308</c:v>
                </c:pt>
                <c:pt idx="309">
                  <c:v>309</c:v>
                </c:pt>
                <c:pt idx="310">
                  <c:v>310</c:v>
                </c:pt>
                <c:pt idx="311">
                  <c:v>311</c:v>
                </c:pt>
                <c:pt idx="312">
                  <c:v>312</c:v>
                </c:pt>
                <c:pt idx="313">
                  <c:v>313</c:v>
                </c:pt>
                <c:pt idx="314">
                  <c:v>314</c:v>
                </c:pt>
                <c:pt idx="315">
                  <c:v>315</c:v>
                </c:pt>
                <c:pt idx="316">
                  <c:v>316</c:v>
                </c:pt>
                <c:pt idx="317">
                  <c:v>317</c:v>
                </c:pt>
                <c:pt idx="318">
                  <c:v>318</c:v>
                </c:pt>
                <c:pt idx="319">
                  <c:v>319</c:v>
                </c:pt>
                <c:pt idx="320">
                  <c:v>320</c:v>
                </c:pt>
                <c:pt idx="321">
                  <c:v>321</c:v>
                </c:pt>
                <c:pt idx="322">
                  <c:v>322</c:v>
                </c:pt>
                <c:pt idx="323">
                  <c:v>323</c:v>
                </c:pt>
                <c:pt idx="324">
                  <c:v>324</c:v>
                </c:pt>
                <c:pt idx="325">
                  <c:v>325</c:v>
                </c:pt>
                <c:pt idx="326">
                  <c:v>326</c:v>
                </c:pt>
                <c:pt idx="327">
                  <c:v>327</c:v>
                </c:pt>
                <c:pt idx="328">
                  <c:v>328</c:v>
                </c:pt>
                <c:pt idx="329">
                  <c:v>329</c:v>
                </c:pt>
                <c:pt idx="330">
                  <c:v>330</c:v>
                </c:pt>
                <c:pt idx="331">
                  <c:v>331</c:v>
                </c:pt>
                <c:pt idx="332">
                  <c:v>332</c:v>
                </c:pt>
                <c:pt idx="333">
                  <c:v>333</c:v>
                </c:pt>
                <c:pt idx="334">
                  <c:v>334</c:v>
                </c:pt>
                <c:pt idx="335">
                  <c:v>335</c:v>
                </c:pt>
                <c:pt idx="336">
                  <c:v>336</c:v>
                </c:pt>
                <c:pt idx="337">
                  <c:v>337</c:v>
                </c:pt>
                <c:pt idx="338">
                  <c:v>338</c:v>
                </c:pt>
                <c:pt idx="339">
                  <c:v>339</c:v>
                </c:pt>
                <c:pt idx="340">
                  <c:v>340</c:v>
                </c:pt>
                <c:pt idx="341">
                  <c:v>341</c:v>
                </c:pt>
                <c:pt idx="342">
                  <c:v>342</c:v>
                </c:pt>
                <c:pt idx="343">
                  <c:v>343</c:v>
                </c:pt>
                <c:pt idx="344">
                  <c:v>344</c:v>
                </c:pt>
                <c:pt idx="345">
                  <c:v>345</c:v>
                </c:pt>
                <c:pt idx="346">
                  <c:v>346</c:v>
                </c:pt>
                <c:pt idx="347">
                  <c:v>347</c:v>
                </c:pt>
                <c:pt idx="348">
                  <c:v>348</c:v>
                </c:pt>
                <c:pt idx="349">
                  <c:v>349</c:v>
                </c:pt>
                <c:pt idx="350">
                  <c:v>350</c:v>
                </c:pt>
                <c:pt idx="351">
                  <c:v>351</c:v>
                </c:pt>
                <c:pt idx="352">
                  <c:v>352</c:v>
                </c:pt>
                <c:pt idx="353">
                  <c:v>353</c:v>
                </c:pt>
                <c:pt idx="354">
                  <c:v>354</c:v>
                </c:pt>
                <c:pt idx="355">
                  <c:v>355</c:v>
                </c:pt>
                <c:pt idx="356">
                  <c:v>356</c:v>
                </c:pt>
                <c:pt idx="357">
                  <c:v>357</c:v>
                </c:pt>
                <c:pt idx="358">
                  <c:v>358</c:v>
                </c:pt>
                <c:pt idx="359">
                  <c:v>359</c:v>
                </c:pt>
                <c:pt idx="360">
                  <c:v>360</c:v>
                </c:pt>
                <c:pt idx="361">
                  <c:v>361</c:v>
                </c:pt>
                <c:pt idx="362">
                  <c:v>362</c:v>
                </c:pt>
                <c:pt idx="363">
                  <c:v>363</c:v>
                </c:pt>
                <c:pt idx="364">
                  <c:v>364</c:v>
                </c:pt>
                <c:pt idx="365">
                  <c:v>365</c:v>
                </c:pt>
                <c:pt idx="366">
                  <c:v>366</c:v>
                </c:pt>
                <c:pt idx="367">
                  <c:v>367</c:v>
                </c:pt>
                <c:pt idx="368">
                  <c:v>368</c:v>
                </c:pt>
                <c:pt idx="369">
                  <c:v>369</c:v>
                </c:pt>
                <c:pt idx="370">
                  <c:v>370</c:v>
                </c:pt>
                <c:pt idx="371">
                  <c:v>371</c:v>
                </c:pt>
                <c:pt idx="372">
                  <c:v>372</c:v>
                </c:pt>
                <c:pt idx="373">
                  <c:v>373</c:v>
                </c:pt>
                <c:pt idx="374">
                  <c:v>374</c:v>
                </c:pt>
                <c:pt idx="375">
                  <c:v>375</c:v>
                </c:pt>
                <c:pt idx="376">
                  <c:v>376</c:v>
                </c:pt>
                <c:pt idx="377">
                  <c:v>377</c:v>
                </c:pt>
                <c:pt idx="378">
                  <c:v>378</c:v>
                </c:pt>
                <c:pt idx="379">
                  <c:v>379</c:v>
                </c:pt>
                <c:pt idx="380">
                  <c:v>380</c:v>
                </c:pt>
                <c:pt idx="381">
                  <c:v>381</c:v>
                </c:pt>
                <c:pt idx="382">
                  <c:v>382</c:v>
                </c:pt>
                <c:pt idx="383">
                  <c:v>383</c:v>
                </c:pt>
                <c:pt idx="384">
                  <c:v>384</c:v>
                </c:pt>
                <c:pt idx="385">
                  <c:v>385</c:v>
                </c:pt>
                <c:pt idx="386">
                  <c:v>386</c:v>
                </c:pt>
                <c:pt idx="387">
                  <c:v>387</c:v>
                </c:pt>
                <c:pt idx="388">
                  <c:v>388</c:v>
                </c:pt>
                <c:pt idx="389">
                  <c:v>389</c:v>
                </c:pt>
                <c:pt idx="390">
                  <c:v>390</c:v>
                </c:pt>
                <c:pt idx="391">
                  <c:v>391</c:v>
                </c:pt>
                <c:pt idx="392">
                  <c:v>392</c:v>
                </c:pt>
                <c:pt idx="393">
                  <c:v>393</c:v>
                </c:pt>
                <c:pt idx="394">
                  <c:v>394</c:v>
                </c:pt>
                <c:pt idx="395">
                  <c:v>395</c:v>
                </c:pt>
                <c:pt idx="396">
                  <c:v>396</c:v>
                </c:pt>
                <c:pt idx="397">
                  <c:v>397</c:v>
                </c:pt>
                <c:pt idx="398">
                  <c:v>398</c:v>
                </c:pt>
                <c:pt idx="399">
                  <c:v>399</c:v>
                </c:pt>
                <c:pt idx="400">
                  <c:v>400</c:v>
                </c:pt>
                <c:pt idx="401">
                  <c:v>401</c:v>
                </c:pt>
                <c:pt idx="402">
                  <c:v>402</c:v>
                </c:pt>
                <c:pt idx="403">
                  <c:v>403</c:v>
                </c:pt>
                <c:pt idx="404">
                  <c:v>404</c:v>
                </c:pt>
                <c:pt idx="405">
                  <c:v>405</c:v>
                </c:pt>
                <c:pt idx="406">
                  <c:v>406</c:v>
                </c:pt>
                <c:pt idx="407">
                  <c:v>407</c:v>
                </c:pt>
                <c:pt idx="408">
                  <c:v>408</c:v>
                </c:pt>
                <c:pt idx="409">
                  <c:v>409</c:v>
                </c:pt>
                <c:pt idx="410">
                  <c:v>410</c:v>
                </c:pt>
                <c:pt idx="411">
                  <c:v>411</c:v>
                </c:pt>
                <c:pt idx="412">
                  <c:v>412</c:v>
                </c:pt>
                <c:pt idx="413">
                  <c:v>413</c:v>
                </c:pt>
                <c:pt idx="414">
                  <c:v>414</c:v>
                </c:pt>
                <c:pt idx="415">
                  <c:v>415</c:v>
                </c:pt>
                <c:pt idx="416">
                  <c:v>416</c:v>
                </c:pt>
                <c:pt idx="417">
                  <c:v>417</c:v>
                </c:pt>
                <c:pt idx="418">
                  <c:v>418</c:v>
                </c:pt>
                <c:pt idx="419">
                  <c:v>419</c:v>
                </c:pt>
                <c:pt idx="420">
                  <c:v>420</c:v>
                </c:pt>
                <c:pt idx="421">
                  <c:v>421</c:v>
                </c:pt>
                <c:pt idx="422">
                  <c:v>422</c:v>
                </c:pt>
                <c:pt idx="423">
                  <c:v>423</c:v>
                </c:pt>
                <c:pt idx="424">
                  <c:v>424</c:v>
                </c:pt>
                <c:pt idx="425">
                  <c:v>425</c:v>
                </c:pt>
                <c:pt idx="426">
                  <c:v>426</c:v>
                </c:pt>
                <c:pt idx="427">
                  <c:v>427</c:v>
                </c:pt>
                <c:pt idx="428">
                  <c:v>428</c:v>
                </c:pt>
                <c:pt idx="429">
                  <c:v>429</c:v>
                </c:pt>
                <c:pt idx="430">
                  <c:v>430</c:v>
                </c:pt>
                <c:pt idx="431">
                  <c:v>431</c:v>
                </c:pt>
                <c:pt idx="432">
                  <c:v>432</c:v>
                </c:pt>
                <c:pt idx="433">
                  <c:v>433</c:v>
                </c:pt>
                <c:pt idx="434">
                  <c:v>434</c:v>
                </c:pt>
                <c:pt idx="435">
                  <c:v>435</c:v>
                </c:pt>
                <c:pt idx="436">
                  <c:v>436</c:v>
                </c:pt>
                <c:pt idx="437">
                  <c:v>437</c:v>
                </c:pt>
                <c:pt idx="438">
                  <c:v>438</c:v>
                </c:pt>
                <c:pt idx="439">
                  <c:v>439</c:v>
                </c:pt>
                <c:pt idx="440">
                  <c:v>440</c:v>
                </c:pt>
                <c:pt idx="441">
                  <c:v>441</c:v>
                </c:pt>
                <c:pt idx="442">
                  <c:v>442</c:v>
                </c:pt>
                <c:pt idx="443">
                  <c:v>443</c:v>
                </c:pt>
                <c:pt idx="444">
                  <c:v>444</c:v>
                </c:pt>
                <c:pt idx="445">
                  <c:v>445</c:v>
                </c:pt>
                <c:pt idx="446">
                  <c:v>446</c:v>
                </c:pt>
                <c:pt idx="447">
                  <c:v>447</c:v>
                </c:pt>
                <c:pt idx="448">
                  <c:v>448</c:v>
                </c:pt>
                <c:pt idx="449">
                  <c:v>449</c:v>
                </c:pt>
                <c:pt idx="450">
                  <c:v>450</c:v>
                </c:pt>
                <c:pt idx="451">
                  <c:v>451</c:v>
                </c:pt>
                <c:pt idx="452">
                  <c:v>452</c:v>
                </c:pt>
                <c:pt idx="453">
                  <c:v>453</c:v>
                </c:pt>
                <c:pt idx="454">
                  <c:v>454</c:v>
                </c:pt>
                <c:pt idx="455">
                  <c:v>455</c:v>
                </c:pt>
                <c:pt idx="456">
                  <c:v>456</c:v>
                </c:pt>
                <c:pt idx="457">
                  <c:v>457</c:v>
                </c:pt>
                <c:pt idx="458">
                  <c:v>458</c:v>
                </c:pt>
                <c:pt idx="459">
                  <c:v>459</c:v>
                </c:pt>
                <c:pt idx="460">
                  <c:v>460</c:v>
                </c:pt>
                <c:pt idx="461">
                  <c:v>461</c:v>
                </c:pt>
                <c:pt idx="462">
                  <c:v>462</c:v>
                </c:pt>
                <c:pt idx="463">
                  <c:v>463</c:v>
                </c:pt>
                <c:pt idx="464">
                  <c:v>464</c:v>
                </c:pt>
                <c:pt idx="465">
                  <c:v>465</c:v>
                </c:pt>
                <c:pt idx="466">
                  <c:v>466</c:v>
                </c:pt>
                <c:pt idx="467">
                  <c:v>467</c:v>
                </c:pt>
                <c:pt idx="468">
                  <c:v>468</c:v>
                </c:pt>
                <c:pt idx="469">
                  <c:v>469</c:v>
                </c:pt>
                <c:pt idx="470">
                  <c:v>470</c:v>
                </c:pt>
                <c:pt idx="471">
                  <c:v>471</c:v>
                </c:pt>
                <c:pt idx="472">
                  <c:v>472</c:v>
                </c:pt>
                <c:pt idx="473">
                  <c:v>473</c:v>
                </c:pt>
                <c:pt idx="474">
                  <c:v>474</c:v>
                </c:pt>
                <c:pt idx="475">
                  <c:v>475</c:v>
                </c:pt>
                <c:pt idx="476">
                  <c:v>476</c:v>
                </c:pt>
                <c:pt idx="477">
                  <c:v>477</c:v>
                </c:pt>
                <c:pt idx="478">
                  <c:v>478</c:v>
                </c:pt>
                <c:pt idx="479">
                  <c:v>479</c:v>
                </c:pt>
                <c:pt idx="480">
                  <c:v>480</c:v>
                </c:pt>
                <c:pt idx="481">
                  <c:v>481</c:v>
                </c:pt>
                <c:pt idx="482">
                  <c:v>482</c:v>
                </c:pt>
                <c:pt idx="483">
                  <c:v>483</c:v>
                </c:pt>
                <c:pt idx="484">
                  <c:v>484</c:v>
                </c:pt>
                <c:pt idx="485">
                  <c:v>485</c:v>
                </c:pt>
                <c:pt idx="486">
                  <c:v>486</c:v>
                </c:pt>
                <c:pt idx="487">
                  <c:v>487</c:v>
                </c:pt>
                <c:pt idx="488">
                  <c:v>488</c:v>
                </c:pt>
                <c:pt idx="489">
                  <c:v>489</c:v>
                </c:pt>
                <c:pt idx="490">
                  <c:v>490</c:v>
                </c:pt>
                <c:pt idx="491">
                  <c:v>491</c:v>
                </c:pt>
                <c:pt idx="492">
                  <c:v>492</c:v>
                </c:pt>
                <c:pt idx="493">
                  <c:v>493</c:v>
                </c:pt>
                <c:pt idx="494">
                  <c:v>494</c:v>
                </c:pt>
                <c:pt idx="495">
                  <c:v>495</c:v>
                </c:pt>
                <c:pt idx="496">
                  <c:v>496</c:v>
                </c:pt>
                <c:pt idx="497">
                  <c:v>497</c:v>
                </c:pt>
                <c:pt idx="498">
                  <c:v>498</c:v>
                </c:pt>
                <c:pt idx="499">
                  <c:v>499</c:v>
                </c:pt>
                <c:pt idx="500">
                  <c:v>500</c:v>
                </c:pt>
                <c:pt idx="501">
                  <c:v>501</c:v>
                </c:pt>
                <c:pt idx="502">
                  <c:v>502</c:v>
                </c:pt>
                <c:pt idx="503">
                  <c:v>503</c:v>
                </c:pt>
                <c:pt idx="504">
                  <c:v>504</c:v>
                </c:pt>
                <c:pt idx="505">
                  <c:v>505</c:v>
                </c:pt>
                <c:pt idx="506">
                  <c:v>506</c:v>
                </c:pt>
                <c:pt idx="507">
                  <c:v>507</c:v>
                </c:pt>
                <c:pt idx="508">
                  <c:v>508</c:v>
                </c:pt>
                <c:pt idx="509">
                  <c:v>509</c:v>
                </c:pt>
                <c:pt idx="510">
                  <c:v>510</c:v>
                </c:pt>
                <c:pt idx="511">
                  <c:v>511</c:v>
                </c:pt>
                <c:pt idx="512">
                  <c:v>512</c:v>
                </c:pt>
                <c:pt idx="513">
                  <c:v>513</c:v>
                </c:pt>
                <c:pt idx="514">
                  <c:v>514</c:v>
                </c:pt>
                <c:pt idx="515">
                  <c:v>515</c:v>
                </c:pt>
                <c:pt idx="516">
                  <c:v>516</c:v>
                </c:pt>
                <c:pt idx="517">
                  <c:v>517</c:v>
                </c:pt>
                <c:pt idx="518">
                  <c:v>518</c:v>
                </c:pt>
                <c:pt idx="519">
                  <c:v>519</c:v>
                </c:pt>
                <c:pt idx="520">
                  <c:v>520</c:v>
                </c:pt>
                <c:pt idx="521">
                  <c:v>521</c:v>
                </c:pt>
                <c:pt idx="522">
                  <c:v>522</c:v>
                </c:pt>
                <c:pt idx="523">
                  <c:v>523</c:v>
                </c:pt>
                <c:pt idx="524">
                  <c:v>524</c:v>
                </c:pt>
                <c:pt idx="525">
                  <c:v>525</c:v>
                </c:pt>
                <c:pt idx="526">
                  <c:v>526</c:v>
                </c:pt>
                <c:pt idx="527">
                  <c:v>527</c:v>
                </c:pt>
                <c:pt idx="528">
                  <c:v>528</c:v>
                </c:pt>
                <c:pt idx="529">
                  <c:v>529</c:v>
                </c:pt>
                <c:pt idx="530">
                  <c:v>530</c:v>
                </c:pt>
                <c:pt idx="531">
                  <c:v>531</c:v>
                </c:pt>
                <c:pt idx="532">
                  <c:v>532</c:v>
                </c:pt>
                <c:pt idx="533">
                  <c:v>533</c:v>
                </c:pt>
                <c:pt idx="534">
                  <c:v>534</c:v>
                </c:pt>
                <c:pt idx="535">
                  <c:v>535</c:v>
                </c:pt>
                <c:pt idx="536">
                  <c:v>536</c:v>
                </c:pt>
                <c:pt idx="537">
                  <c:v>537</c:v>
                </c:pt>
                <c:pt idx="538">
                  <c:v>538</c:v>
                </c:pt>
                <c:pt idx="539">
                  <c:v>539</c:v>
                </c:pt>
                <c:pt idx="540">
                  <c:v>540</c:v>
                </c:pt>
                <c:pt idx="541">
                  <c:v>541</c:v>
                </c:pt>
                <c:pt idx="542">
                  <c:v>542</c:v>
                </c:pt>
                <c:pt idx="543">
                  <c:v>543</c:v>
                </c:pt>
                <c:pt idx="544">
                  <c:v>544</c:v>
                </c:pt>
                <c:pt idx="545">
                  <c:v>545</c:v>
                </c:pt>
                <c:pt idx="546">
                  <c:v>546</c:v>
                </c:pt>
                <c:pt idx="547">
                  <c:v>547</c:v>
                </c:pt>
                <c:pt idx="548">
                  <c:v>548</c:v>
                </c:pt>
                <c:pt idx="549">
                  <c:v>549</c:v>
                </c:pt>
                <c:pt idx="550">
                  <c:v>550</c:v>
                </c:pt>
                <c:pt idx="551">
                  <c:v>551</c:v>
                </c:pt>
                <c:pt idx="552">
                  <c:v>552</c:v>
                </c:pt>
                <c:pt idx="553">
                  <c:v>553</c:v>
                </c:pt>
                <c:pt idx="554">
                  <c:v>554</c:v>
                </c:pt>
                <c:pt idx="555">
                  <c:v>555</c:v>
                </c:pt>
                <c:pt idx="556">
                  <c:v>556</c:v>
                </c:pt>
                <c:pt idx="557">
                  <c:v>557</c:v>
                </c:pt>
                <c:pt idx="558">
                  <c:v>558</c:v>
                </c:pt>
                <c:pt idx="559">
                  <c:v>559</c:v>
                </c:pt>
                <c:pt idx="560">
                  <c:v>560</c:v>
                </c:pt>
                <c:pt idx="561">
                  <c:v>561</c:v>
                </c:pt>
                <c:pt idx="562">
                  <c:v>562</c:v>
                </c:pt>
                <c:pt idx="563">
                  <c:v>563</c:v>
                </c:pt>
                <c:pt idx="564">
                  <c:v>564</c:v>
                </c:pt>
                <c:pt idx="565">
                  <c:v>565</c:v>
                </c:pt>
                <c:pt idx="566">
                  <c:v>566</c:v>
                </c:pt>
                <c:pt idx="567">
                  <c:v>567</c:v>
                </c:pt>
                <c:pt idx="568">
                  <c:v>568</c:v>
                </c:pt>
                <c:pt idx="569">
                  <c:v>569</c:v>
                </c:pt>
                <c:pt idx="570">
                  <c:v>570</c:v>
                </c:pt>
                <c:pt idx="571">
                  <c:v>571</c:v>
                </c:pt>
                <c:pt idx="572">
                  <c:v>572</c:v>
                </c:pt>
                <c:pt idx="573">
                  <c:v>573</c:v>
                </c:pt>
                <c:pt idx="574">
                  <c:v>574</c:v>
                </c:pt>
                <c:pt idx="575">
                  <c:v>575</c:v>
                </c:pt>
                <c:pt idx="576">
                  <c:v>576</c:v>
                </c:pt>
                <c:pt idx="577">
                  <c:v>577</c:v>
                </c:pt>
                <c:pt idx="578">
                  <c:v>578</c:v>
                </c:pt>
                <c:pt idx="579">
                  <c:v>579</c:v>
                </c:pt>
                <c:pt idx="580">
                  <c:v>580</c:v>
                </c:pt>
                <c:pt idx="581">
                  <c:v>581</c:v>
                </c:pt>
                <c:pt idx="582">
                  <c:v>582</c:v>
                </c:pt>
                <c:pt idx="583">
                  <c:v>583</c:v>
                </c:pt>
                <c:pt idx="584">
                  <c:v>584</c:v>
                </c:pt>
                <c:pt idx="585">
                  <c:v>585</c:v>
                </c:pt>
                <c:pt idx="586">
                  <c:v>586</c:v>
                </c:pt>
                <c:pt idx="587">
                  <c:v>587</c:v>
                </c:pt>
                <c:pt idx="588">
                  <c:v>588</c:v>
                </c:pt>
                <c:pt idx="589">
                  <c:v>589</c:v>
                </c:pt>
                <c:pt idx="590">
                  <c:v>590</c:v>
                </c:pt>
                <c:pt idx="591">
                  <c:v>591</c:v>
                </c:pt>
                <c:pt idx="592">
                  <c:v>592</c:v>
                </c:pt>
                <c:pt idx="593">
                  <c:v>593</c:v>
                </c:pt>
                <c:pt idx="594">
                  <c:v>594</c:v>
                </c:pt>
                <c:pt idx="595">
                  <c:v>595</c:v>
                </c:pt>
                <c:pt idx="596">
                  <c:v>596</c:v>
                </c:pt>
                <c:pt idx="597">
                  <c:v>597</c:v>
                </c:pt>
                <c:pt idx="598">
                  <c:v>598</c:v>
                </c:pt>
                <c:pt idx="599">
                  <c:v>599</c:v>
                </c:pt>
                <c:pt idx="600">
                  <c:v>600</c:v>
                </c:pt>
                <c:pt idx="601">
                  <c:v>601</c:v>
                </c:pt>
                <c:pt idx="602">
                  <c:v>602</c:v>
                </c:pt>
                <c:pt idx="603">
                  <c:v>603</c:v>
                </c:pt>
                <c:pt idx="604">
                  <c:v>604</c:v>
                </c:pt>
                <c:pt idx="605">
                  <c:v>605</c:v>
                </c:pt>
                <c:pt idx="606">
                  <c:v>606</c:v>
                </c:pt>
                <c:pt idx="607">
                  <c:v>607</c:v>
                </c:pt>
                <c:pt idx="608">
                  <c:v>608</c:v>
                </c:pt>
                <c:pt idx="609">
                  <c:v>609</c:v>
                </c:pt>
                <c:pt idx="610">
                  <c:v>610</c:v>
                </c:pt>
                <c:pt idx="611">
                  <c:v>611</c:v>
                </c:pt>
                <c:pt idx="612">
                  <c:v>612</c:v>
                </c:pt>
                <c:pt idx="613">
                  <c:v>613</c:v>
                </c:pt>
                <c:pt idx="614">
                  <c:v>614</c:v>
                </c:pt>
                <c:pt idx="615">
                  <c:v>615</c:v>
                </c:pt>
                <c:pt idx="616">
                  <c:v>616</c:v>
                </c:pt>
                <c:pt idx="617">
                  <c:v>617</c:v>
                </c:pt>
                <c:pt idx="618">
                  <c:v>618</c:v>
                </c:pt>
                <c:pt idx="619">
                  <c:v>619</c:v>
                </c:pt>
                <c:pt idx="620">
                  <c:v>620</c:v>
                </c:pt>
                <c:pt idx="621">
                  <c:v>621</c:v>
                </c:pt>
                <c:pt idx="622">
                  <c:v>622</c:v>
                </c:pt>
                <c:pt idx="623">
                  <c:v>623</c:v>
                </c:pt>
                <c:pt idx="624">
                  <c:v>624</c:v>
                </c:pt>
                <c:pt idx="625">
                  <c:v>625</c:v>
                </c:pt>
                <c:pt idx="626">
                  <c:v>626</c:v>
                </c:pt>
                <c:pt idx="627">
                  <c:v>627</c:v>
                </c:pt>
                <c:pt idx="628">
                  <c:v>628</c:v>
                </c:pt>
                <c:pt idx="629">
                  <c:v>629</c:v>
                </c:pt>
                <c:pt idx="630">
                  <c:v>630</c:v>
                </c:pt>
                <c:pt idx="631">
                  <c:v>631</c:v>
                </c:pt>
                <c:pt idx="632">
                  <c:v>632</c:v>
                </c:pt>
                <c:pt idx="633">
                  <c:v>633</c:v>
                </c:pt>
                <c:pt idx="634">
                  <c:v>634</c:v>
                </c:pt>
                <c:pt idx="635">
                  <c:v>635</c:v>
                </c:pt>
                <c:pt idx="636">
                  <c:v>636</c:v>
                </c:pt>
                <c:pt idx="637">
                  <c:v>637</c:v>
                </c:pt>
                <c:pt idx="638">
                  <c:v>638</c:v>
                </c:pt>
                <c:pt idx="639">
                  <c:v>639</c:v>
                </c:pt>
                <c:pt idx="640">
                  <c:v>640</c:v>
                </c:pt>
                <c:pt idx="641">
                  <c:v>641</c:v>
                </c:pt>
                <c:pt idx="642">
                  <c:v>642</c:v>
                </c:pt>
                <c:pt idx="643">
                  <c:v>643</c:v>
                </c:pt>
                <c:pt idx="644">
                  <c:v>644</c:v>
                </c:pt>
                <c:pt idx="645">
                  <c:v>645</c:v>
                </c:pt>
                <c:pt idx="646">
                  <c:v>646</c:v>
                </c:pt>
                <c:pt idx="647">
                  <c:v>647</c:v>
                </c:pt>
                <c:pt idx="648">
                  <c:v>648</c:v>
                </c:pt>
                <c:pt idx="649">
                  <c:v>649</c:v>
                </c:pt>
                <c:pt idx="650">
                  <c:v>650</c:v>
                </c:pt>
                <c:pt idx="651">
                  <c:v>651</c:v>
                </c:pt>
                <c:pt idx="652">
                  <c:v>652</c:v>
                </c:pt>
                <c:pt idx="653">
                  <c:v>653</c:v>
                </c:pt>
                <c:pt idx="654">
                  <c:v>654</c:v>
                </c:pt>
                <c:pt idx="655">
                  <c:v>655</c:v>
                </c:pt>
                <c:pt idx="656">
                  <c:v>656</c:v>
                </c:pt>
                <c:pt idx="657">
                  <c:v>657</c:v>
                </c:pt>
                <c:pt idx="658">
                  <c:v>658</c:v>
                </c:pt>
                <c:pt idx="659">
                  <c:v>659</c:v>
                </c:pt>
                <c:pt idx="660">
                  <c:v>660</c:v>
                </c:pt>
                <c:pt idx="661">
                  <c:v>661</c:v>
                </c:pt>
                <c:pt idx="662">
                  <c:v>662</c:v>
                </c:pt>
                <c:pt idx="663">
                  <c:v>663</c:v>
                </c:pt>
                <c:pt idx="664">
                  <c:v>664</c:v>
                </c:pt>
                <c:pt idx="665">
                  <c:v>665</c:v>
                </c:pt>
                <c:pt idx="666">
                  <c:v>666</c:v>
                </c:pt>
                <c:pt idx="667">
                  <c:v>667</c:v>
                </c:pt>
                <c:pt idx="668">
                  <c:v>668</c:v>
                </c:pt>
                <c:pt idx="669">
                  <c:v>669</c:v>
                </c:pt>
                <c:pt idx="670">
                  <c:v>670</c:v>
                </c:pt>
                <c:pt idx="671">
                  <c:v>671</c:v>
                </c:pt>
                <c:pt idx="672">
                  <c:v>672</c:v>
                </c:pt>
                <c:pt idx="673">
                  <c:v>673</c:v>
                </c:pt>
                <c:pt idx="674">
                  <c:v>674</c:v>
                </c:pt>
                <c:pt idx="675">
                  <c:v>675</c:v>
                </c:pt>
                <c:pt idx="676">
                  <c:v>676</c:v>
                </c:pt>
                <c:pt idx="677">
                  <c:v>677</c:v>
                </c:pt>
                <c:pt idx="678">
                  <c:v>678</c:v>
                </c:pt>
                <c:pt idx="679">
                  <c:v>679</c:v>
                </c:pt>
                <c:pt idx="680">
                  <c:v>680</c:v>
                </c:pt>
                <c:pt idx="681">
                  <c:v>681</c:v>
                </c:pt>
                <c:pt idx="682">
                  <c:v>682</c:v>
                </c:pt>
                <c:pt idx="683">
                  <c:v>683</c:v>
                </c:pt>
                <c:pt idx="684">
                  <c:v>684</c:v>
                </c:pt>
                <c:pt idx="685">
                  <c:v>685</c:v>
                </c:pt>
                <c:pt idx="686">
                  <c:v>686</c:v>
                </c:pt>
                <c:pt idx="687">
                  <c:v>687</c:v>
                </c:pt>
                <c:pt idx="688">
                  <c:v>688</c:v>
                </c:pt>
                <c:pt idx="689">
                  <c:v>689</c:v>
                </c:pt>
                <c:pt idx="690">
                  <c:v>690</c:v>
                </c:pt>
                <c:pt idx="691">
                  <c:v>691</c:v>
                </c:pt>
                <c:pt idx="692">
                  <c:v>692</c:v>
                </c:pt>
                <c:pt idx="693">
                  <c:v>693</c:v>
                </c:pt>
                <c:pt idx="694">
                  <c:v>694</c:v>
                </c:pt>
                <c:pt idx="695">
                  <c:v>695</c:v>
                </c:pt>
                <c:pt idx="696">
                  <c:v>696</c:v>
                </c:pt>
                <c:pt idx="697">
                  <c:v>697</c:v>
                </c:pt>
                <c:pt idx="698">
                  <c:v>698</c:v>
                </c:pt>
                <c:pt idx="699">
                  <c:v>699</c:v>
                </c:pt>
                <c:pt idx="700">
                  <c:v>700</c:v>
                </c:pt>
                <c:pt idx="701">
                  <c:v>701</c:v>
                </c:pt>
                <c:pt idx="702">
                  <c:v>702</c:v>
                </c:pt>
                <c:pt idx="703">
                  <c:v>703</c:v>
                </c:pt>
                <c:pt idx="704">
                  <c:v>704</c:v>
                </c:pt>
                <c:pt idx="705">
                  <c:v>705</c:v>
                </c:pt>
                <c:pt idx="706">
                  <c:v>706</c:v>
                </c:pt>
                <c:pt idx="707">
                  <c:v>707</c:v>
                </c:pt>
                <c:pt idx="708">
                  <c:v>708</c:v>
                </c:pt>
                <c:pt idx="709">
                  <c:v>709</c:v>
                </c:pt>
                <c:pt idx="710">
                  <c:v>710</c:v>
                </c:pt>
                <c:pt idx="711">
                  <c:v>711</c:v>
                </c:pt>
                <c:pt idx="712">
                  <c:v>712</c:v>
                </c:pt>
                <c:pt idx="713">
                  <c:v>713</c:v>
                </c:pt>
                <c:pt idx="714">
                  <c:v>714</c:v>
                </c:pt>
                <c:pt idx="715">
                  <c:v>715</c:v>
                </c:pt>
                <c:pt idx="716">
                  <c:v>716</c:v>
                </c:pt>
                <c:pt idx="717">
                  <c:v>717</c:v>
                </c:pt>
                <c:pt idx="718">
                  <c:v>718</c:v>
                </c:pt>
                <c:pt idx="719">
                  <c:v>719</c:v>
                </c:pt>
                <c:pt idx="720">
                  <c:v>720</c:v>
                </c:pt>
                <c:pt idx="721">
                  <c:v>721</c:v>
                </c:pt>
                <c:pt idx="722">
                  <c:v>722</c:v>
                </c:pt>
                <c:pt idx="723">
                  <c:v>723</c:v>
                </c:pt>
                <c:pt idx="724">
                  <c:v>724</c:v>
                </c:pt>
                <c:pt idx="725">
                  <c:v>725</c:v>
                </c:pt>
                <c:pt idx="726">
                  <c:v>726</c:v>
                </c:pt>
                <c:pt idx="727">
                  <c:v>727</c:v>
                </c:pt>
                <c:pt idx="728">
                  <c:v>728</c:v>
                </c:pt>
                <c:pt idx="729">
                  <c:v>729</c:v>
                </c:pt>
                <c:pt idx="730">
                  <c:v>730</c:v>
                </c:pt>
                <c:pt idx="731">
                  <c:v>731</c:v>
                </c:pt>
                <c:pt idx="732">
                  <c:v>732</c:v>
                </c:pt>
                <c:pt idx="733">
                  <c:v>733</c:v>
                </c:pt>
                <c:pt idx="734">
                  <c:v>734</c:v>
                </c:pt>
                <c:pt idx="735">
                  <c:v>735</c:v>
                </c:pt>
                <c:pt idx="736">
                  <c:v>736</c:v>
                </c:pt>
                <c:pt idx="737">
                  <c:v>737</c:v>
                </c:pt>
                <c:pt idx="738">
                  <c:v>738</c:v>
                </c:pt>
                <c:pt idx="739">
                  <c:v>739</c:v>
                </c:pt>
                <c:pt idx="740">
                  <c:v>740</c:v>
                </c:pt>
                <c:pt idx="741">
                  <c:v>741</c:v>
                </c:pt>
                <c:pt idx="742">
                  <c:v>742</c:v>
                </c:pt>
                <c:pt idx="743">
                  <c:v>743</c:v>
                </c:pt>
                <c:pt idx="744">
                  <c:v>744</c:v>
                </c:pt>
                <c:pt idx="745">
                  <c:v>745</c:v>
                </c:pt>
                <c:pt idx="746">
                  <c:v>746</c:v>
                </c:pt>
                <c:pt idx="747">
                  <c:v>747</c:v>
                </c:pt>
                <c:pt idx="748">
                  <c:v>748</c:v>
                </c:pt>
                <c:pt idx="749">
                  <c:v>749</c:v>
                </c:pt>
                <c:pt idx="750">
                  <c:v>750</c:v>
                </c:pt>
                <c:pt idx="751">
                  <c:v>751</c:v>
                </c:pt>
                <c:pt idx="752">
                  <c:v>752</c:v>
                </c:pt>
                <c:pt idx="753">
                  <c:v>753</c:v>
                </c:pt>
                <c:pt idx="754">
                  <c:v>754</c:v>
                </c:pt>
                <c:pt idx="755">
                  <c:v>755</c:v>
                </c:pt>
                <c:pt idx="756">
                  <c:v>756</c:v>
                </c:pt>
                <c:pt idx="757">
                  <c:v>757</c:v>
                </c:pt>
                <c:pt idx="758">
                  <c:v>758</c:v>
                </c:pt>
                <c:pt idx="759">
                  <c:v>759</c:v>
                </c:pt>
                <c:pt idx="760">
                  <c:v>760</c:v>
                </c:pt>
                <c:pt idx="761">
                  <c:v>761</c:v>
                </c:pt>
                <c:pt idx="762">
                  <c:v>762</c:v>
                </c:pt>
                <c:pt idx="763">
                  <c:v>763</c:v>
                </c:pt>
                <c:pt idx="764">
                  <c:v>764</c:v>
                </c:pt>
                <c:pt idx="765">
                  <c:v>765</c:v>
                </c:pt>
                <c:pt idx="766">
                  <c:v>766</c:v>
                </c:pt>
                <c:pt idx="767">
                  <c:v>767</c:v>
                </c:pt>
                <c:pt idx="768">
                  <c:v>768</c:v>
                </c:pt>
                <c:pt idx="769">
                  <c:v>769</c:v>
                </c:pt>
                <c:pt idx="770">
                  <c:v>770</c:v>
                </c:pt>
                <c:pt idx="771">
                  <c:v>771</c:v>
                </c:pt>
                <c:pt idx="772">
                  <c:v>772</c:v>
                </c:pt>
                <c:pt idx="773">
                  <c:v>773</c:v>
                </c:pt>
                <c:pt idx="774">
                  <c:v>774</c:v>
                </c:pt>
                <c:pt idx="775">
                  <c:v>775</c:v>
                </c:pt>
                <c:pt idx="776">
                  <c:v>776</c:v>
                </c:pt>
                <c:pt idx="777">
                  <c:v>777</c:v>
                </c:pt>
                <c:pt idx="778">
                  <c:v>778</c:v>
                </c:pt>
                <c:pt idx="779">
                  <c:v>779</c:v>
                </c:pt>
                <c:pt idx="780">
                  <c:v>780</c:v>
                </c:pt>
                <c:pt idx="781">
                  <c:v>781</c:v>
                </c:pt>
                <c:pt idx="782">
                  <c:v>782</c:v>
                </c:pt>
                <c:pt idx="783">
                  <c:v>783</c:v>
                </c:pt>
                <c:pt idx="784">
                  <c:v>784</c:v>
                </c:pt>
                <c:pt idx="785">
                  <c:v>785</c:v>
                </c:pt>
                <c:pt idx="786">
                  <c:v>786</c:v>
                </c:pt>
                <c:pt idx="787">
                  <c:v>787</c:v>
                </c:pt>
                <c:pt idx="788">
                  <c:v>788</c:v>
                </c:pt>
                <c:pt idx="789">
                  <c:v>789</c:v>
                </c:pt>
                <c:pt idx="790">
                  <c:v>790</c:v>
                </c:pt>
                <c:pt idx="791">
                  <c:v>791</c:v>
                </c:pt>
                <c:pt idx="792">
                  <c:v>792</c:v>
                </c:pt>
                <c:pt idx="793">
                  <c:v>793</c:v>
                </c:pt>
                <c:pt idx="794">
                  <c:v>794</c:v>
                </c:pt>
                <c:pt idx="795">
                  <c:v>795</c:v>
                </c:pt>
                <c:pt idx="796">
                  <c:v>796</c:v>
                </c:pt>
                <c:pt idx="797">
                  <c:v>797</c:v>
                </c:pt>
                <c:pt idx="798">
                  <c:v>798</c:v>
                </c:pt>
                <c:pt idx="799">
                  <c:v>799</c:v>
                </c:pt>
                <c:pt idx="800">
                  <c:v>800</c:v>
                </c:pt>
                <c:pt idx="801">
                  <c:v>801</c:v>
                </c:pt>
                <c:pt idx="802">
                  <c:v>802</c:v>
                </c:pt>
                <c:pt idx="803">
                  <c:v>803</c:v>
                </c:pt>
                <c:pt idx="804">
                  <c:v>804</c:v>
                </c:pt>
                <c:pt idx="805">
                  <c:v>805</c:v>
                </c:pt>
                <c:pt idx="806">
                  <c:v>806</c:v>
                </c:pt>
                <c:pt idx="807">
                  <c:v>807</c:v>
                </c:pt>
                <c:pt idx="808">
                  <c:v>808</c:v>
                </c:pt>
                <c:pt idx="809">
                  <c:v>809</c:v>
                </c:pt>
                <c:pt idx="810">
                  <c:v>810</c:v>
                </c:pt>
                <c:pt idx="811">
                  <c:v>811</c:v>
                </c:pt>
                <c:pt idx="812">
                  <c:v>812</c:v>
                </c:pt>
                <c:pt idx="813">
                  <c:v>813</c:v>
                </c:pt>
                <c:pt idx="814">
                  <c:v>814</c:v>
                </c:pt>
                <c:pt idx="815">
                  <c:v>815</c:v>
                </c:pt>
                <c:pt idx="816">
                  <c:v>816</c:v>
                </c:pt>
                <c:pt idx="817">
                  <c:v>817</c:v>
                </c:pt>
                <c:pt idx="818">
                  <c:v>818</c:v>
                </c:pt>
                <c:pt idx="819">
                  <c:v>819</c:v>
                </c:pt>
                <c:pt idx="820">
                  <c:v>820</c:v>
                </c:pt>
                <c:pt idx="821">
                  <c:v>821</c:v>
                </c:pt>
                <c:pt idx="822">
                  <c:v>822</c:v>
                </c:pt>
                <c:pt idx="823">
                  <c:v>823</c:v>
                </c:pt>
                <c:pt idx="824">
                  <c:v>824</c:v>
                </c:pt>
                <c:pt idx="825">
                  <c:v>825</c:v>
                </c:pt>
                <c:pt idx="826">
                  <c:v>826</c:v>
                </c:pt>
                <c:pt idx="827">
                  <c:v>827</c:v>
                </c:pt>
                <c:pt idx="828">
                  <c:v>828</c:v>
                </c:pt>
                <c:pt idx="829">
                  <c:v>829</c:v>
                </c:pt>
                <c:pt idx="830">
                  <c:v>830</c:v>
                </c:pt>
                <c:pt idx="831">
                  <c:v>831</c:v>
                </c:pt>
                <c:pt idx="832">
                  <c:v>832</c:v>
                </c:pt>
                <c:pt idx="833">
                  <c:v>833</c:v>
                </c:pt>
                <c:pt idx="834">
                  <c:v>834</c:v>
                </c:pt>
                <c:pt idx="835">
                  <c:v>835</c:v>
                </c:pt>
                <c:pt idx="836">
                  <c:v>836</c:v>
                </c:pt>
                <c:pt idx="837">
                  <c:v>837</c:v>
                </c:pt>
                <c:pt idx="838">
                  <c:v>838</c:v>
                </c:pt>
                <c:pt idx="839">
                  <c:v>839</c:v>
                </c:pt>
                <c:pt idx="840">
                  <c:v>840</c:v>
                </c:pt>
                <c:pt idx="841">
                  <c:v>841</c:v>
                </c:pt>
                <c:pt idx="842">
                  <c:v>842</c:v>
                </c:pt>
                <c:pt idx="843">
                  <c:v>843</c:v>
                </c:pt>
                <c:pt idx="844">
                  <c:v>844</c:v>
                </c:pt>
                <c:pt idx="845">
                  <c:v>845</c:v>
                </c:pt>
                <c:pt idx="846">
                  <c:v>846</c:v>
                </c:pt>
                <c:pt idx="847">
                  <c:v>847</c:v>
                </c:pt>
                <c:pt idx="848">
                  <c:v>848</c:v>
                </c:pt>
                <c:pt idx="849">
                  <c:v>849</c:v>
                </c:pt>
                <c:pt idx="850">
                  <c:v>850</c:v>
                </c:pt>
                <c:pt idx="851">
                  <c:v>851</c:v>
                </c:pt>
                <c:pt idx="852">
                  <c:v>852</c:v>
                </c:pt>
                <c:pt idx="853">
                  <c:v>853</c:v>
                </c:pt>
                <c:pt idx="854">
                  <c:v>854</c:v>
                </c:pt>
                <c:pt idx="855">
                  <c:v>855</c:v>
                </c:pt>
                <c:pt idx="856">
                  <c:v>856</c:v>
                </c:pt>
                <c:pt idx="857">
                  <c:v>857</c:v>
                </c:pt>
                <c:pt idx="858">
                  <c:v>858</c:v>
                </c:pt>
                <c:pt idx="859">
                  <c:v>859</c:v>
                </c:pt>
                <c:pt idx="860">
                  <c:v>860</c:v>
                </c:pt>
                <c:pt idx="861">
                  <c:v>861</c:v>
                </c:pt>
                <c:pt idx="862">
                  <c:v>862</c:v>
                </c:pt>
                <c:pt idx="863">
                  <c:v>863</c:v>
                </c:pt>
                <c:pt idx="864">
                  <c:v>864</c:v>
                </c:pt>
                <c:pt idx="865">
                  <c:v>865</c:v>
                </c:pt>
                <c:pt idx="866">
                  <c:v>866</c:v>
                </c:pt>
                <c:pt idx="867">
                  <c:v>867</c:v>
                </c:pt>
                <c:pt idx="868">
                  <c:v>868</c:v>
                </c:pt>
                <c:pt idx="869">
                  <c:v>869</c:v>
                </c:pt>
                <c:pt idx="870">
                  <c:v>870</c:v>
                </c:pt>
                <c:pt idx="871">
                  <c:v>871</c:v>
                </c:pt>
                <c:pt idx="872">
                  <c:v>872</c:v>
                </c:pt>
                <c:pt idx="873">
                  <c:v>873</c:v>
                </c:pt>
                <c:pt idx="874">
                  <c:v>874</c:v>
                </c:pt>
                <c:pt idx="875">
                  <c:v>875</c:v>
                </c:pt>
                <c:pt idx="876">
                  <c:v>876</c:v>
                </c:pt>
                <c:pt idx="877">
                  <c:v>877</c:v>
                </c:pt>
                <c:pt idx="878">
                  <c:v>878</c:v>
                </c:pt>
                <c:pt idx="879">
                  <c:v>879</c:v>
                </c:pt>
                <c:pt idx="880">
                  <c:v>880</c:v>
                </c:pt>
                <c:pt idx="881">
                  <c:v>881</c:v>
                </c:pt>
                <c:pt idx="882">
                  <c:v>882</c:v>
                </c:pt>
                <c:pt idx="883">
                  <c:v>883</c:v>
                </c:pt>
                <c:pt idx="884">
                  <c:v>884</c:v>
                </c:pt>
                <c:pt idx="885">
                  <c:v>885</c:v>
                </c:pt>
                <c:pt idx="886">
                  <c:v>886</c:v>
                </c:pt>
                <c:pt idx="887">
                  <c:v>887</c:v>
                </c:pt>
                <c:pt idx="888">
                  <c:v>888</c:v>
                </c:pt>
                <c:pt idx="889">
                  <c:v>889</c:v>
                </c:pt>
                <c:pt idx="890">
                  <c:v>890</c:v>
                </c:pt>
                <c:pt idx="891">
                  <c:v>891</c:v>
                </c:pt>
                <c:pt idx="892">
                  <c:v>892</c:v>
                </c:pt>
                <c:pt idx="893">
                  <c:v>893</c:v>
                </c:pt>
                <c:pt idx="894">
                  <c:v>894</c:v>
                </c:pt>
                <c:pt idx="895">
                  <c:v>895</c:v>
                </c:pt>
                <c:pt idx="896">
                  <c:v>896</c:v>
                </c:pt>
                <c:pt idx="897">
                  <c:v>897</c:v>
                </c:pt>
                <c:pt idx="898">
                  <c:v>898</c:v>
                </c:pt>
                <c:pt idx="899">
                  <c:v>899</c:v>
                </c:pt>
                <c:pt idx="900">
                  <c:v>900</c:v>
                </c:pt>
                <c:pt idx="901">
                  <c:v>901</c:v>
                </c:pt>
                <c:pt idx="902">
                  <c:v>902</c:v>
                </c:pt>
                <c:pt idx="903">
                  <c:v>903</c:v>
                </c:pt>
                <c:pt idx="904">
                  <c:v>904</c:v>
                </c:pt>
                <c:pt idx="905">
                  <c:v>905</c:v>
                </c:pt>
                <c:pt idx="906">
                  <c:v>906</c:v>
                </c:pt>
                <c:pt idx="907">
                  <c:v>907</c:v>
                </c:pt>
                <c:pt idx="908">
                  <c:v>908</c:v>
                </c:pt>
                <c:pt idx="909">
                  <c:v>909</c:v>
                </c:pt>
                <c:pt idx="910">
                  <c:v>910</c:v>
                </c:pt>
                <c:pt idx="911">
                  <c:v>911</c:v>
                </c:pt>
                <c:pt idx="912">
                  <c:v>912</c:v>
                </c:pt>
                <c:pt idx="913">
                  <c:v>913</c:v>
                </c:pt>
                <c:pt idx="914">
                  <c:v>914</c:v>
                </c:pt>
                <c:pt idx="915">
                  <c:v>915</c:v>
                </c:pt>
                <c:pt idx="916">
                  <c:v>916</c:v>
                </c:pt>
                <c:pt idx="917">
                  <c:v>917</c:v>
                </c:pt>
                <c:pt idx="918">
                  <c:v>918</c:v>
                </c:pt>
                <c:pt idx="919">
                  <c:v>919</c:v>
                </c:pt>
                <c:pt idx="920">
                  <c:v>920</c:v>
                </c:pt>
                <c:pt idx="921">
                  <c:v>921</c:v>
                </c:pt>
                <c:pt idx="922">
                  <c:v>922</c:v>
                </c:pt>
                <c:pt idx="923">
                  <c:v>923</c:v>
                </c:pt>
                <c:pt idx="924">
                  <c:v>924</c:v>
                </c:pt>
                <c:pt idx="925">
                  <c:v>925</c:v>
                </c:pt>
                <c:pt idx="926">
                  <c:v>926</c:v>
                </c:pt>
                <c:pt idx="927">
                  <c:v>927</c:v>
                </c:pt>
                <c:pt idx="928">
                  <c:v>928</c:v>
                </c:pt>
                <c:pt idx="929">
                  <c:v>929</c:v>
                </c:pt>
                <c:pt idx="930">
                  <c:v>930</c:v>
                </c:pt>
                <c:pt idx="931">
                  <c:v>931</c:v>
                </c:pt>
                <c:pt idx="932">
                  <c:v>932</c:v>
                </c:pt>
                <c:pt idx="933">
                  <c:v>933</c:v>
                </c:pt>
                <c:pt idx="934">
                  <c:v>934</c:v>
                </c:pt>
                <c:pt idx="935">
                  <c:v>935</c:v>
                </c:pt>
                <c:pt idx="936">
                  <c:v>936</c:v>
                </c:pt>
                <c:pt idx="937">
                  <c:v>937</c:v>
                </c:pt>
                <c:pt idx="938">
                  <c:v>938</c:v>
                </c:pt>
                <c:pt idx="939">
                  <c:v>939</c:v>
                </c:pt>
                <c:pt idx="940">
                  <c:v>940</c:v>
                </c:pt>
                <c:pt idx="941">
                  <c:v>941</c:v>
                </c:pt>
                <c:pt idx="942">
                  <c:v>942</c:v>
                </c:pt>
                <c:pt idx="943">
                  <c:v>943</c:v>
                </c:pt>
                <c:pt idx="944">
                  <c:v>944</c:v>
                </c:pt>
                <c:pt idx="945">
                  <c:v>945</c:v>
                </c:pt>
                <c:pt idx="946">
                  <c:v>946</c:v>
                </c:pt>
                <c:pt idx="947">
                  <c:v>947</c:v>
                </c:pt>
                <c:pt idx="948">
                  <c:v>948</c:v>
                </c:pt>
                <c:pt idx="949">
                  <c:v>949</c:v>
                </c:pt>
                <c:pt idx="950">
                  <c:v>950</c:v>
                </c:pt>
                <c:pt idx="951">
                  <c:v>951</c:v>
                </c:pt>
                <c:pt idx="952">
                  <c:v>952</c:v>
                </c:pt>
                <c:pt idx="953">
                  <c:v>953</c:v>
                </c:pt>
                <c:pt idx="954">
                  <c:v>954</c:v>
                </c:pt>
                <c:pt idx="955">
                  <c:v>955</c:v>
                </c:pt>
                <c:pt idx="956">
                  <c:v>956</c:v>
                </c:pt>
                <c:pt idx="957">
                  <c:v>957</c:v>
                </c:pt>
                <c:pt idx="958">
                  <c:v>958</c:v>
                </c:pt>
                <c:pt idx="959">
                  <c:v>959</c:v>
                </c:pt>
                <c:pt idx="960">
                  <c:v>960</c:v>
                </c:pt>
                <c:pt idx="961">
                  <c:v>961</c:v>
                </c:pt>
                <c:pt idx="962">
                  <c:v>962</c:v>
                </c:pt>
                <c:pt idx="963">
                  <c:v>963</c:v>
                </c:pt>
                <c:pt idx="964">
                  <c:v>964</c:v>
                </c:pt>
                <c:pt idx="965">
                  <c:v>965</c:v>
                </c:pt>
                <c:pt idx="966">
                  <c:v>966</c:v>
                </c:pt>
                <c:pt idx="967">
                  <c:v>967</c:v>
                </c:pt>
                <c:pt idx="968">
                  <c:v>968</c:v>
                </c:pt>
                <c:pt idx="969">
                  <c:v>969</c:v>
                </c:pt>
                <c:pt idx="970">
                  <c:v>970</c:v>
                </c:pt>
                <c:pt idx="971">
                  <c:v>971</c:v>
                </c:pt>
                <c:pt idx="972">
                  <c:v>972</c:v>
                </c:pt>
                <c:pt idx="973">
                  <c:v>973</c:v>
                </c:pt>
                <c:pt idx="974">
                  <c:v>974</c:v>
                </c:pt>
                <c:pt idx="975">
                  <c:v>975</c:v>
                </c:pt>
                <c:pt idx="976">
                  <c:v>976</c:v>
                </c:pt>
                <c:pt idx="977">
                  <c:v>977</c:v>
                </c:pt>
                <c:pt idx="978">
                  <c:v>978</c:v>
                </c:pt>
                <c:pt idx="979">
                  <c:v>979</c:v>
                </c:pt>
                <c:pt idx="980">
                  <c:v>980</c:v>
                </c:pt>
                <c:pt idx="981">
                  <c:v>981</c:v>
                </c:pt>
                <c:pt idx="982">
                  <c:v>982</c:v>
                </c:pt>
                <c:pt idx="983">
                  <c:v>983</c:v>
                </c:pt>
                <c:pt idx="984">
                  <c:v>984</c:v>
                </c:pt>
                <c:pt idx="985">
                  <c:v>985</c:v>
                </c:pt>
                <c:pt idx="986">
                  <c:v>986</c:v>
                </c:pt>
                <c:pt idx="987">
                  <c:v>987</c:v>
                </c:pt>
                <c:pt idx="988">
                  <c:v>988</c:v>
                </c:pt>
                <c:pt idx="989">
                  <c:v>989</c:v>
                </c:pt>
                <c:pt idx="990">
                  <c:v>990</c:v>
                </c:pt>
                <c:pt idx="991">
                  <c:v>991</c:v>
                </c:pt>
                <c:pt idx="992">
                  <c:v>992</c:v>
                </c:pt>
                <c:pt idx="993">
                  <c:v>993</c:v>
                </c:pt>
                <c:pt idx="994">
                  <c:v>994</c:v>
                </c:pt>
                <c:pt idx="995">
                  <c:v>995</c:v>
                </c:pt>
                <c:pt idx="996">
                  <c:v>996</c:v>
                </c:pt>
                <c:pt idx="997">
                  <c:v>997</c:v>
                </c:pt>
                <c:pt idx="998">
                  <c:v>998</c:v>
                </c:pt>
                <c:pt idx="999">
                  <c:v>999</c:v>
                </c:pt>
                <c:pt idx="1000">
                  <c:v>1000</c:v>
                </c:pt>
                <c:pt idx="1001">
                  <c:v>1001</c:v>
                </c:pt>
                <c:pt idx="1002">
                  <c:v>1002</c:v>
                </c:pt>
                <c:pt idx="1003">
                  <c:v>1003</c:v>
                </c:pt>
                <c:pt idx="1004">
                  <c:v>1004</c:v>
                </c:pt>
                <c:pt idx="1005">
                  <c:v>1005</c:v>
                </c:pt>
                <c:pt idx="1006">
                  <c:v>1006</c:v>
                </c:pt>
                <c:pt idx="1007">
                  <c:v>1007</c:v>
                </c:pt>
                <c:pt idx="1008">
                  <c:v>1008</c:v>
                </c:pt>
                <c:pt idx="1009">
                  <c:v>1009</c:v>
                </c:pt>
                <c:pt idx="1010">
                  <c:v>1010</c:v>
                </c:pt>
                <c:pt idx="1011">
                  <c:v>1011</c:v>
                </c:pt>
                <c:pt idx="1012">
                  <c:v>1012</c:v>
                </c:pt>
                <c:pt idx="1013">
                  <c:v>1013</c:v>
                </c:pt>
                <c:pt idx="1014">
                  <c:v>1014</c:v>
                </c:pt>
                <c:pt idx="1015">
                  <c:v>1015</c:v>
                </c:pt>
                <c:pt idx="1016">
                  <c:v>1016</c:v>
                </c:pt>
                <c:pt idx="1017">
                  <c:v>1017</c:v>
                </c:pt>
                <c:pt idx="1018">
                  <c:v>1018</c:v>
                </c:pt>
                <c:pt idx="1019">
                  <c:v>1019</c:v>
                </c:pt>
                <c:pt idx="1020">
                  <c:v>1020</c:v>
                </c:pt>
                <c:pt idx="1021">
                  <c:v>1021</c:v>
                </c:pt>
                <c:pt idx="1022">
                  <c:v>1022</c:v>
                </c:pt>
                <c:pt idx="1023">
                  <c:v>1023</c:v>
                </c:pt>
                <c:pt idx="1024">
                  <c:v>1024</c:v>
                </c:pt>
                <c:pt idx="1025">
                  <c:v>1025</c:v>
                </c:pt>
                <c:pt idx="1026">
                  <c:v>1026</c:v>
                </c:pt>
                <c:pt idx="1027">
                  <c:v>1027</c:v>
                </c:pt>
                <c:pt idx="1028">
                  <c:v>1028</c:v>
                </c:pt>
                <c:pt idx="1029">
                  <c:v>1029</c:v>
                </c:pt>
                <c:pt idx="1030">
                  <c:v>1030</c:v>
                </c:pt>
                <c:pt idx="1031">
                  <c:v>1031</c:v>
                </c:pt>
                <c:pt idx="1032">
                  <c:v>1032</c:v>
                </c:pt>
                <c:pt idx="1033">
                  <c:v>1033</c:v>
                </c:pt>
                <c:pt idx="1034">
                  <c:v>1034</c:v>
                </c:pt>
                <c:pt idx="1035">
                  <c:v>1035</c:v>
                </c:pt>
                <c:pt idx="1036">
                  <c:v>1036</c:v>
                </c:pt>
                <c:pt idx="1037">
                  <c:v>1037</c:v>
                </c:pt>
                <c:pt idx="1038">
                  <c:v>1038</c:v>
                </c:pt>
                <c:pt idx="1039">
                  <c:v>1039</c:v>
                </c:pt>
                <c:pt idx="1040">
                  <c:v>1040</c:v>
                </c:pt>
                <c:pt idx="1041">
                  <c:v>1041</c:v>
                </c:pt>
                <c:pt idx="1042">
                  <c:v>1042</c:v>
                </c:pt>
                <c:pt idx="1043">
                  <c:v>1043</c:v>
                </c:pt>
                <c:pt idx="1044">
                  <c:v>1044</c:v>
                </c:pt>
                <c:pt idx="1045">
                  <c:v>1045</c:v>
                </c:pt>
                <c:pt idx="1046">
                  <c:v>1046</c:v>
                </c:pt>
                <c:pt idx="1047">
                  <c:v>1047</c:v>
                </c:pt>
                <c:pt idx="1048">
                  <c:v>1048</c:v>
                </c:pt>
                <c:pt idx="1049">
                  <c:v>1049</c:v>
                </c:pt>
                <c:pt idx="1050">
                  <c:v>1050</c:v>
                </c:pt>
                <c:pt idx="1051">
                  <c:v>1051</c:v>
                </c:pt>
                <c:pt idx="1052">
                  <c:v>1052</c:v>
                </c:pt>
                <c:pt idx="1053">
                  <c:v>1053</c:v>
                </c:pt>
                <c:pt idx="1054">
                  <c:v>1054</c:v>
                </c:pt>
                <c:pt idx="1055">
                  <c:v>1055</c:v>
                </c:pt>
                <c:pt idx="1056">
                  <c:v>1056</c:v>
                </c:pt>
                <c:pt idx="1057">
                  <c:v>1057</c:v>
                </c:pt>
                <c:pt idx="1058">
                  <c:v>1058</c:v>
                </c:pt>
                <c:pt idx="1059">
                  <c:v>1059</c:v>
                </c:pt>
                <c:pt idx="1060">
                  <c:v>1060</c:v>
                </c:pt>
                <c:pt idx="1061">
                  <c:v>1061</c:v>
                </c:pt>
                <c:pt idx="1062">
                  <c:v>1062</c:v>
                </c:pt>
                <c:pt idx="1063">
                  <c:v>1063</c:v>
                </c:pt>
                <c:pt idx="1064">
                  <c:v>1064</c:v>
                </c:pt>
                <c:pt idx="1065">
                  <c:v>1065</c:v>
                </c:pt>
                <c:pt idx="1066">
                  <c:v>1066</c:v>
                </c:pt>
                <c:pt idx="1067">
                  <c:v>1067</c:v>
                </c:pt>
                <c:pt idx="1068">
                  <c:v>1068</c:v>
                </c:pt>
                <c:pt idx="1069">
                  <c:v>1069</c:v>
                </c:pt>
                <c:pt idx="1070">
                  <c:v>1070</c:v>
                </c:pt>
                <c:pt idx="1071">
                  <c:v>1071</c:v>
                </c:pt>
                <c:pt idx="1072">
                  <c:v>1072</c:v>
                </c:pt>
                <c:pt idx="1073">
                  <c:v>1073</c:v>
                </c:pt>
                <c:pt idx="1074">
                  <c:v>1074</c:v>
                </c:pt>
                <c:pt idx="1075">
                  <c:v>1075</c:v>
                </c:pt>
                <c:pt idx="1076">
                  <c:v>1076</c:v>
                </c:pt>
                <c:pt idx="1077">
                  <c:v>1077</c:v>
                </c:pt>
                <c:pt idx="1078">
                  <c:v>1078</c:v>
                </c:pt>
                <c:pt idx="1079">
                  <c:v>1079</c:v>
                </c:pt>
                <c:pt idx="1080">
                  <c:v>1080</c:v>
                </c:pt>
                <c:pt idx="1081">
                  <c:v>1081</c:v>
                </c:pt>
                <c:pt idx="1082">
                  <c:v>1082</c:v>
                </c:pt>
                <c:pt idx="1083">
                  <c:v>1083</c:v>
                </c:pt>
                <c:pt idx="1084">
                  <c:v>1084</c:v>
                </c:pt>
                <c:pt idx="1085">
                  <c:v>1085</c:v>
                </c:pt>
                <c:pt idx="1086">
                  <c:v>1086</c:v>
                </c:pt>
                <c:pt idx="1087">
                  <c:v>1087</c:v>
                </c:pt>
                <c:pt idx="1088">
                  <c:v>1088</c:v>
                </c:pt>
                <c:pt idx="1089">
                  <c:v>1089</c:v>
                </c:pt>
                <c:pt idx="1090">
                  <c:v>1090</c:v>
                </c:pt>
                <c:pt idx="1091">
                  <c:v>1091</c:v>
                </c:pt>
                <c:pt idx="1092">
                  <c:v>1092</c:v>
                </c:pt>
                <c:pt idx="1093">
                  <c:v>1093</c:v>
                </c:pt>
                <c:pt idx="1094">
                  <c:v>1094</c:v>
                </c:pt>
                <c:pt idx="1095">
                  <c:v>1095</c:v>
                </c:pt>
                <c:pt idx="1096">
                  <c:v>1096</c:v>
                </c:pt>
                <c:pt idx="1097">
                  <c:v>1097</c:v>
                </c:pt>
                <c:pt idx="1098">
                  <c:v>1098</c:v>
                </c:pt>
                <c:pt idx="1099">
                  <c:v>1099</c:v>
                </c:pt>
                <c:pt idx="1100">
                  <c:v>1100</c:v>
                </c:pt>
                <c:pt idx="1101">
                  <c:v>1101</c:v>
                </c:pt>
                <c:pt idx="1102">
                  <c:v>1102</c:v>
                </c:pt>
                <c:pt idx="1103">
                  <c:v>1103</c:v>
                </c:pt>
                <c:pt idx="1104">
                  <c:v>1104</c:v>
                </c:pt>
                <c:pt idx="1105">
                  <c:v>1105</c:v>
                </c:pt>
                <c:pt idx="1106">
                  <c:v>1106</c:v>
                </c:pt>
                <c:pt idx="1107">
                  <c:v>1107</c:v>
                </c:pt>
                <c:pt idx="1108">
                  <c:v>1108</c:v>
                </c:pt>
                <c:pt idx="1109">
                  <c:v>1109</c:v>
                </c:pt>
                <c:pt idx="1110">
                  <c:v>1110</c:v>
                </c:pt>
                <c:pt idx="1111">
                  <c:v>1111</c:v>
                </c:pt>
                <c:pt idx="1112">
                  <c:v>1112</c:v>
                </c:pt>
                <c:pt idx="1113">
                  <c:v>1113</c:v>
                </c:pt>
                <c:pt idx="1114">
                  <c:v>1114</c:v>
                </c:pt>
                <c:pt idx="1115">
                  <c:v>1115</c:v>
                </c:pt>
                <c:pt idx="1116">
                  <c:v>1116</c:v>
                </c:pt>
                <c:pt idx="1117">
                  <c:v>1117</c:v>
                </c:pt>
                <c:pt idx="1118">
                  <c:v>1118</c:v>
                </c:pt>
                <c:pt idx="1119">
                  <c:v>1119</c:v>
                </c:pt>
                <c:pt idx="1120">
                  <c:v>1120</c:v>
                </c:pt>
                <c:pt idx="1121">
                  <c:v>1121</c:v>
                </c:pt>
                <c:pt idx="1122">
                  <c:v>1122</c:v>
                </c:pt>
                <c:pt idx="1123">
                  <c:v>1123</c:v>
                </c:pt>
                <c:pt idx="1124">
                  <c:v>1124</c:v>
                </c:pt>
                <c:pt idx="1125">
                  <c:v>1125</c:v>
                </c:pt>
                <c:pt idx="1126">
                  <c:v>1126</c:v>
                </c:pt>
                <c:pt idx="1127">
                  <c:v>1127</c:v>
                </c:pt>
                <c:pt idx="1128">
                  <c:v>1128</c:v>
                </c:pt>
                <c:pt idx="1129">
                  <c:v>1129</c:v>
                </c:pt>
                <c:pt idx="1130">
                  <c:v>1130</c:v>
                </c:pt>
                <c:pt idx="1131">
                  <c:v>1131</c:v>
                </c:pt>
                <c:pt idx="1132">
                  <c:v>1132</c:v>
                </c:pt>
                <c:pt idx="1133">
                  <c:v>1133</c:v>
                </c:pt>
                <c:pt idx="1134">
                  <c:v>1134</c:v>
                </c:pt>
                <c:pt idx="1135">
                  <c:v>1135</c:v>
                </c:pt>
                <c:pt idx="1136">
                  <c:v>1136</c:v>
                </c:pt>
                <c:pt idx="1137">
                  <c:v>1137</c:v>
                </c:pt>
                <c:pt idx="1138">
                  <c:v>1138</c:v>
                </c:pt>
                <c:pt idx="1139">
                  <c:v>1139</c:v>
                </c:pt>
                <c:pt idx="1140">
                  <c:v>1140</c:v>
                </c:pt>
                <c:pt idx="1141">
                  <c:v>1141</c:v>
                </c:pt>
                <c:pt idx="1142">
                  <c:v>1142</c:v>
                </c:pt>
                <c:pt idx="1143">
                  <c:v>1143</c:v>
                </c:pt>
                <c:pt idx="1144">
                  <c:v>1144</c:v>
                </c:pt>
                <c:pt idx="1145">
                  <c:v>1145</c:v>
                </c:pt>
                <c:pt idx="1146">
                  <c:v>1146</c:v>
                </c:pt>
                <c:pt idx="1147">
                  <c:v>1147</c:v>
                </c:pt>
                <c:pt idx="1148">
                  <c:v>1148</c:v>
                </c:pt>
                <c:pt idx="1149">
                  <c:v>1149</c:v>
                </c:pt>
                <c:pt idx="1150">
                  <c:v>1150</c:v>
                </c:pt>
                <c:pt idx="1151">
                  <c:v>1151</c:v>
                </c:pt>
                <c:pt idx="1152">
                  <c:v>1152</c:v>
                </c:pt>
                <c:pt idx="1153">
                  <c:v>1153</c:v>
                </c:pt>
                <c:pt idx="1154">
                  <c:v>1154</c:v>
                </c:pt>
                <c:pt idx="1155">
                  <c:v>1155</c:v>
                </c:pt>
                <c:pt idx="1156">
                  <c:v>1156</c:v>
                </c:pt>
                <c:pt idx="1157">
                  <c:v>1157</c:v>
                </c:pt>
                <c:pt idx="1158">
                  <c:v>1158</c:v>
                </c:pt>
                <c:pt idx="1159">
                  <c:v>1159</c:v>
                </c:pt>
                <c:pt idx="1160">
                  <c:v>1160</c:v>
                </c:pt>
                <c:pt idx="1161">
                  <c:v>1161</c:v>
                </c:pt>
                <c:pt idx="1162">
                  <c:v>1162</c:v>
                </c:pt>
                <c:pt idx="1163">
                  <c:v>1163</c:v>
                </c:pt>
                <c:pt idx="1164">
                  <c:v>1164</c:v>
                </c:pt>
                <c:pt idx="1165">
                  <c:v>1165</c:v>
                </c:pt>
                <c:pt idx="1166">
                  <c:v>1166</c:v>
                </c:pt>
                <c:pt idx="1167">
                  <c:v>1167</c:v>
                </c:pt>
                <c:pt idx="1168">
                  <c:v>1168</c:v>
                </c:pt>
                <c:pt idx="1169">
                  <c:v>1169</c:v>
                </c:pt>
                <c:pt idx="1170">
                  <c:v>1170</c:v>
                </c:pt>
                <c:pt idx="1171">
                  <c:v>1171</c:v>
                </c:pt>
                <c:pt idx="1172">
                  <c:v>1172</c:v>
                </c:pt>
                <c:pt idx="1173">
                  <c:v>1173</c:v>
                </c:pt>
                <c:pt idx="1174">
                  <c:v>1174</c:v>
                </c:pt>
                <c:pt idx="1175">
                  <c:v>1175</c:v>
                </c:pt>
                <c:pt idx="1176">
                  <c:v>1176</c:v>
                </c:pt>
                <c:pt idx="1177">
                  <c:v>1177</c:v>
                </c:pt>
                <c:pt idx="1178">
                  <c:v>1178</c:v>
                </c:pt>
                <c:pt idx="1179">
                  <c:v>1179</c:v>
                </c:pt>
                <c:pt idx="1180">
                  <c:v>1180</c:v>
                </c:pt>
                <c:pt idx="1181">
                  <c:v>1181</c:v>
                </c:pt>
                <c:pt idx="1182">
                  <c:v>1182</c:v>
                </c:pt>
                <c:pt idx="1183">
                  <c:v>1183</c:v>
                </c:pt>
                <c:pt idx="1184">
                  <c:v>1184</c:v>
                </c:pt>
                <c:pt idx="1185">
                  <c:v>1185</c:v>
                </c:pt>
                <c:pt idx="1186">
                  <c:v>1186</c:v>
                </c:pt>
                <c:pt idx="1187">
                  <c:v>1187</c:v>
                </c:pt>
                <c:pt idx="1188">
                  <c:v>1188</c:v>
                </c:pt>
                <c:pt idx="1189">
                  <c:v>1189</c:v>
                </c:pt>
                <c:pt idx="1190">
                  <c:v>1190</c:v>
                </c:pt>
                <c:pt idx="1191">
                  <c:v>1191</c:v>
                </c:pt>
                <c:pt idx="1192">
                  <c:v>1192</c:v>
                </c:pt>
                <c:pt idx="1193">
                  <c:v>1193</c:v>
                </c:pt>
                <c:pt idx="1194">
                  <c:v>1194</c:v>
                </c:pt>
                <c:pt idx="1195">
                  <c:v>1195</c:v>
                </c:pt>
                <c:pt idx="1196">
                  <c:v>1196</c:v>
                </c:pt>
                <c:pt idx="1197">
                  <c:v>1197</c:v>
                </c:pt>
                <c:pt idx="1198">
                  <c:v>1198</c:v>
                </c:pt>
                <c:pt idx="1199">
                  <c:v>1199</c:v>
                </c:pt>
                <c:pt idx="1200">
                  <c:v>1200</c:v>
                </c:pt>
                <c:pt idx="1201">
                  <c:v>1201</c:v>
                </c:pt>
                <c:pt idx="1202">
                  <c:v>1202</c:v>
                </c:pt>
                <c:pt idx="1203">
                  <c:v>1203</c:v>
                </c:pt>
                <c:pt idx="1204">
                  <c:v>1204</c:v>
                </c:pt>
                <c:pt idx="1205">
                  <c:v>1205</c:v>
                </c:pt>
                <c:pt idx="1206">
                  <c:v>1206</c:v>
                </c:pt>
                <c:pt idx="1207">
                  <c:v>1207</c:v>
                </c:pt>
                <c:pt idx="1208">
                  <c:v>1208</c:v>
                </c:pt>
                <c:pt idx="1209">
                  <c:v>1209</c:v>
                </c:pt>
                <c:pt idx="1210">
                  <c:v>1210</c:v>
                </c:pt>
                <c:pt idx="1211">
                  <c:v>1211</c:v>
                </c:pt>
                <c:pt idx="1212">
                  <c:v>1212</c:v>
                </c:pt>
                <c:pt idx="1213">
                  <c:v>1213</c:v>
                </c:pt>
                <c:pt idx="1214">
                  <c:v>1214</c:v>
                </c:pt>
                <c:pt idx="1215">
                  <c:v>1215</c:v>
                </c:pt>
                <c:pt idx="1216">
                  <c:v>1216</c:v>
                </c:pt>
                <c:pt idx="1217">
                  <c:v>1217</c:v>
                </c:pt>
                <c:pt idx="1218">
                  <c:v>1218</c:v>
                </c:pt>
                <c:pt idx="1219">
                  <c:v>1219</c:v>
                </c:pt>
                <c:pt idx="1220">
                  <c:v>1220</c:v>
                </c:pt>
                <c:pt idx="1221">
                  <c:v>1221</c:v>
                </c:pt>
                <c:pt idx="1222">
                  <c:v>1222</c:v>
                </c:pt>
                <c:pt idx="1223">
                  <c:v>1223</c:v>
                </c:pt>
                <c:pt idx="1224">
                  <c:v>1224</c:v>
                </c:pt>
                <c:pt idx="1225">
                  <c:v>1225</c:v>
                </c:pt>
                <c:pt idx="1226">
                  <c:v>1226</c:v>
                </c:pt>
                <c:pt idx="1227">
                  <c:v>1227</c:v>
                </c:pt>
                <c:pt idx="1228">
                  <c:v>1228</c:v>
                </c:pt>
                <c:pt idx="1229">
                  <c:v>1229</c:v>
                </c:pt>
                <c:pt idx="1230">
                  <c:v>1230</c:v>
                </c:pt>
                <c:pt idx="1231">
                  <c:v>1231</c:v>
                </c:pt>
                <c:pt idx="1232">
                  <c:v>1232</c:v>
                </c:pt>
                <c:pt idx="1233">
                  <c:v>1233</c:v>
                </c:pt>
                <c:pt idx="1234">
                  <c:v>1234</c:v>
                </c:pt>
                <c:pt idx="1235">
                  <c:v>1235</c:v>
                </c:pt>
                <c:pt idx="1236">
                  <c:v>1236</c:v>
                </c:pt>
                <c:pt idx="1237">
                  <c:v>1237</c:v>
                </c:pt>
                <c:pt idx="1238">
                  <c:v>1238</c:v>
                </c:pt>
                <c:pt idx="1239">
                  <c:v>1239</c:v>
                </c:pt>
                <c:pt idx="1240">
                  <c:v>1240</c:v>
                </c:pt>
                <c:pt idx="1241">
                  <c:v>1241</c:v>
                </c:pt>
                <c:pt idx="1242">
                  <c:v>1242</c:v>
                </c:pt>
                <c:pt idx="1243">
                  <c:v>1243</c:v>
                </c:pt>
                <c:pt idx="1244">
                  <c:v>1244</c:v>
                </c:pt>
                <c:pt idx="1245">
                  <c:v>1245</c:v>
                </c:pt>
                <c:pt idx="1246">
                  <c:v>1246</c:v>
                </c:pt>
                <c:pt idx="1247">
                  <c:v>1247</c:v>
                </c:pt>
                <c:pt idx="1248">
                  <c:v>1248</c:v>
                </c:pt>
                <c:pt idx="1249">
                  <c:v>1249</c:v>
                </c:pt>
                <c:pt idx="1250">
                  <c:v>1250</c:v>
                </c:pt>
                <c:pt idx="1251">
                  <c:v>1251</c:v>
                </c:pt>
                <c:pt idx="1252">
                  <c:v>1252</c:v>
                </c:pt>
                <c:pt idx="1253">
                  <c:v>1253</c:v>
                </c:pt>
                <c:pt idx="1254">
                  <c:v>1254</c:v>
                </c:pt>
                <c:pt idx="1255">
                  <c:v>1255</c:v>
                </c:pt>
                <c:pt idx="1256">
                  <c:v>1256</c:v>
                </c:pt>
                <c:pt idx="1257">
                  <c:v>1257</c:v>
                </c:pt>
                <c:pt idx="1258">
                  <c:v>1258</c:v>
                </c:pt>
                <c:pt idx="1259">
                  <c:v>1259</c:v>
                </c:pt>
                <c:pt idx="1260">
                  <c:v>1260</c:v>
                </c:pt>
                <c:pt idx="1261">
                  <c:v>1261</c:v>
                </c:pt>
                <c:pt idx="1262">
                  <c:v>1262</c:v>
                </c:pt>
                <c:pt idx="1263">
                  <c:v>1263</c:v>
                </c:pt>
                <c:pt idx="1264">
                  <c:v>1264</c:v>
                </c:pt>
                <c:pt idx="1265">
                  <c:v>1265</c:v>
                </c:pt>
                <c:pt idx="1266">
                  <c:v>1266</c:v>
                </c:pt>
                <c:pt idx="1267">
                  <c:v>1267</c:v>
                </c:pt>
                <c:pt idx="1268">
                  <c:v>1268</c:v>
                </c:pt>
                <c:pt idx="1269">
                  <c:v>1269</c:v>
                </c:pt>
                <c:pt idx="1270">
                  <c:v>1270</c:v>
                </c:pt>
                <c:pt idx="1271">
                  <c:v>1271</c:v>
                </c:pt>
                <c:pt idx="1272">
                  <c:v>1272</c:v>
                </c:pt>
                <c:pt idx="1273">
                  <c:v>1273</c:v>
                </c:pt>
                <c:pt idx="1274">
                  <c:v>1274</c:v>
                </c:pt>
                <c:pt idx="1275">
                  <c:v>1275</c:v>
                </c:pt>
                <c:pt idx="1276">
                  <c:v>1276</c:v>
                </c:pt>
                <c:pt idx="1277">
                  <c:v>1277</c:v>
                </c:pt>
                <c:pt idx="1278">
                  <c:v>1278</c:v>
                </c:pt>
                <c:pt idx="1279">
                  <c:v>1279</c:v>
                </c:pt>
                <c:pt idx="1280">
                  <c:v>1280</c:v>
                </c:pt>
                <c:pt idx="1281">
                  <c:v>1281</c:v>
                </c:pt>
                <c:pt idx="1282">
                  <c:v>1282</c:v>
                </c:pt>
                <c:pt idx="1283">
                  <c:v>1283</c:v>
                </c:pt>
                <c:pt idx="1284">
                  <c:v>1284</c:v>
                </c:pt>
                <c:pt idx="1285">
                  <c:v>1285</c:v>
                </c:pt>
                <c:pt idx="1286">
                  <c:v>1286</c:v>
                </c:pt>
                <c:pt idx="1287">
                  <c:v>1287</c:v>
                </c:pt>
                <c:pt idx="1288">
                  <c:v>1288</c:v>
                </c:pt>
                <c:pt idx="1289">
                  <c:v>1289</c:v>
                </c:pt>
                <c:pt idx="1290">
                  <c:v>1290</c:v>
                </c:pt>
                <c:pt idx="1291">
                  <c:v>1291</c:v>
                </c:pt>
                <c:pt idx="1292">
                  <c:v>1292</c:v>
                </c:pt>
                <c:pt idx="1293">
                  <c:v>1293</c:v>
                </c:pt>
                <c:pt idx="1294">
                  <c:v>1294</c:v>
                </c:pt>
                <c:pt idx="1295">
                  <c:v>1295</c:v>
                </c:pt>
                <c:pt idx="1296">
                  <c:v>1296</c:v>
                </c:pt>
                <c:pt idx="1297">
                  <c:v>1297</c:v>
                </c:pt>
                <c:pt idx="1298">
                  <c:v>1298</c:v>
                </c:pt>
                <c:pt idx="1299">
                  <c:v>1299</c:v>
                </c:pt>
                <c:pt idx="1300">
                  <c:v>1300</c:v>
                </c:pt>
                <c:pt idx="1301">
                  <c:v>1301</c:v>
                </c:pt>
                <c:pt idx="1302">
                  <c:v>1302</c:v>
                </c:pt>
                <c:pt idx="1303">
                  <c:v>1303</c:v>
                </c:pt>
                <c:pt idx="1304">
                  <c:v>1304</c:v>
                </c:pt>
                <c:pt idx="1305">
                  <c:v>1305</c:v>
                </c:pt>
                <c:pt idx="1306">
                  <c:v>1306</c:v>
                </c:pt>
                <c:pt idx="1307">
                  <c:v>1307</c:v>
                </c:pt>
                <c:pt idx="1308">
                  <c:v>1308</c:v>
                </c:pt>
                <c:pt idx="1309">
                  <c:v>1309</c:v>
                </c:pt>
                <c:pt idx="1310">
                  <c:v>1310</c:v>
                </c:pt>
                <c:pt idx="1311">
                  <c:v>1311</c:v>
                </c:pt>
                <c:pt idx="1312">
                  <c:v>1312</c:v>
                </c:pt>
                <c:pt idx="1313">
                  <c:v>1313</c:v>
                </c:pt>
                <c:pt idx="1314">
                  <c:v>1314</c:v>
                </c:pt>
                <c:pt idx="1315">
                  <c:v>1315</c:v>
                </c:pt>
                <c:pt idx="1316">
                  <c:v>1316</c:v>
                </c:pt>
                <c:pt idx="1317">
                  <c:v>1317</c:v>
                </c:pt>
                <c:pt idx="1318">
                  <c:v>1318</c:v>
                </c:pt>
                <c:pt idx="1319">
                  <c:v>1319</c:v>
                </c:pt>
                <c:pt idx="1320">
                  <c:v>1320</c:v>
                </c:pt>
                <c:pt idx="1321">
                  <c:v>1321</c:v>
                </c:pt>
                <c:pt idx="1322">
                  <c:v>1322</c:v>
                </c:pt>
                <c:pt idx="1323">
                  <c:v>1323</c:v>
                </c:pt>
                <c:pt idx="1324">
                  <c:v>1324</c:v>
                </c:pt>
                <c:pt idx="1325">
                  <c:v>1325</c:v>
                </c:pt>
                <c:pt idx="1326">
                  <c:v>1326</c:v>
                </c:pt>
                <c:pt idx="1327">
                  <c:v>1327</c:v>
                </c:pt>
                <c:pt idx="1328">
                  <c:v>1328</c:v>
                </c:pt>
                <c:pt idx="1329">
                  <c:v>1329</c:v>
                </c:pt>
                <c:pt idx="1330">
                  <c:v>1330</c:v>
                </c:pt>
                <c:pt idx="1331">
                  <c:v>1331</c:v>
                </c:pt>
                <c:pt idx="1332">
                  <c:v>1332</c:v>
                </c:pt>
                <c:pt idx="1333">
                  <c:v>1333</c:v>
                </c:pt>
                <c:pt idx="1334">
                  <c:v>1334</c:v>
                </c:pt>
                <c:pt idx="1335">
                  <c:v>1335</c:v>
                </c:pt>
                <c:pt idx="1336">
                  <c:v>1336</c:v>
                </c:pt>
                <c:pt idx="1337">
                  <c:v>1337</c:v>
                </c:pt>
                <c:pt idx="1338">
                  <c:v>1338</c:v>
                </c:pt>
                <c:pt idx="1339">
                  <c:v>1339</c:v>
                </c:pt>
                <c:pt idx="1340">
                  <c:v>1340</c:v>
                </c:pt>
                <c:pt idx="1341">
                  <c:v>1341</c:v>
                </c:pt>
                <c:pt idx="1342">
                  <c:v>1342</c:v>
                </c:pt>
                <c:pt idx="1343">
                  <c:v>1343</c:v>
                </c:pt>
                <c:pt idx="1344">
                  <c:v>1344</c:v>
                </c:pt>
                <c:pt idx="1345">
                  <c:v>1345</c:v>
                </c:pt>
                <c:pt idx="1346">
                  <c:v>1346</c:v>
                </c:pt>
                <c:pt idx="1347">
                  <c:v>1347</c:v>
                </c:pt>
                <c:pt idx="1348">
                  <c:v>1348</c:v>
                </c:pt>
                <c:pt idx="1349">
                  <c:v>1349</c:v>
                </c:pt>
                <c:pt idx="1350">
                  <c:v>1350</c:v>
                </c:pt>
                <c:pt idx="1351">
                  <c:v>1351</c:v>
                </c:pt>
                <c:pt idx="1352">
                  <c:v>1352</c:v>
                </c:pt>
                <c:pt idx="1353">
                  <c:v>1353</c:v>
                </c:pt>
                <c:pt idx="1354">
                  <c:v>1354</c:v>
                </c:pt>
                <c:pt idx="1355">
                  <c:v>1355</c:v>
                </c:pt>
                <c:pt idx="1356">
                  <c:v>1356</c:v>
                </c:pt>
                <c:pt idx="1357">
                  <c:v>1357</c:v>
                </c:pt>
                <c:pt idx="1358">
                  <c:v>1358</c:v>
                </c:pt>
                <c:pt idx="1359">
                  <c:v>1359</c:v>
                </c:pt>
                <c:pt idx="1360">
                  <c:v>1360</c:v>
                </c:pt>
                <c:pt idx="1361">
                  <c:v>1361</c:v>
                </c:pt>
                <c:pt idx="1362">
                  <c:v>1362</c:v>
                </c:pt>
                <c:pt idx="1363">
                  <c:v>1363</c:v>
                </c:pt>
                <c:pt idx="1364">
                  <c:v>1364</c:v>
                </c:pt>
                <c:pt idx="1365">
                  <c:v>1365</c:v>
                </c:pt>
                <c:pt idx="1366">
                  <c:v>1366</c:v>
                </c:pt>
                <c:pt idx="1367">
                  <c:v>1367</c:v>
                </c:pt>
                <c:pt idx="1368">
                  <c:v>1368</c:v>
                </c:pt>
                <c:pt idx="1369">
                  <c:v>1369</c:v>
                </c:pt>
                <c:pt idx="1370">
                  <c:v>1370</c:v>
                </c:pt>
                <c:pt idx="1371">
                  <c:v>1371</c:v>
                </c:pt>
                <c:pt idx="1372">
                  <c:v>1372</c:v>
                </c:pt>
                <c:pt idx="1373">
                  <c:v>1373</c:v>
                </c:pt>
                <c:pt idx="1374">
                  <c:v>1374</c:v>
                </c:pt>
                <c:pt idx="1375">
                  <c:v>1375</c:v>
                </c:pt>
                <c:pt idx="1376">
                  <c:v>1376</c:v>
                </c:pt>
                <c:pt idx="1377">
                  <c:v>1377</c:v>
                </c:pt>
                <c:pt idx="1378">
                  <c:v>1378</c:v>
                </c:pt>
                <c:pt idx="1379">
                  <c:v>1379</c:v>
                </c:pt>
                <c:pt idx="1380">
                  <c:v>1380</c:v>
                </c:pt>
                <c:pt idx="1381">
                  <c:v>1381</c:v>
                </c:pt>
                <c:pt idx="1382">
                  <c:v>1382</c:v>
                </c:pt>
                <c:pt idx="1383">
                  <c:v>1383</c:v>
                </c:pt>
                <c:pt idx="1384">
                  <c:v>1384</c:v>
                </c:pt>
                <c:pt idx="1385">
                  <c:v>1385</c:v>
                </c:pt>
                <c:pt idx="1386">
                  <c:v>1386</c:v>
                </c:pt>
                <c:pt idx="1387">
                  <c:v>1387</c:v>
                </c:pt>
                <c:pt idx="1388">
                  <c:v>1388</c:v>
                </c:pt>
                <c:pt idx="1389">
                  <c:v>1389</c:v>
                </c:pt>
                <c:pt idx="1390">
                  <c:v>1390</c:v>
                </c:pt>
                <c:pt idx="1391">
                  <c:v>1391</c:v>
                </c:pt>
                <c:pt idx="1392">
                  <c:v>1392</c:v>
                </c:pt>
                <c:pt idx="1393">
                  <c:v>1393</c:v>
                </c:pt>
                <c:pt idx="1394">
                  <c:v>1394</c:v>
                </c:pt>
                <c:pt idx="1395">
                  <c:v>1395</c:v>
                </c:pt>
                <c:pt idx="1396">
                  <c:v>1396</c:v>
                </c:pt>
                <c:pt idx="1397">
                  <c:v>1397</c:v>
                </c:pt>
                <c:pt idx="1398">
                  <c:v>1398</c:v>
                </c:pt>
                <c:pt idx="1399">
                  <c:v>1399</c:v>
                </c:pt>
                <c:pt idx="1400">
                  <c:v>1400</c:v>
                </c:pt>
                <c:pt idx="1401">
                  <c:v>1401</c:v>
                </c:pt>
                <c:pt idx="1402">
                  <c:v>1402</c:v>
                </c:pt>
                <c:pt idx="1403">
                  <c:v>1403</c:v>
                </c:pt>
                <c:pt idx="1404">
                  <c:v>1404</c:v>
                </c:pt>
                <c:pt idx="1405">
                  <c:v>1405</c:v>
                </c:pt>
                <c:pt idx="1406">
                  <c:v>1406</c:v>
                </c:pt>
                <c:pt idx="1407">
                  <c:v>1407</c:v>
                </c:pt>
                <c:pt idx="1408">
                  <c:v>1408</c:v>
                </c:pt>
                <c:pt idx="1409">
                  <c:v>1409</c:v>
                </c:pt>
                <c:pt idx="1410">
                  <c:v>1410</c:v>
                </c:pt>
                <c:pt idx="1411">
                  <c:v>1411</c:v>
                </c:pt>
                <c:pt idx="1412">
                  <c:v>1412</c:v>
                </c:pt>
                <c:pt idx="1413">
                  <c:v>1413</c:v>
                </c:pt>
                <c:pt idx="1414">
                  <c:v>1414</c:v>
                </c:pt>
                <c:pt idx="1415">
                  <c:v>1415</c:v>
                </c:pt>
                <c:pt idx="1416">
                  <c:v>1416</c:v>
                </c:pt>
                <c:pt idx="1417">
                  <c:v>1417</c:v>
                </c:pt>
                <c:pt idx="1418">
                  <c:v>1418</c:v>
                </c:pt>
                <c:pt idx="1419">
                  <c:v>1419</c:v>
                </c:pt>
                <c:pt idx="1420">
                  <c:v>1420</c:v>
                </c:pt>
                <c:pt idx="1421">
                  <c:v>1421</c:v>
                </c:pt>
                <c:pt idx="1422">
                  <c:v>1422</c:v>
                </c:pt>
                <c:pt idx="1423">
                  <c:v>1423</c:v>
                </c:pt>
                <c:pt idx="1424">
                  <c:v>1424</c:v>
                </c:pt>
                <c:pt idx="1425">
                  <c:v>1425</c:v>
                </c:pt>
                <c:pt idx="1426">
                  <c:v>1426</c:v>
                </c:pt>
                <c:pt idx="1427">
                  <c:v>1427</c:v>
                </c:pt>
                <c:pt idx="1428">
                  <c:v>1428</c:v>
                </c:pt>
                <c:pt idx="1429">
                  <c:v>1429</c:v>
                </c:pt>
                <c:pt idx="1430">
                  <c:v>1430</c:v>
                </c:pt>
                <c:pt idx="1431">
                  <c:v>1431</c:v>
                </c:pt>
                <c:pt idx="1432">
                  <c:v>1432</c:v>
                </c:pt>
                <c:pt idx="1433">
                  <c:v>1433</c:v>
                </c:pt>
                <c:pt idx="1434">
                  <c:v>1434</c:v>
                </c:pt>
                <c:pt idx="1435">
                  <c:v>1435</c:v>
                </c:pt>
                <c:pt idx="1436">
                  <c:v>1436</c:v>
                </c:pt>
                <c:pt idx="1437">
                  <c:v>1437</c:v>
                </c:pt>
                <c:pt idx="1438">
                  <c:v>1438</c:v>
                </c:pt>
                <c:pt idx="1439">
                  <c:v>1439</c:v>
                </c:pt>
                <c:pt idx="1440">
                  <c:v>1440</c:v>
                </c:pt>
                <c:pt idx="1441">
                  <c:v>1441</c:v>
                </c:pt>
                <c:pt idx="1442">
                  <c:v>1442</c:v>
                </c:pt>
                <c:pt idx="1443">
                  <c:v>1443</c:v>
                </c:pt>
                <c:pt idx="1444">
                  <c:v>1444</c:v>
                </c:pt>
                <c:pt idx="1445">
                  <c:v>1445</c:v>
                </c:pt>
                <c:pt idx="1446">
                  <c:v>1446</c:v>
                </c:pt>
                <c:pt idx="1447">
                  <c:v>1447</c:v>
                </c:pt>
                <c:pt idx="1448">
                  <c:v>1448</c:v>
                </c:pt>
                <c:pt idx="1449">
                  <c:v>1449</c:v>
                </c:pt>
                <c:pt idx="1450">
                  <c:v>1450</c:v>
                </c:pt>
                <c:pt idx="1451">
                  <c:v>1451</c:v>
                </c:pt>
                <c:pt idx="1452">
                  <c:v>1452</c:v>
                </c:pt>
                <c:pt idx="1453">
                  <c:v>1453</c:v>
                </c:pt>
                <c:pt idx="1454">
                  <c:v>1454</c:v>
                </c:pt>
                <c:pt idx="1455">
                  <c:v>1455</c:v>
                </c:pt>
                <c:pt idx="1456">
                  <c:v>1456</c:v>
                </c:pt>
                <c:pt idx="1457">
                  <c:v>1457</c:v>
                </c:pt>
                <c:pt idx="1458">
                  <c:v>1458</c:v>
                </c:pt>
                <c:pt idx="1459">
                  <c:v>1459</c:v>
                </c:pt>
                <c:pt idx="1460">
                  <c:v>1460</c:v>
                </c:pt>
                <c:pt idx="1461">
                  <c:v>1461</c:v>
                </c:pt>
                <c:pt idx="1462">
                  <c:v>1462</c:v>
                </c:pt>
                <c:pt idx="1463">
                  <c:v>1463</c:v>
                </c:pt>
                <c:pt idx="1464">
                  <c:v>1464</c:v>
                </c:pt>
                <c:pt idx="1465">
                  <c:v>1465</c:v>
                </c:pt>
                <c:pt idx="1466">
                  <c:v>1466</c:v>
                </c:pt>
                <c:pt idx="1467">
                  <c:v>1467</c:v>
                </c:pt>
                <c:pt idx="1468">
                  <c:v>1468</c:v>
                </c:pt>
                <c:pt idx="1469">
                  <c:v>1469</c:v>
                </c:pt>
                <c:pt idx="1470">
                  <c:v>1470</c:v>
                </c:pt>
                <c:pt idx="1471">
                  <c:v>1471</c:v>
                </c:pt>
                <c:pt idx="1472">
                  <c:v>1472</c:v>
                </c:pt>
                <c:pt idx="1473">
                  <c:v>1473</c:v>
                </c:pt>
                <c:pt idx="1474">
                  <c:v>1474</c:v>
                </c:pt>
                <c:pt idx="1475">
                  <c:v>1475</c:v>
                </c:pt>
                <c:pt idx="1476">
                  <c:v>1476</c:v>
                </c:pt>
                <c:pt idx="1477">
                  <c:v>1477</c:v>
                </c:pt>
                <c:pt idx="1478">
                  <c:v>1478</c:v>
                </c:pt>
                <c:pt idx="1479">
                  <c:v>1479</c:v>
                </c:pt>
                <c:pt idx="1480">
                  <c:v>1480</c:v>
                </c:pt>
                <c:pt idx="1481">
                  <c:v>1481</c:v>
                </c:pt>
                <c:pt idx="1482">
                  <c:v>1482</c:v>
                </c:pt>
                <c:pt idx="1483">
                  <c:v>1483</c:v>
                </c:pt>
                <c:pt idx="1484">
                  <c:v>1484</c:v>
                </c:pt>
                <c:pt idx="1485">
                  <c:v>1485</c:v>
                </c:pt>
                <c:pt idx="1486">
                  <c:v>1486</c:v>
                </c:pt>
                <c:pt idx="1487">
                  <c:v>1487</c:v>
                </c:pt>
                <c:pt idx="1488">
                  <c:v>1488</c:v>
                </c:pt>
                <c:pt idx="1489">
                  <c:v>1489</c:v>
                </c:pt>
                <c:pt idx="1490">
                  <c:v>1490</c:v>
                </c:pt>
                <c:pt idx="1491">
                  <c:v>1491</c:v>
                </c:pt>
                <c:pt idx="1492">
                  <c:v>1492</c:v>
                </c:pt>
                <c:pt idx="1493">
                  <c:v>1493</c:v>
                </c:pt>
                <c:pt idx="1494">
                  <c:v>1494</c:v>
                </c:pt>
                <c:pt idx="1495">
                  <c:v>1495</c:v>
                </c:pt>
                <c:pt idx="1496">
                  <c:v>1496</c:v>
                </c:pt>
                <c:pt idx="1497">
                  <c:v>1497</c:v>
                </c:pt>
                <c:pt idx="1498">
                  <c:v>1498</c:v>
                </c:pt>
                <c:pt idx="1499">
                  <c:v>1499</c:v>
                </c:pt>
                <c:pt idx="1500">
                  <c:v>1500</c:v>
                </c:pt>
                <c:pt idx="1501">
                  <c:v>1501</c:v>
                </c:pt>
                <c:pt idx="1502">
                  <c:v>1502</c:v>
                </c:pt>
                <c:pt idx="1503">
                  <c:v>1503</c:v>
                </c:pt>
                <c:pt idx="1504">
                  <c:v>1504</c:v>
                </c:pt>
                <c:pt idx="1505">
                  <c:v>1505</c:v>
                </c:pt>
                <c:pt idx="1506">
                  <c:v>1506</c:v>
                </c:pt>
                <c:pt idx="1507">
                  <c:v>1507</c:v>
                </c:pt>
                <c:pt idx="1508">
                  <c:v>1508</c:v>
                </c:pt>
                <c:pt idx="1509">
                  <c:v>1509</c:v>
                </c:pt>
                <c:pt idx="1510">
                  <c:v>1510</c:v>
                </c:pt>
                <c:pt idx="1511">
                  <c:v>1511</c:v>
                </c:pt>
                <c:pt idx="1512">
                  <c:v>1512</c:v>
                </c:pt>
                <c:pt idx="1513">
                  <c:v>1513</c:v>
                </c:pt>
                <c:pt idx="1514">
                  <c:v>1514</c:v>
                </c:pt>
                <c:pt idx="1515">
                  <c:v>1515</c:v>
                </c:pt>
                <c:pt idx="1516">
                  <c:v>1516</c:v>
                </c:pt>
                <c:pt idx="1517">
                  <c:v>1517</c:v>
                </c:pt>
                <c:pt idx="1518">
                  <c:v>1518</c:v>
                </c:pt>
                <c:pt idx="1519">
                  <c:v>1519</c:v>
                </c:pt>
                <c:pt idx="1520">
                  <c:v>1520</c:v>
                </c:pt>
                <c:pt idx="1521">
                  <c:v>1521</c:v>
                </c:pt>
                <c:pt idx="1522">
                  <c:v>1522</c:v>
                </c:pt>
                <c:pt idx="1523">
                  <c:v>1523</c:v>
                </c:pt>
                <c:pt idx="1524">
                  <c:v>1524</c:v>
                </c:pt>
                <c:pt idx="1525">
                  <c:v>1525</c:v>
                </c:pt>
                <c:pt idx="1526">
                  <c:v>1526</c:v>
                </c:pt>
                <c:pt idx="1527">
                  <c:v>1527</c:v>
                </c:pt>
                <c:pt idx="1528">
                  <c:v>1528</c:v>
                </c:pt>
                <c:pt idx="1529">
                  <c:v>1529</c:v>
                </c:pt>
                <c:pt idx="1530">
                  <c:v>1530</c:v>
                </c:pt>
                <c:pt idx="1531">
                  <c:v>1531</c:v>
                </c:pt>
                <c:pt idx="1532">
                  <c:v>1532</c:v>
                </c:pt>
                <c:pt idx="1533">
                  <c:v>1533</c:v>
                </c:pt>
                <c:pt idx="1534">
                  <c:v>1534</c:v>
                </c:pt>
                <c:pt idx="1535">
                  <c:v>1535</c:v>
                </c:pt>
                <c:pt idx="1536">
                  <c:v>1536</c:v>
                </c:pt>
                <c:pt idx="1537">
                  <c:v>1537</c:v>
                </c:pt>
                <c:pt idx="1538">
                  <c:v>1538</c:v>
                </c:pt>
                <c:pt idx="1539">
                  <c:v>1539</c:v>
                </c:pt>
                <c:pt idx="1540">
                  <c:v>1540</c:v>
                </c:pt>
                <c:pt idx="1541">
                  <c:v>1541</c:v>
                </c:pt>
                <c:pt idx="1542">
                  <c:v>1542</c:v>
                </c:pt>
                <c:pt idx="1543">
                  <c:v>1543</c:v>
                </c:pt>
                <c:pt idx="1544">
                  <c:v>1544</c:v>
                </c:pt>
                <c:pt idx="1545">
                  <c:v>1545</c:v>
                </c:pt>
                <c:pt idx="1546">
                  <c:v>1546</c:v>
                </c:pt>
                <c:pt idx="1547">
                  <c:v>1547</c:v>
                </c:pt>
                <c:pt idx="1548">
                  <c:v>1548</c:v>
                </c:pt>
                <c:pt idx="1549">
                  <c:v>1549</c:v>
                </c:pt>
                <c:pt idx="1550">
                  <c:v>1550</c:v>
                </c:pt>
                <c:pt idx="1551">
                  <c:v>1551</c:v>
                </c:pt>
                <c:pt idx="1552">
                  <c:v>1552</c:v>
                </c:pt>
                <c:pt idx="1553">
                  <c:v>1553</c:v>
                </c:pt>
                <c:pt idx="1554">
                  <c:v>1554</c:v>
                </c:pt>
                <c:pt idx="1555">
                  <c:v>1555</c:v>
                </c:pt>
                <c:pt idx="1556">
                  <c:v>1556</c:v>
                </c:pt>
                <c:pt idx="1557">
                  <c:v>1557</c:v>
                </c:pt>
                <c:pt idx="1558">
                  <c:v>1558</c:v>
                </c:pt>
                <c:pt idx="1559">
                  <c:v>1559</c:v>
                </c:pt>
                <c:pt idx="1560">
                  <c:v>1560</c:v>
                </c:pt>
                <c:pt idx="1561">
                  <c:v>1561</c:v>
                </c:pt>
                <c:pt idx="1562">
                  <c:v>1562</c:v>
                </c:pt>
                <c:pt idx="1563">
                  <c:v>1563</c:v>
                </c:pt>
                <c:pt idx="1564">
                  <c:v>1564</c:v>
                </c:pt>
                <c:pt idx="1565">
                  <c:v>1565</c:v>
                </c:pt>
                <c:pt idx="1566">
                  <c:v>1566</c:v>
                </c:pt>
                <c:pt idx="1567">
                  <c:v>1567</c:v>
                </c:pt>
                <c:pt idx="1568">
                  <c:v>1568</c:v>
                </c:pt>
                <c:pt idx="1569">
                  <c:v>1569</c:v>
                </c:pt>
                <c:pt idx="1570">
                  <c:v>1570</c:v>
                </c:pt>
                <c:pt idx="1571">
                  <c:v>1571</c:v>
                </c:pt>
                <c:pt idx="1572">
                  <c:v>1572</c:v>
                </c:pt>
                <c:pt idx="1573">
                  <c:v>1573</c:v>
                </c:pt>
                <c:pt idx="1574">
                  <c:v>1574</c:v>
                </c:pt>
                <c:pt idx="1575">
                  <c:v>1575</c:v>
                </c:pt>
                <c:pt idx="1576">
                  <c:v>1576</c:v>
                </c:pt>
                <c:pt idx="1577">
                  <c:v>1577</c:v>
                </c:pt>
                <c:pt idx="1578">
                  <c:v>1578</c:v>
                </c:pt>
                <c:pt idx="1579">
                  <c:v>1579</c:v>
                </c:pt>
                <c:pt idx="1580">
                  <c:v>1580</c:v>
                </c:pt>
                <c:pt idx="1581">
                  <c:v>1581</c:v>
                </c:pt>
                <c:pt idx="1582">
                  <c:v>1582</c:v>
                </c:pt>
                <c:pt idx="1583">
                  <c:v>1583</c:v>
                </c:pt>
                <c:pt idx="1584">
                  <c:v>1584</c:v>
                </c:pt>
                <c:pt idx="1585">
                  <c:v>1585</c:v>
                </c:pt>
                <c:pt idx="1586">
                  <c:v>1586</c:v>
                </c:pt>
                <c:pt idx="1587">
                  <c:v>1587</c:v>
                </c:pt>
                <c:pt idx="1588">
                  <c:v>1588</c:v>
                </c:pt>
                <c:pt idx="1589">
                  <c:v>1589</c:v>
                </c:pt>
                <c:pt idx="1590">
                  <c:v>1590</c:v>
                </c:pt>
                <c:pt idx="1591">
                  <c:v>1591</c:v>
                </c:pt>
                <c:pt idx="1592">
                  <c:v>1592</c:v>
                </c:pt>
                <c:pt idx="1593">
                  <c:v>1593</c:v>
                </c:pt>
                <c:pt idx="1594">
                  <c:v>1594</c:v>
                </c:pt>
                <c:pt idx="1595">
                  <c:v>1595</c:v>
                </c:pt>
                <c:pt idx="1596">
                  <c:v>1596</c:v>
                </c:pt>
                <c:pt idx="1597">
                  <c:v>1597</c:v>
                </c:pt>
                <c:pt idx="1598">
                  <c:v>1598</c:v>
                </c:pt>
                <c:pt idx="1599">
                  <c:v>1599</c:v>
                </c:pt>
                <c:pt idx="1600">
                  <c:v>1600</c:v>
                </c:pt>
                <c:pt idx="1601">
                  <c:v>1601</c:v>
                </c:pt>
                <c:pt idx="1602">
                  <c:v>1602</c:v>
                </c:pt>
                <c:pt idx="1603">
                  <c:v>1603</c:v>
                </c:pt>
                <c:pt idx="1604">
                  <c:v>1604</c:v>
                </c:pt>
                <c:pt idx="1605">
                  <c:v>1605</c:v>
                </c:pt>
                <c:pt idx="1606">
                  <c:v>1606</c:v>
                </c:pt>
                <c:pt idx="1607">
                  <c:v>1607</c:v>
                </c:pt>
                <c:pt idx="1608">
                  <c:v>1608</c:v>
                </c:pt>
                <c:pt idx="1609">
                  <c:v>1609</c:v>
                </c:pt>
                <c:pt idx="1610">
                  <c:v>1610</c:v>
                </c:pt>
                <c:pt idx="1611">
                  <c:v>1611</c:v>
                </c:pt>
                <c:pt idx="1612">
                  <c:v>1612</c:v>
                </c:pt>
                <c:pt idx="1613">
                  <c:v>1613</c:v>
                </c:pt>
                <c:pt idx="1614">
                  <c:v>1614</c:v>
                </c:pt>
                <c:pt idx="1615">
                  <c:v>1615</c:v>
                </c:pt>
                <c:pt idx="1616">
                  <c:v>1616</c:v>
                </c:pt>
                <c:pt idx="1617">
                  <c:v>1617</c:v>
                </c:pt>
                <c:pt idx="1618">
                  <c:v>1618</c:v>
                </c:pt>
                <c:pt idx="1619">
                  <c:v>1619</c:v>
                </c:pt>
                <c:pt idx="1620">
                  <c:v>1620</c:v>
                </c:pt>
                <c:pt idx="1621">
                  <c:v>1621</c:v>
                </c:pt>
                <c:pt idx="1622">
                  <c:v>1622</c:v>
                </c:pt>
                <c:pt idx="1623">
                  <c:v>1623</c:v>
                </c:pt>
                <c:pt idx="1624">
                  <c:v>1624</c:v>
                </c:pt>
                <c:pt idx="1625">
                  <c:v>1625</c:v>
                </c:pt>
                <c:pt idx="1626">
                  <c:v>1626</c:v>
                </c:pt>
                <c:pt idx="1627">
                  <c:v>1627</c:v>
                </c:pt>
                <c:pt idx="1628">
                  <c:v>1628</c:v>
                </c:pt>
                <c:pt idx="1629">
                  <c:v>1629</c:v>
                </c:pt>
                <c:pt idx="1630">
                  <c:v>1630</c:v>
                </c:pt>
                <c:pt idx="1631">
                  <c:v>1631</c:v>
                </c:pt>
                <c:pt idx="1632">
                  <c:v>1632</c:v>
                </c:pt>
                <c:pt idx="1633">
                  <c:v>1633</c:v>
                </c:pt>
                <c:pt idx="1634">
                  <c:v>1634</c:v>
                </c:pt>
                <c:pt idx="1635">
                  <c:v>1635</c:v>
                </c:pt>
                <c:pt idx="1636">
                  <c:v>1636</c:v>
                </c:pt>
                <c:pt idx="1637">
                  <c:v>1637</c:v>
                </c:pt>
                <c:pt idx="1638">
                  <c:v>1638</c:v>
                </c:pt>
                <c:pt idx="1639">
                  <c:v>1639</c:v>
                </c:pt>
                <c:pt idx="1640">
                  <c:v>1640</c:v>
                </c:pt>
                <c:pt idx="1641">
                  <c:v>1641</c:v>
                </c:pt>
                <c:pt idx="1642">
                  <c:v>1642</c:v>
                </c:pt>
                <c:pt idx="1643">
                  <c:v>1643</c:v>
                </c:pt>
                <c:pt idx="1644">
                  <c:v>1644</c:v>
                </c:pt>
                <c:pt idx="1645">
                  <c:v>1645</c:v>
                </c:pt>
                <c:pt idx="1646">
                  <c:v>1646</c:v>
                </c:pt>
                <c:pt idx="1647">
                  <c:v>1647</c:v>
                </c:pt>
                <c:pt idx="1648">
                  <c:v>1648</c:v>
                </c:pt>
                <c:pt idx="1649">
                  <c:v>1649</c:v>
                </c:pt>
                <c:pt idx="1650">
                  <c:v>1650</c:v>
                </c:pt>
                <c:pt idx="1651">
                  <c:v>1651</c:v>
                </c:pt>
                <c:pt idx="1652">
                  <c:v>1652</c:v>
                </c:pt>
                <c:pt idx="1653">
                  <c:v>1653</c:v>
                </c:pt>
                <c:pt idx="1654">
                  <c:v>1654</c:v>
                </c:pt>
                <c:pt idx="1655">
                  <c:v>1655</c:v>
                </c:pt>
                <c:pt idx="1656">
                  <c:v>1656</c:v>
                </c:pt>
                <c:pt idx="1657">
                  <c:v>1657</c:v>
                </c:pt>
                <c:pt idx="1658">
                  <c:v>1658</c:v>
                </c:pt>
                <c:pt idx="1659">
                  <c:v>1659</c:v>
                </c:pt>
                <c:pt idx="1660">
                  <c:v>1660</c:v>
                </c:pt>
                <c:pt idx="1661">
                  <c:v>1661</c:v>
                </c:pt>
                <c:pt idx="1662">
                  <c:v>1662</c:v>
                </c:pt>
                <c:pt idx="1663">
                  <c:v>1663</c:v>
                </c:pt>
                <c:pt idx="1664">
                  <c:v>1664</c:v>
                </c:pt>
                <c:pt idx="1665">
                  <c:v>1665</c:v>
                </c:pt>
                <c:pt idx="1666">
                  <c:v>1666</c:v>
                </c:pt>
                <c:pt idx="1667">
                  <c:v>1667</c:v>
                </c:pt>
                <c:pt idx="1668">
                  <c:v>1668</c:v>
                </c:pt>
                <c:pt idx="1669">
                  <c:v>1669</c:v>
                </c:pt>
                <c:pt idx="1670">
                  <c:v>1670</c:v>
                </c:pt>
                <c:pt idx="1671">
                  <c:v>1671</c:v>
                </c:pt>
                <c:pt idx="1672">
                  <c:v>1672</c:v>
                </c:pt>
                <c:pt idx="1673">
                  <c:v>1673</c:v>
                </c:pt>
                <c:pt idx="1674">
                  <c:v>1674</c:v>
                </c:pt>
                <c:pt idx="1675">
                  <c:v>1675</c:v>
                </c:pt>
                <c:pt idx="1676">
                  <c:v>1676</c:v>
                </c:pt>
                <c:pt idx="1677">
                  <c:v>1677</c:v>
                </c:pt>
                <c:pt idx="1678">
                  <c:v>1678</c:v>
                </c:pt>
                <c:pt idx="1679">
                  <c:v>1679</c:v>
                </c:pt>
                <c:pt idx="1680">
                  <c:v>1680</c:v>
                </c:pt>
                <c:pt idx="1681">
                  <c:v>1681</c:v>
                </c:pt>
                <c:pt idx="1682">
                  <c:v>1682</c:v>
                </c:pt>
                <c:pt idx="1683">
                  <c:v>1683</c:v>
                </c:pt>
                <c:pt idx="1684">
                  <c:v>1684</c:v>
                </c:pt>
                <c:pt idx="1685">
                  <c:v>1685</c:v>
                </c:pt>
                <c:pt idx="1686">
                  <c:v>1686</c:v>
                </c:pt>
                <c:pt idx="1687">
                  <c:v>1687</c:v>
                </c:pt>
                <c:pt idx="1688">
                  <c:v>1688</c:v>
                </c:pt>
                <c:pt idx="1689">
                  <c:v>1689</c:v>
                </c:pt>
                <c:pt idx="1690">
                  <c:v>1690</c:v>
                </c:pt>
                <c:pt idx="1691">
                  <c:v>1691</c:v>
                </c:pt>
                <c:pt idx="1692">
                  <c:v>1692</c:v>
                </c:pt>
                <c:pt idx="1693">
                  <c:v>1693</c:v>
                </c:pt>
                <c:pt idx="1694">
                  <c:v>1694</c:v>
                </c:pt>
                <c:pt idx="1695">
                  <c:v>1695</c:v>
                </c:pt>
                <c:pt idx="1696">
                  <c:v>1696</c:v>
                </c:pt>
                <c:pt idx="1697">
                  <c:v>1697</c:v>
                </c:pt>
                <c:pt idx="1698">
                  <c:v>1698</c:v>
                </c:pt>
                <c:pt idx="1699">
                  <c:v>1699</c:v>
                </c:pt>
                <c:pt idx="1700">
                  <c:v>1700</c:v>
                </c:pt>
                <c:pt idx="1701">
                  <c:v>1701</c:v>
                </c:pt>
                <c:pt idx="1702">
                  <c:v>1702</c:v>
                </c:pt>
                <c:pt idx="1703">
                  <c:v>1703</c:v>
                </c:pt>
                <c:pt idx="1704">
                  <c:v>1704</c:v>
                </c:pt>
                <c:pt idx="1705">
                  <c:v>1705</c:v>
                </c:pt>
                <c:pt idx="1706">
                  <c:v>1706</c:v>
                </c:pt>
                <c:pt idx="1707">
                  <c:v>1707</c:v>
                </c:pt>
                <c:pt idx="1708">
                  <c:v>1708</c:v>
                </c:pt>
                <c:pt idx="1709">
                  <c:v>1709</c:v>
                </c:pt>
                <c:pt idx="1710">
                  <c:v>1710</c:v>
                </c:pt>
                <c:pt idx="1711">
                  <c:v>1711</c:v>
                </c:pt>
                <c:pt idx="1712">
                  <c:v>1712</c:v>
                </c:pt>
                <c:pt idx="1713">
                  <c:v>1713</c:v>
                </c:pt>
                <c:pt idx="1714">
                  <c:v>1714</c:v>
                </c:pt>
                <c:pt idx="1715">
                  <c:v>1715</c:v>
                </c:pt>
                <c:pt idx="1716">
                  <c:v>1716</c:v>
                </c:pt>
                <c:pt idx="1717">
                  <c:v>1717</c:v>
                </c:pt>
                <c:pt idx="1718">
                  <c:v>1718</c:v>
                </c:pt>
                <c:pt idx="1719">
                  <c:v>1719</c:v>
                </c:pt>
                <c:pt idx="1720">
                  <c:v>1720</c:v>
                </c:pt>
                <c:pt idx="1721">
                  <c:v>1721</c:v>
                </c:pt>
                <c:pt idx="1722">
                  <c:v>1722</c:v>
                </c:pt>
                <c:pt idx="1723">
                  <c:v>1723</c:v>
                </c:pt>
                <c:pt idx="1724">
                  <c:v>1724</c:v>
                </c:pt>
                <c:pt idx="1725">
                  <c:v>1725</c:v>
                </c:pt>
                <c:pt idx="1726">
                  <c:v>1726</c:v>
                </c:pt>
                <c:pt idx="1727">
                  <c:v>1727</c:v>
                </c:pt>
                <c:pt idx="1728">
                  <c:v>1728</c:v>
                </c:pt>
                <c:pt idx="1729">
                  <c:v>1729</c:v>
                </c:pt>
                <c:pt idx="1730">
                  <c:v>1730</c:v>
                </c:pt>
                <c:pt idx="1731">
                  <c:v>1731</c:v>
                </c:pt>
                <c:pt idx="1732">
                  <c:v>1732</c:v>
                </c:pt>
                <c:pt idx="1733">
                  <c:v>1733</c:v>
                </c:pt>
                <c:pt idx="1734">
                  <c:v>1734</c:v>
                </c:pt>
                <c:pt idx="1735">
                  <c:v>1735</c:v>
                </c:pt>
                <c:pt idx="1736">
                  <c:v>1736</c:v>
                </c:pt>
                <c:pt idx="1737">
                  <c:v>1737</c:v>
                </c:pt>
                <c:pt idx="1738">
                  <c:v>1738</c:v>
                </c:pt>
                <c:pt idx="1739">
                  <c:v>1739</c:v>
                </c:pt>
                <c:pt idx="1740">
                  <c:v>1740</c:v>
                </c:pt>
                <c:pt idx="1741">
                  <c:v>1741</c:v>
                </c:pt>
                <c:pt idx="1742">
                  <c:v>1742</c:v>
                </c:pt>
                <c:pt idx="1743">
                  <c:v>1743</c:v>
                </c:pt>
                <c:pt idx="1744">
                  <c:v>1744</c:v>
                </c:pt>
                <c:pt idx="1745">
                  <c:v>1745</c:v>
                </c:pt>
                <c:pt idx="1746">
                  <c:v>1746</c:v>
                </c:pt>
                <c:pt idx="1747">
                  <c:v>1747</c:v>
                </c:pt>
                <c:pt idx="1748">
                  <c:v>1748</c:v>
                </c:pt>
                <c:pt idx="1749">
                  <c:v>1749</c:v>
                </c:pt>
                <c:pt idx="1750">
                  <c:v>1750</c:v>
                </c:pt>
                <c:pt idx="1751">
                  <c:v>1751</c:v>
                </c:pt>
                <c:pt idx="1752">
                  <c:v>1752</c:v>
                </c:pt>
                <c:pt idx="1753">
                  <c:v>1753</c:v>
                </c:pt>
                <c:pt idx="1754">
                  <c:v>1754</c:v>
                </c:pt>
                <c:pt idx="1755">
                  <c:v>1755</c:v>
                </c:pt>
                <c:pt idx="1756">
                  <c:v>1756</c:v>
                </c:pt>
                <c:pt idx="1757">
                  <c:v>1757</c:v>
                </c:pt>
                <c:pt idx="1758">
                  <c:v>1758</c:v>
                </c:pt>
                <c:pt idx="1759">
                  <c:v>1759</c:v>
                </c:pt>
                <c:pt idx="1760">
                  <c:v>1760</c:v>
                </c:pt>
                <c:pt idx="1761">
                  <c:v>1761</c:v>
                </c:pt>
                <c:pt idx="1762">
                  <c:v>1762</c:v>
                </c:pt>
                <c:pt idx="1763">
                  <c:v>1763</c:v>
                </c:pt>
                <c:pt idx="1764">
                  <c:v>1764</c:v>
                </c:pt>
                <c:pt idx="1765">
                  <c:v>1765</c:v>
                </c:pt>
                <c:pt idx="1766">
                  <c:v>1766</c:v>
                </c:pt>
                <c:pt idx="1767">
                  <c:v>1767</c:v>
                </c:pt>
                <c:pt idx="1768">
                  <c:v>1768</c:v>
                </c:pt>
                <c:pt idx="1769">
                  <c:v>1769</c:v>
                </c:pt>
                <c:pt idx="1770">
                  <c:v>1770</c:v>
                </c:pt>
                <c:pt idx="1771">
                  <c:v>1771</c:v>
                </c:pt>
                <c:pt idx="1772">
                  <c:v>1772</c:v>
                </c:pt>
                <c:pt idx="1773">
                  <c:v>1773</c:v>
                </c:pt>
                <c:pt idx="1774">
                  <c:v>1774</c:v>
                </c:pt>
                <c:pt idx="1775">
                  <c:v>1775</c:v>
                </c:pt>
                <c:pt idx="1776">
                  <c:v>1776</c:v>
                </c:pt>
                <c:pt idx="1777">
                  <c:v>1777</c:v>
                </c:pt>
                <c:pt idx="1778">
                  <c:v>1778</c:v>
                </c:pt>
                <c:pt idx="1779">
                  <c:v>1779</c:v>
                </c:pt>
                <c:pt idx="1780">
                  <c:v>1780</c:v>
                </c:pt>
                <c:pt idx="1781">
                  <c:v>1781</c:v>
                </c:pt>
                <c:pt idx="1782">
                  <c:v>1782</c:v>
                </c:pt>
                <c:pt idx="1783">
                  <c:v>1783</c:v>
                </c:pt>
                <c:pt idx="1784">
                  <c:v>1784</c:v>
                </c:pt>
                <c:pt idx="1785">
                  <c:v>1785</c:v>
                </c:pt>
                <c:pt idx="1786">
                  <c:v>1786</c:v>
                </c:pt>
                <c:pt idx="1787">
                  <c:v>1787</c:v>
                </c:pt>
                <c:pt idx="1788">
                  <c:v>1788</c:v>
                </c:pt>
                <c:pt idx="1789">
                  <c:v>1789</c:v>
                </c:pt>
                <c:pt idx="1790">
                  <c:v>1790</c:v>
                </c:pt>
                <c:pt idx="1791">
                  <c:v>1791</c:v>
                </c:pt>
                <c:pt idx="1792">
                  <c:v>1792</c:v>
                </c:pt>
                <c:pt idx="1793">
                  <c:v>1793</c:v>
                </c:pt>
                <c:pt idx="1794">
                  <c:v>1794</c:v>
                </c:pt>
                <c:pt idx="1795">
                  <c:v>1795</c:v>
                </c:pt>
                <c:pt idx="1796">
                  <c:v>1796</c:v>
                </c:pt>
                <c:pt idx="1797">
                  <c:v>1797</c:v>
                </c:pt>
                <c:pt idx="1798">
                  <c:v>1798</c:v>
                </c:pt>
                <c:pt idx="1799">
                  <c:v>1799</c:v>
                </c:pt>
                <c:pt idx="1800">
                  <c:v>1800</c:v>
                </c:pt>
                <c:pt idx="1801">
                  <c:v>1801</c:v>
                </c:pt>
                <c:pt idx="1802">
                  <c:v>1802</c:v>
                </c:pt>
                <c:pt idx="1803">
                  <c:v>1803</c:v>
                </c:pt>
                <c:pt idx="1804">
                  <c:v>1804</c:v>
                </c:pt>
                <c:pt idx="1805">
                  <c:v>1805</c:v>
                </c:pt>
                <c:pt idx="1806">
                  <c:v>1806</c:v>
                </c:pt>
                <c:pt idx="1807">
                  <c:v>1807</c:v>
                </c:pt>
                <c:pt idx="1808">
                  <c:v>1808</c:v>
                </c:pt>
                <c:pt idx="1809">
                  <c:v>1809</c:v>
                </c:pt>
                <c:pt idx="1810">
                  <c:v>1810</c:v>
                </c:pt>
                <c:pt idx="1811">
                  <c:v>1811</c:v>
                </c:pt>
                <c:pt idx="1812">
                  <c:v>1812</c:v>
                </c:pt>
                <c:pt idx="1813">
                  <c:v>1813</c:v>
                </c:pt>
                <c:pt idx="1814">
                  <c:v>1814</c:v>
                </c:pt>
                <c:pt idx="1815">
                  <c:v>1815</c:v>
                </c:pt>
                <c:pt idx="1816">
                  <c:v>1816</c:v>
                </c:pt>
                <c:pt idx="1817">
                  <c:v>1817</c:v>
                </c:pt>
                <c:pt idx="1818">
                  <c:v>1818</c:v>
                </c:pt>
                <c:pt idx="1819">
                  <c:v>1819</c:v>
                </c:pt>
                <c:pt idx="1820">
                  <c:v>1820</c:v>
                </c:pt>
                <c:pt idx="1821">
                  <c:v>1821</c:v>
                </c:pt>
                <c:pt idx="1822">
                  <c:v>1822</c:v>
                </c:pt>
                <c:pt idx="1823">
                  <c:v>1823</c:v>
                </c:pt>
                <c:pt idx="1824">
                  <c:v>1824</c:v>
                </c:pt>
                <c:pt idx="1825">
                  <c:v>1825</c:v>
                </c:pt>
                <c:pt idx="1826">
                  <c:v>1826</c:v>
                </c:pt>
                <c:pt idx="1827">
                  <c:v>1827</c:v>
                </c:pt>
                <c:pt idx="1828">
                  <c:v>1828</c:v>
                </c:pt>
                <c:pt idx="1829">
                  <c:v>1829</c:v>
                </c:pt>
                <c:pt idx="1830">
                  <c:v>1830</c:v>
                </c:pt>
                <c:pt idx="1831">
                  <c:v>1831</c:v>
                </c:pt>
                <c:pt idx="1832">
                  <c:v>1832</c:v>
                </c:pt>
                <c:pt idx="1833">
                  <c:v>1833</c:v>
                </c:pt>
                <c:pt idx="1834">
                  <c:v>1834</c:v>
                </c:pt>
                <c:pt idx="1835">
                  <c:v>1835</c:v>
                </c:pt>
                <c:pt idx="1836">
                  <c:v>1836</c:v>
                </c:pt>
                <c:pt idx="1837">
                  <c:v>1837</c:v>
                </c:pt>
                <c:pt idx="1838">
                  <c:v>1838</c:v>
                </c:pt>
                <c:pt idx="1839">
                  <c:v>1839</c:v>
                </c:pt>
                <c:pt idx="1840">
                  <c:v>1840</c:v>
                </c:pt>
                <c:pt idx="1841">
                  <c:v>1841</c:v>
                </c:pt>
                <c:pt idx="1842">
                  <c:v>1842</c:v>
                </c:pt>
                <c:pt idx="1843">
                  <c:v>1843</c:v>
                </c:pt>
                <c:pt idx="1844">
                  <c:v>1844</c:v>
                </c:pt>
                <c:pt idx="1845">
                  <c:v>1845</c:v>
                </c:pt>
                <c:pt idx="1846">
                  <c:v>1846</c:v>
                </c:pt>
                <c:pt idx="1847">
                  <c:v>1847</c:v>
                </c:pt>
                <c:pt idx="1848">
                  <c:v>1848</c:v>
                </c:pt>
                <c:pt idx="1849">
                  <c:v>1849</c:v>
                </c:pt>
                <c:pt idx="1850">
                  <c:v>1850</c:v>
                </c:pt>
                <c:pt idx="1851">
                  <c:v>1851</c:v>
                </c:pt>
                <c:pt idx="1852">
                  <c:v>1852</c:v>
                </c:pt>
                <c:pt idx="1853">
                  <c:v>1853</c:v>
                </c:pt>
                <c:pt idx="1854">
                  <c:v>1854</c:v>
                </c:pt>
                <c:pt idx="1855">
                  <c:v>1855</c:v>
                </c:pt>
                <c:pt idx="1856">
                  <c:v>1856</c:v>
                </c:pt>
                <c:pt idx="1857">
                  <c:v>1857</c:v>
                </c:pt>
                <c:pt idx="1858">
                  <c:v>1858</c:v>
                </c:pt>
                <c:pt idx="1859">
                  <c:v>1859</c:v>
                </c:pt>
                <c:pt idx="1860">
                  <c:v>1860</c:v>
                </c:pt>
                <c:pt idx="1861">
                  <c:v>1861</c:v>
                </c:pt>
                <c:pt idx="1862">
                  <c:v>1862</c:v>
                </c:pt>
                <c:pt idx="1863">
                  <c:v>1863</c:v>
                </c:pt>
                <c:pt idx="1864">
                  <c:v>1864</c:v>
                </c:pt>
                <c:pt idx="1865">
                  <c:v>1865</c:v>
                </c:pt>
                <c:pt idx="1866">
                  <c:v>1866</c:v>
                </c:pt>
                <c:pt idx="1867">
                  <c:v>1867</c:v>
                </c:pt>
                <c:pt idx="1868">
                  <c:v>1868</c:v>
                </c:pt>
                <c:pt idx="1869">
                  <c:v>1869</c:v>
                </c:pt>
                <c:pt idx="1870">
                  <c:v>1870</c:v>
                </c:pt>
                <c:pt idx="1871">
                  <c:v>1871</c:v>
                </c:pt>
                <c:pt idx="1872">
                  <c:v>1872</c:v>
                </c:pt>
                <c:pt idx="1873">
                  <c:v>1873</c:v>
                </c:pt>
                <c:pt idx="1874">
                  <c:v>1874</c:v>
                </c:pt>
                <c:pt idx="1875">
                  <c:v>1875</c:v>
                </c:pt>
                <c:pt idx="1876">
                  <c:v>1876</c:v>
                </c:pt>
                <c:pt idx="1877">
                  <c:v>1877</c:v>
                </c:pt>
                <c:pt idx="1878">
                  <c:v>1878</c:v>
                </c:pt>
                <c:pt idx="1879">
                  <c:v>1879</c:v>
                </c:pt>
                <c:pt idx="1880">
                  <c:v>1880</c:v>
                </c:pt>
                <c:pt idx="1881">
                  <c:v>1881</c:v>
                </c:pt>
                <c:pt idx="1882">
                  <c:v>1882</c:v>
                </c:pt>
                <c:pt idx="1883">
                  <c:v>1883</c:v>
                </c:pt>
                <c:pt idx="1884">
                  <c:v>1884</c:v>
                </c:pt>
                <c:pt idx="1885">
                  <c:v>1885</c:v>
                </c:pt>
                <c:pt idx="1886">
                  <c:v>1886</c:v>
                </c:pt>
                <c:pt idx="1887">
                  <c:v>1887</c:v>
                </c:pt>
                <c:pt idx="1888">
                  <c:v>1888</c:v>
                </c:pt>
                <c:pt idx="1889">
                  <c:v>1889</c:v>
                </c:pt>
                <c:pt idx="1890">
                  <c:v>1890</c:v>
                </c:pt>
                <c:pt idx="1891">
                  <c:v>1891</c:v>
                </c:pt>
                <c:pt idx="1892">
                  <c:v>1892</c:v>
                </c:pt>
                <c:pt idx="1893">
                  <c:v>1893</c:v>
                </c:pt>
                <c:pt idx="1894">
                  <c:v>1894</c:v>
                </c:pt>
                <c:pt idx="1895">
                  <c:v>1895</c:v>
                </c:pt>
                <c:pt idx="1896">
                  <c:v>1896</c:v>
                </c:pt>
                <c:pt idx="1897">
                  <c:v>1897</c:v>
                </c:pt>
                <c:pt idx="1898">
                  <c:v>1898</c:v>
                </c:pt>
                <c:pt idx="1899">
                  <c:v>1899</c:v>
                </c:pt>
                <c:pt idx="1900">
                  <c:v>1900</c:v>
                </c:pt>
                <c:pt idx="1901">
                  <c:v>1901</c:v>
                </c:pt>
                <c:pt idx="1902">
                  <c:v>1902</c:v>
                </c:pt>
                <c:pt idx="1903">
                  <c:v>1903</c:v>
                </c:pt>
                <c:pt idx="1904">
                  <c:v>1904</c:v>
                </c:pt>
                <c:pt idx="1905">
                  <c:v>1905</c:v>
                </c:pt>
                <c:pt idx="1906">
                  <c:v>1906</c:v>
                </c:pt>
                <c:pt idx="1907">
                  <c:v>1907</c:v>
                </c:pt>
                <c:pt idx="1908">
                  <c:v>1908</c:v>
                </c:pt>
                <c:pt idx="1909">
                  <c:v>1909</c:v>
                </c:pt>
                <c:pt idx="1910">
                  <c:v>1910</c:v>
                </c:pt>
                <c:pt idx="1911">
                  <c:v>1911</c:v>
                </c:pt>
                <c:pt idx="1912">
                  <c:v>1912</c:v>
                </c:pt>
                <c:pt idx="1913">
                  <c:v>1913</c:v>
                </c:pt>
                <c:pt idx="1914">
                  <c:v>1914</c:v>
                </c:pt>
                <c:pt idx="1915">
                  <c:v>1915</c:v>
                </c:pt>
                <c:pt idx="1916">
                  <c:v>1916</c:v>
                </c:pt>
                <c:pt idx="1917">
                  <c:v>1917</c:v>
                </c:pt>
                <c:pt idx="1918">
                  <c:v>1918</c:v>
                </c:pt>
                <c:pt idx="1919">
                  <c:v>1919</c:v>
                </c:pt>
                <c:pt idx="1920">
                  <c:v>1920</c:v>
                </c:pt>
                <c:pt idx="1921">
                  <c:v>1921</c:v>
                </c:pt>
                <c:pt idx="1922">
                  <c:v>1922</c:v>
                </c:pt>
                <c:pt idx="1923">
                  <c:v>1923</c:v>
                </c:pt>
                <c:pt idx="1924">
                  <c:v>1924</c:v>
                </c:pt>
                <c:pt idx="1925">
                  <c:v>1925</c:v>
                </c:pt>
                <c:pt idx="1926">
                  <c:v>1926</c:v>
                </c:pt>
                <c:pt idx="1927">
                  <c:v>1927</c:v>
                </c:pt>
                <c:pt idx="1928">
                  <c:v>1928</c:v>
                </c:pt>
                <c:pt idx="1929">
                  <c:v>1929</c:v>
                </c:pt>
                <c:pt idx="1930">
                  <c:v>1930</c:v>
                </c:pt>
                <c:pt idx="1931">
                  <c:v>1931</c:v>
                </c:pt>
                <c:pt idx="1932">
                  <c:v>1932</c:v>
                </c:pt>
                <c:pt idx="1933">
                  <c:v>1933</c:v>
                </c:pt>
                <c:pt idx="1934">
                  <c:v>1934</c:v>
                </c:pt>
                <c:pt idx="1935">
                  <c:v>1935</c:v>
                </c:pt>
                <c:pt idx="1936">
                  <c:v>1936</c:v>
                </c:pt>
                <c:pt idx="1937">
                  <c:v>1937</c:v>
                </c:pt>
                <c:pt idx="1938">
                  <c:v>1938</c:v>
                </c:pt>
                <c:pt idx="1939">
                  <c:v>1939</c:v>
                </c:pt>
                <c:pt idx="1940">
                  <c:v>1940</c:v>
                </c:pt>
                <c:pt idx="1941">
                  <c:v>1941</c:v>
                </c:pt>
                <c:pt idx="1942">
                  <c:v>1942</c:v>
                </c:pt>
                <c:pt idx="1943">
                  <c:v>1943</c:v>
                </c:pt>
                <c:pt idx="1944">
                  <c:v>1944</c:v>
                </c:pt>
                <c:pt idx="1945">
                  <c:v>1945</c:v>
                </c:pt>
                <c:pt idx="1946">
                  <c:v>1946</c:v>
                </c:pt>
                <c:pt idx="1947">
                  <c:v>1947</c:v>
                </c:pt>
                <c:pt idx="1948">
                  <c:v>1948</c:v>
                </c:pt>
                <c:pt idx="1949">
                  <c:v>1949</c:v>
                </c:pt>
                <c:pt idx="1950">
                  <c:v>1950</c:v>
                </c:pt>
                <c:pt idx="1951">
                  <c:v>1951</c:v>
                </c:pt>
                <c:pt idx="1952">
                  <c:v>1952</c:v>
                </c:pt>
                <c:pt idx="1953">
                  <c:v>1953</c:v>
                </c:pt>
                <c:pt idx="1954">
                  <c:v>1954</c:v>
                </c:pt>
                <c:pt idx="1955">
                  <c:v>1955</c:v>
                </c:pt>
                <c:pt idx="1956">
                  <c:v>1956</c:v>
                </c:pt>
                <c:pt idx="1957">
                  <c:v>1957</c:v>
                </c:pt>
                <c:pt idx="1958">
                  <c:v>1958</c:v>
                </c:pt>
                <c:pt idx="1959">
                  <c:v>1959</c:v>
                </c:pt>
                <c:pt idx="1960">
                  <c:v>1960</c:v>
                </c:pt>
                <c:pt idx="1961">
                  <c:v>1961</c:v>
                </c:pt>
                <c:pt idx="1962">
                  <c:v>1962</c:v>
                </c:pt>
                <c:pt idx="1963">
                  <c:v>1963</c:v>
                </c:pt>
                <c:pt idx="1964">
                  <c:v>1964</c:v>
                </c:pt>
                <c:pt idx="1965">
                  <c:v>1965</c:v>
                </c:pt>
                <c:pt idx="1966">
                  <c:v>1966</c:v>
                </c:pt>
                <c:pt idx="1967">
                  <c:v>1967</c:v>
                </c:pt>
                <c:pt idx="1968">
                  <c:v>1968</c:v>
                </c:pt>
                <c:pt idx="1969">
                  <c:v>1969</c:v>
                </c:pt>
                <c:pt idx="1970">
                  <c:v>1970</c:v>
                </c:pt>
                <c:pt idx="1971">
                  <c:v>1971</c:v>
                </c:pt>
                <c:pt idx="1972">
                  <c:v>1972</c:v>
                </c:pt>
                <c:pt idx="1973">
                  <c:v>1973</c:v>
                </c:pt>
                <c:pt idx="1974">
                  <c:v>1974</c:v>
                </c:pt>
                <c:pt idx="1975">
                  <c:v>1975</c:v>
                </c:pt>
                <c:pt idx="1976">
                  <c:v>1976</c:v>
                </c:pt>
                <c:pt idx="1977">
                  <c:v>1977</c:v>
                </c:pt>
                <c:pt idx="1978">
                  <c:v>1978</c:v>
                </c:pt>
                <c:pt idx="1979">
                  <c:v>1979</c:v>
                </c:pt>
                <c:pt idx="1980">
                  <c:v>1980</c:v>
                </c:pt>
                <c:pt idx="1981">
                  <c:v>1981</c:v>
                </c:pt>
                <c:pt idx="1982">
                  <c:v>1982</c:v>
                </c:pt>
                <c:pt idx="1983">
                  <c:v>1983</c:v>
                </c:pt>
                <c:pt idx="1984">
                  <c:v>1984</c:v>
                </c:pt>
                <c:pt idx="1985">
                  <c:v>1985</c:v>
                </c:pt>
                <c:pt idx="1986">
                  <c:v>1986</c:v>
                </c:pt>
                <c:pt idx="1987">
                  <c:v>1987</c:v>
                </c:pt>
                <c:pt idx="1988">
                  <c:v>1988</c:v>
                </c:pt>
                <c:pt idx="1989">
                  <c:v>1989</c:v>
                </c:pt>
                <c:pt idx="1990">
                  <c:v>1990</c:v>
                </c:pt>
                <c:pt idx="1991">
                  <c:v>1991</c:v>
                </c:pt>
                <c:pt idx="1992">
                  <c:v>1992</c:v>
                </c:pt>
                <c:pt idx="1993">
                  <c:v>1993</c:v>
                </c:pt>
                <c:pt idx="1994">
                  <c:v>1994</c:v>
                </c:pt>
                <c:pt idx="1995">
                  <c:v>1995</c:v>
                </c:pt>
                <c:pt idx="1996">
                  <c:v>1996</c:v>
                </c:pt>
                <c:pt idx="1997">
                  <c:v>1997</c:v>
                </c:pt>
                <c:pt idx="1998">
                  <c:v>1998</c:v>
                </c:pt>
                <c:pt idx="1999">
                  <c:v>1999</c:v>
                </c:pt>
                <c:pt idx="2000">
                  <c:v>2000</c:v>
                </c:pt>
                <c:pt idx="2001">
                  <c:v>2001</c:v>
                </c:pt>
                <c:pt idx="2002">
                  <c:v>2002</c:v>
                </c:pt>
                <c:pt idx="2003">
                  <c:v>2003</c:v>
                </c:pt>
                <c:pt idx="2004">
                  <c:v>2004</c:v>
                </c:pt>
                <c:pt idx="2005">
                  <c:v>2005</c:v>
                </c:pt>
                <c:pt idx="2006">
                  <c:v>2006</c:v>
                </c:pt>
                <c:pt idx="2007">
                  <c:v>2007</c:v>
                </c:pt>
                <c:pt idx="2008">
                  <c:v>2008</c:v>
                </c:pt>
                <c:pt idx="2009">
                  <c:v>2009</c:v>
                </c:pt>
                <c:pt idx="2010">
                  <c:v>2010</c:v>
                </c:pt>
                <c:pt idx="2011">
                  <c:v>2011</c:v>
                </c:pt>
                <c:pt idx="2012">
                  <c:v>2012</c:v>
                </c:pt>
                <c:pt idx="2013">
                  <c:v>2013</c:v>
                </c:pt>
                <c:pt idx="2014">
                  <c:v>2014</c:v>
                </c:pt>
                <c:pt idx="2015">
                  <c:v>2015</c:v>
                </c:pt>
                <c:pt idx="2016">
                  <c:v>2016</c:v>
                </c:pt>
                <c:pt idx="2017">
                  <c:v>2017</c:v>
                </c:pt>
                <c:pt idx="2018">
                  <c:v>2018</c:v>
                </c:pt>
                <c:pt idx="2019">
                  <c:v>2019</c:v>
                </c:pt>
                <c:pt idx="2020">
                  <c:v>2020</c:v>
                </c:pt>
                <c:pt idx="2021">
                  <c:v>2021</c:v>
                </c:pt>
                <c:pt idx="2022">
                  <c:v>2022</c:v>
                </c:pt>
                <c:pt idx="2023">
                  <c:v>2023</c:v>
                </c:pt>
                <c:pt idx="2024">
                  <c:v>2024</c:v>
                </c:pt>
                <c:pt idx="2025">
                  <c:v>2025</c:v>
                </c:pt>
                <c:pt idx="2026">
                  <c:v>2026</c:v>
                </c:pt>
                <c:pt idx="2027">
                  <c:v>2027</c:v>
                </c:pt>
                <c:pt idx="2028">
                  <c:v>2028</c:v>
                </c:pt>
                <c:pt idx="2029">
                  <c:v>2029</c:v>
                </c:pt>
                <c:pt idx="2030">
                  <c:v>2030</c:v>
                </c:pt>
                <c:pt idx="2031">
                  <c:v>2031</c:v>
                </c:pt>
                <c:pt idx="2032">
                  <c:v>2032</c:v>
                </c:pt>
                <c:pt idx="2033">
                  <c:v>2033</c:v>
                </c:pt>
                <c:pt idx="2034">
                  <c:v>2034</c:v>
                </c:pt>
                <c:pt idx="2035">
                  <c:v>2035</c:v>
                </c:pt>
                <c:pt idx="2036">
                  <c:v>2036</c:v>
                </c:pt>
                <c:pt idx="2037">
                  <c:v>2037</c:v>
                </c:pt>
                <c:pt idx="2038">
                  <c:v>2038</c:v>
                </c:pt>
                <c:pt idx="2039">
                  <c:v>2039</c:v>
                </c:pt>
                <c:pt idx="2040">
                  <c:v>2040</c:v>
                </c:pt>
                <c:pt idx="2041">
                  <c:v>2041</c:v>
                </c:pt>
                <c:pt idx="2042">
                  <c:v>2042</c:v>
                </c:pt>
                <c:pt idx="2043">
                  <c:v>2043</c:v>
                </c:pt>
                <c:pt idx="2044">
                  <c:v>2044</c:v>
                </c:pt>
                <c:pt idx="2045">
                  <c:v>2045</c:v>
                </c:pt>
                <c:pt idx="2046">
                  <c:v>2046</c:v>
                </c:pt>
                <c:pt idx="2047">
                  <c:v>2047</c:v>
                </c:pt>
                <c:pt idx="2048">
                  <c:v>2048</c:v>
                </c:pt>
                <c:pt idx="2049">
                  <c:v>2049</c:v>
                </c:pt>
                <c:pt idx="2050">
                  <c:v>2050</c:v>
                </c:pt>
                <c:pt idx="2051">
                  <c:v>2051</c:v>
                </c:pt>
                <c:pt idx="2052">
                  <c:v>2052</c:v>
                </c:pt>
                <c:pt idx="2053">
                  <c:v>2053</c:v>
                </c:pt>
                <c:pt idx="2054">
                  <c:v>2054</c:v>
                </c:pt>
                <c:pt idx="2055">
                  <c:v>2055</c:v>
                </c:pt>
                <c:pt idx="2056">
                  <c:v>2056</c:v>
                </c:pt>
                <c:pt idx="2057">
                  <c:v>2057</c:v>
                </c:pt>
                <c:pt idx="2058">
                  <c:v>2058</c:v>
                </c:pt>
                <c:pt idx="2059">
                  <c:v>2059</c:v>
                </c:pt>
                <c:pt idx="2060">
                  <c:v>2060</c:v>
                </c:pt>
                <c:pt idx="2061">
                  <c:v>2061</c:v>
                </c:pt>
                <c:pt idx="2062">
                  <c:v>2062</c:v>
                </c:pt>
                <c:pt idx="2063">
                  <c:v>2063</c:v>
                </c:pt>
                <c:pt idx="2064">
                  <c:v>2064</c:v>
                </c:pt>
                <c:pt idx="2065">
                  <c:v>2065</c:v>
                </c:pt>
                <c:pt idx="2066">
                  <c:v>2066</c:v>
                </c:pt>
                <c:pt idx="2067">
                  <c:v>2067</c:v>
                </c:pt>
                <c:pt idx="2068">
                  <c:v>2068</c:v>
                </c:pt>
                <c:pt idx="2069">
                  <c:v>2069</c:v>
                </c:pt>
                <c:pt idx="2070">
                  <c:v>2070</c:v>
                </c:pt>
                <c:pt idx="2071">
                  <c:v>2071</c:v>
                </c:pt>
                <c:pt idx="2072">
                  <c:v>2072</c:v>
                </c:pt>
                <c:pt idx="2073">
                  <c:v>2073</c:v>
                </c:pt>
                <c:pt idx="2074">
                  <c:v>2074</c:v>
                </c:pt>
                <c:pt idx="2075">
                  <c:v>2075</c:v>
                </c:pt>
                <c:pt idx="2076">
                  <c:v>2076</c:v>
                </c:pt>
                <c:pt idx="2077">
                  <c:v>2077</c:v>
                </c:pt>
                <c:pt idx="2078">
                  <c:v>2078</c:v>
                </c:pt>
                <c:pt idx="2079">
                  <c:v>2079</c:v>
                </c:pt>
                <c:pt idx="2080">
                  <c:v>2080</c:v>
                </c:pt>
                <c:pt idx="2081">
                  <c:v>2081</c:v>
                </c:pt>
                <c:pt idx="2082">
                  <c:v>2082</c:v>
                </c:pt>
                <c:pt idx="2083">
                  <c:v>2083</c:v>
                </c:pt>
                <c:pt idx="2084">
                  <c:v>2084</c:v>
                </c:pt>
                <c:pt idx="2085">
                  <c:v>2085</c:v>
                </c:pt>
                <c:pt idx="2086">
                  <c:v>2086</c:v>
                </c:pt>
                <c:pt idx="2087">
                  <c:v>2087</c:v>
                </c:pt>
                <c:pt idx="2088">
                  <c:v>2088</c:v>
                </c:pt>
                <c:pt idx="2089">
                  <c:v>2089</c:v>
                </c:pt>
                <c:pt idx="2090">
                  <c:v>2090</c:v>
                </c:pt>
                <c:pt idx="2091">
                  <c:v>2091</c:v>
                </c:pt>
                <c:pt idx="2092">
                  <c:v>2092</c:v>
                </c:pt>
                <c:pt idx="2093">
                  <c:v>2093</c:v>
                </c:pt>
                <c:pt idx="2094">
                  <c:v>2094</c:v>
                </c:pt>
                <c:pt idx="2095">
                  <c:v>2095</c:v>
                </c:pt>
                <c:pt idx="2096">
                  <c:v>2096</c:v>
                </c:pt>
                <c:pt idx="2097">
                  <c:v>2097</c:v>
                </c:pt>
                <c:pt idx="2098">
                  <c:v>2098</c:v>
                </c:pt>
                <c:pt idx="2099">
                  <c:v>2099</c:v>
                </c:pt>
                <c:pt idx="2100">
                  <c:v>2100</c:v>
                </c:pt>
                <c:pt idx="2101">
                  <c:v>2101</c:v>
                </c:pt>
                <c:pt idx="2102">
                  <c:v>2102</c:v>
                </c:pt>
                <c:pt idx="2103">
                  <c:v>2103</c:v>
                </c:pt>
                <c:pt idx="2104">
                  <c:v>2104</c:v>
                </c:pt>
                <c:pt idx="2105">
                  <c:v>2105</c:v>
                </c:pt>
                <c:pt idx="2106">
                  <c:v>2106</c:v>
                </c:pt>
                <c:pt idx="2107">
                  <c:v>2107</c:v>
                </c:pt>
                <c:pt idx="2108">
                  <c:v>2108</c:v>
                </c:pt>
                <c:pt idx="2109">
                  <c:v>2109</c:v>
                </c:pt>
                <c:pt idx="2110">
                  <c:v>2110</c:v>
                </c:pt>
                <c:pt idx="2111">
                  <c:v>2111</c:v>
                </c:pt>
                <c:pt idx="2112">
                  <c:v>2112</c:v>
                </c:pt>
                <c:pt idx="2113">
                  <c:v>2113</c:v>
                </c:pt>
                <c:pt idx="2114">
                  <c:v>2114</c:v>
                </c:pt>
                <c:pt idx="2115">
                  <c:v>2115</c:v>
                </c:pt>
                <c:pt idx="2116">
                  <c:v>2116</c:v>
                </c:pt>
                <c:pt idx="2117">
                  <c:v>2117</c:v>
                </c:pt>
                <c:pt idx="2118">
                  <c:v>2118</c:v>
                </c:pt>
                <c:pt idx="2119">
                  <c:v>2119</c:v>
                </c:pt>
                <c:pt idx="2120">
                  <c:v>2120</c:v>
                </c:pt>
                <c:pt idx="2121">
                  <c:v>2121</c:v>
                </c:pt>
                <c:pt idx="2122">
                  <c:v>2122</c:v>
                </c:pt>
                <c:pt idx="2123">
                  <c:v>2123</c:v>
                </c:pt>
                <c:pt idx="2124">
                  <c:v>2124</c:v>
                </c:pt>
                <c:pt idx="2125">
                  <c:v>2125</c:v>
                </c:pt>
                <c:pt idx="2126">
                  <c:v>2126</c:v>
                </c:pt>
                <c:pt idx="2127">
                  <c:v>2127</c:v>
                </c:pt>
                <c:pt idx="2128">
                  <c:v>2128</c:v>
                </c:pt>
                <c:pt idx="2129">
                  <c:v>2129</c:v>
                </c:pt>
                <c:pt idx="2130">
                  <c:v>2130</c:v>
                </c:pt>
                <c:pt idx="2131">
                  <c:v>2131</c:v>
                </c:pt>
                <c:pt idx="2132">
                  <c:v>2132</c:v>
                </c:pt>
                <c:pt idx="2133">
                  <c:v>2133</c:v>
                </c:pt>
                <c:pt idx="2134">
                  <c:v>2134</c:v>
                </c:pt>
                <c:pt idx="2135">
                  <c:v>2135</c:v>
                </c:pt>
                <c:pt idx="2136">
                  <c:v>2136</c:v>
                </c:pt>
                <c:pt idx="2137">
                  <c:v>2137</c:v>
                </c:pt>
                <c:pt idx="2138">
                  <c:v>2138</c:v>
                </c:pt>
                <c:pt idx="2139">
                  <c:v>2139</c:v>
                </c:pt>
                <c:pt idx="2140">
                  <c:v>2140</c:v>
                </c:pt>
                <c:pt idx="2141">
                  <c:v>2141</c:v>
                </c:pt>
                <c:pt idx="2142">
                  <c:v>2142</c:v>
                </c:pt>
                <c:pt idx="2143">
                  <c:v>2143</c:v>
                </c:pt>
                <c:pt idx="2144">
                  <c:v>2144</c:v>
                </c:pt>
                <c:pt idx="2145">
                  <c:v>2145</c:v>
                </c:pt>
                <c:pt idx="2146">
                  <c:v>2146</c:v>
                </c:pt>
                <c:pt idx="2147">
                  <c:v>2147</c:v>
                </c:pt>
                <c:pt idx="2148">
                  <c:v>2148</c:v>
                </c:pt>
                <c:pt idx="2149">
                  <c:v>2149</c:v>
                </c:pt>
                <c:pt idx="2150">
                  <c:v>2150</c:v>
                </c:pt>
                <c:pt idx="2151">
                  <c:v>2151</c:v>
                </c:pt>
                <c:pt idx="2152">
                  <c:v>2152</c:v>
                </c:pt>
                <c:pt idx="2153">
                  <c:v>2153</c:v>
                </c:pt>
                <c:pt idx="2154">
                  <c:v>2154</c:v>
                </c:pt>
                <c:pt idx="2155">
                  <c:v>2155</c:v>
                </c:pt>
                <c:pt idx="2156">
                  <c:v>2156</c:v>
                </c:pt>
                <c:pt idx="2157">
                  <c:v>2157</c:v>
                </c:pt>
                <c:pt idx="2158">
                  <c:v>2158</c:v>
                </c:pt>
                <c:pt idx="2159">
                  <c:v>2159</c:v>
                </c:pt>
                <c:pt idx="2160">
                  <c:v>2160</c:v>
                </c:pt>
                <c:pt idx="2161">
                  <c:v>2161</c:v>
                </c:pt>
                <c:pt idx="2162">
                  <c:v>2162</c:v>
                </c:pt>
                <c:pt idx="2163">
                  <c:v>2163</c:v>
                </c:pt>
                <c:pt idx="2164">
                  <c:v>2164</c:v>
                </c:pt>
                <c:pt idx="2165">
                  <c:v>2165</c:v>
                </c:pt>
                <c:pt idx="2166">
                  <c:v>2166</c:v>
                </c:pt>
                <c:pt idx="2167">
                  <c:v>2167</c:v>
                </c:pt>
                <c:pt idx="2168">
                  <c:v>2168</c:v>
                </c:pt>
                <c:pt idx="2169">
                  <c:v>2169</c:v>
                </c:pt>
                <c:pt idx="2170">
                  <c:v>2170</c:v>
                </c:pt>
                <c:pt idx="2171">
                  <c:v>2171</c:v>
                </c:pt>
                <c:pt idx="2172">
                  <c:v>2172</c:v>
                </c:pt>
                <c:pt idx="2173">
                  <c:v>2173</c:v>
                </c:pt>
                <c:pt idx="2174">
                  <c:v>2174</c:v>
                </c:pt>
                <c:pt idx="2175">
                  <c:v>2175</c:v>
                </c:pt>
                <c:pt idx="2176">
                  <c:v>2176</c:v>
                </c:pt>
                <c:pt idx="2177">
                  <c:v>2177</c:v>
                </c:pt>
                <c:pt idx="2178">
                  <c:v>2178</c:v>
                </c:pt>
                <c:pt idx="2179">
                  <c:v>2179</c:v>
                </c:pt>
                <c:pt idx="2180">
                  <c:v>2180</c:v>
                </c:pt>
                <c:pt idx="2181">
                  <c:v>2181</c:v>
                </c:pt>
                <c:pt idx="2182">
                  <c:v>2182</c:v>
                </c:pt>
                <c:pt idx="2183">
                  <c:v>2183</c:v>
                </c:pt>
                <c:pt idx="2184">
                  <c:v>2184</c:v>
                </c:pt>
                <c:pt idx="2185">
                  <c:v>2185</c:v>
                </c:pt>
                <c:pt idx="2186">
                  <c:v>2186</c:v>
                </c:pt>
                <c:pt idx="2187">
                  <c:v>2187</c:v>
                </c:pt>
                <c:pt idx="2188">
                  <c:v>2188</c:v>
                </c:pt>
                <c:pt idx="2189">
                  <c:v>2189</c:v>
                </c:pt>
                <c:pt idx="2190">
                  <c:v>2190</c:v>
                </c:pt>
                <c:pt idx="2191">
                  <c:v>2191</c:v>
                </c:pt>
                <c:pt idx="2192">
                  <c:v>2192</c:v>
                </c:pt>
                <c:pt idx="2193">
                  <c:v>2193</c:v>
                </c:pt>
                <c:pt idx="2194">
                  <c:v>2194</c:v>
                </c:pt>
                <c:pt idx="2195">
                  <c:v>2195</c:v>
                </c:pt>
                <c:pt idx="2196">
                  <c:v>2196</c:v>
                </c:pt>
                <c:pt idx="2197">
                  <c:v>2197</c:v>
                </c:pt>
                <c:pt idx="2198">
                  <c:v>2198</c:v>
                </c:pt>
                <c:pt idx="2199">
                  <c:v>2199</c:v>
                </c:pt>
                <c:pt idx="2200">
                  <c:v>2200</c:v>
                </c:pt>
                <c:pt idx="2201">
                  <c:v>2201</c:v>
                </c:pt>
                <c:pt idx="2202">
                  <c:v>2202</c:v>
                </c:pt>
                <c:pt idx="2203">
                  <c:v>2203</c:v>
                </c:pt>
                <c:pt idx="2204">
                  <c:v>2204</c:v>
                </c:pt>
                <c:pt idx="2205">
                  <c:v>2205</c:v>
                </c:pt>
                <c:pt idx="2206">
                  <c:v>2206</c:v>
                </c:pt>
                <c:pt idx="2207">
                  <c:v>2207</c:v>
                </c:pt>
                <c:pt idx="2208">
                  <c:v>2208</c:v>
                </c:pt>
                <c:pt idx="2209">
                  <c:v>2209</c:v>
                </c:pt>
                <c:pt idx="2210">
                  <c:v>2210</c:v>
                </c:pt>
                <c:pt idx="2211">
                  <c:v>2211</c:v>
                </c:pt>
                <c:pt idx="2212">
                  <c:v>2212</c:v>
                </c:pt>
                <c:pt idx="2213">
                  <c:v>2213</c:v>
                </c:pt>
                <c:pt idx="2214">
                  <c:v>2214</c:v>
                </c:pt>
                <c:pt idx="2215">
                  <c:v>2215</c:v>
                </c:pt>
                <c:pt idx="2216">
                  <c:v>2216</c:v>
                </c:pt>
                <c:pt idx="2217">
                  <c:v>2217</c:v>
                </c:pt>
                <c:pt idx="2218">
                  <c:v>2218</c:v>
                </c:pt>
                <c:pt idx="2219">
                  <c:v>2219</c:v>
                </c:pt>
                <c:pt idx="2220">
                  <c:v>2220</c:v>
                </c:pt>
                <c:pt idx="2221">
                  <c:v>2221</c:v>
                </c:pt>
                <c:pt idx="2222">
                  <c:v>2222</c:v>
                </c:pt>
                <c:pt idx="2223">
                  <c:v>2223</c:v>
                </c:pt>
                <c:pt idx="2224">
                  <c:v>2224</c:v>
                </c:pt>
                <c:pt idx="2225">
                  <c:v>2225</c:v>
                </c:pt>
                <c:pt idx="2226">
                  <c:v>2226</c:v>
                </c:pt>
                <c:pt idx="2227">
                  <c:v>2227</c:v>
                </c:pt>
                <c:pt idx="2228">
                  <c:v>2228</c:v>
                </c:pt>
                <c:pt idx="2229">
                  <c:v>2229</c:v>
                </c:pt>
                <c:pt idx="2230">
                  <c:v>2230</c:v>
                </c:pt>
                <c:pt idx="2231">
                  <c:v>2231</c:v>
                </c:pt>
                <c:pt idx="2232">
                  <c:v>2232</c:v>
                </c:pt>
                <c:pt idx="2233">
                  <c:v>2233</c:v>
                </c:pt>
                <c:pt idx="2234">
                  <c:v>2234</c:v>
                </c:pt>
                <c:pt idx="2235">
                  <c:v>2235</c:v>
                </c:pt>
                <c:pt idx="2236">
                  <c:v>2236</c:v>
                </c:pt>
                <c:pt idx="2237">
                  <c:v>2237</c:v>
                </c:pt>
                <c:pt idx="2238">
                  <c:v>2238</c:v>
                </c:pt>
                <c:pt idx="2239">
                  <c:v>2239</c:v>
                </c:pt>
                <c:pt idx="2240">
                  <c:v>2240</c:v>
                </c:pt>
                <c:pt idx="2241">
                  <c:v>2241</c:v>
                </c:pt>
                <c:pt idx="2242">
                  <c:v>2242</c:v>
                </c:pt>
                <c:pt idx="2243">
                  <c:v>2243</c:v>
                </c:pt>
                <c:pt idx="2244">
                  <c:v>2244</c:v>
                </c:pt>
                <c:pt idx="2245">
                  <c:v>2245</c:v>
                </c:pt>
                <c:pt idx="2246">
                  <c:v>2246</c:v>
                </c:pt>
                <c:pt idx="2247">
                  <c:v>2247</c:v>
                </c:pt>
                <c:pt idx="2248">
                  <c:v>2248</c:v>
                </c:pt>
                <c:pt idx="2249">
                  <c:v>2249</c:v>
                </c:pt>
                <c:pt idx="2250">
                  <c:v>2250</c:v>
                </c:pt>
                <c:pt idx="2251">
                  <c:v>2251</c:v>
                </c:pt>
                <c:pt idx="2252">
                  <c:v>2252</c:v>
                </c:pt>
                <c:pt idx="2253">
                  <c:v>2253</c:v>
                </c:pt>
                <c:pt idx="2254">
                  <c:v>2254</c:v>
                </c:pt>
                <c:pt idx="2255">
                  <c:v>2255</c:v>
                </c:pt>
                <c:pt idx="2256">
                  <c:v>2256</c:v>
                </c:pt>
                <c:pt idx="2257">
                  <c:v>2257</c:v>
                </c:pt>
                <c:pt idx="2258">
                  <c:v>2258</c:v>
                </c:pt>
                <c:pt idx="2259">
                  <c:v>2259</c:v>
                </c:pt>
                <c:pt idx="2260">
                  <c:v>2260</c:v>
                </c:pt>
                <c:pt idx="2261">
                  <c:v>2261</c:v>
                </c:pt>
                <c:pt idx="2262">
                  <c:v>2262</c:v>
                </c:pt>
                <c:pt idx="2263">
                  <c:v>2263</c:v>
                </c:pt>
                <c:pt idx="2264">
                  <c:v>2264</c:v>
                </c:pt>
                <c:pt idx="2265">
                  <c:v>2265</c:v>
                </c:pt>
                <c:pt idx="2266">
                  <c:v>2266</c:v>
                </c:pt>
                <c:pt idx="2267">
                  <c:v>2267</c:v>
                </c:pt>
                <c:pt idx="2268">
                  <c:v>2268</c:v>
                </c:pt>
                <c:pt idx="2269">
                  <c:v>2269</c:v>
                </c:pt>
                <c:pt idx="2270">
                  <c:v>2270</c:v>
                </c:pt>
                <c:pt idx="2271">
                  <c:v>2271</c:v>
                </c:pt>
                <c:pt idx="2272">
                  <c:v>2272</c:v>
                </c:pt>
                <c:pt idx="2273">
                  <c:v>2273</c:v>
                </c:pt>
                <c:pt idx="2274">
                  <c:v>2274</c:v>
                </c:pt>
                <c:pt idx="2275">
                  <c:v>2275</c:v>
                </c:pt>
                <c:pt idx="2276">
                  <c:v>2276</c:v>
                </c:pt>
                <c:pt idx="2277">
                  <c:v>2277</c:v>
                </c:pt>
                <c:pt idx="2278">
                  <c:v>2278</c:v>
                </c:pt>
                <c:pt idx="2279">
                  <c:v>2279</c:v>
                </c:pt>
                <c:pt idx="2280">
                  <c:v>2280</c:v>
                </c:pt>
                <c:pt idx="2281">
                  <c:v>2281</c:v>
                </c:pt>
                <c:pt idx="2282">
                  <c:v>2282</c:v>
                </c:pt>
                <c:pt idx="2283">
                  <c:v>2283</c:v>
                </c:pt>
                <c:pt idx="2284">
                  <c:v>2284</c:v>
                </c:pt>
                <c:pt idx="2285">
                  <c:v>2285</c:v>
                </c:pt>
                <c:pt idx="2286">
                  <c:v>2286</c:v>
                </c:pt>
                <c:pt idx="2287">
                  <c:v>2287</c:v>
                </c:pt>
                <c:pt idx="2288">
                  <c:v>2288</c:v>
                </c:pt>
                <c:pt idx="2289">
                  <c:v>2289</c:v>
                </c:pt>
                <c:pt idx="2290">
                  <c:v>2290</c:v>
                </c:pt>
                <c:pt idx="2291">
                  <c:v>2291</c:v>
                </c:pt>
                <c:pt idx="2292">
                  <c:v>2292</c:v>
                </c:pt>
                <c:pt idx="2293">
                  <c:v>2293</c:v>
                </c:pt>
                <c:pt idx="2294">
                  <c:v>2294</c:v>
                </c:pt>
                <c:pt idx="2295">
                  <c:v>2295</c:v>
                </c:pt>
                <c:pt idx="2296">
                  <c:v>2296</c:v>
                </c:pt>
                <c:pt idx="2297">
                  <c:v>2297</c:v>
                </c:pt>
                <c:pt idx="2298">
                  <c:v>2298</c:v>
                </c:pt>
                <c:pt idx="2299">
                  <c:v>2299</c:v>
                </c:pt>
                <c:pt idx="2300">
                  <c:v>2300</c:v>
                </c:pt>
                <c:pt idx="2301">
                  <c:v>2301</c:v>
                </c:pt>
                <c:pt idx="2302">
                  <c:v>2302</c:v>
                </c:pt>
                <c:pt idx="2303">
                  <c:v>2303</c:v>
                </c:pt>
                <c:pt idx="2304">
                  <c:v>2304</c:v>
                </c:pt>
                <c:pt idx="2305">
                  <c:v>2305</c:v>
                </c:pt>
                <c:pt idx="2306">
                  <c:v>2306</c:v>
                </c:pt>
                <c:pt idx="2307">
                  <c:v>2307</c:v>
                </c:pt>
                <c:pt idx="2308">
                  <c:v>2308</c:v>
                </c:pt>
                <c:pt idx="2309">
                  <c:v>2309</c:v>
                </c:pt>
                <c:pt idx="2310">
                  <c:v>2310</c:v>
                </c:pt>
                <c:pt idx="2311">
                  <c:v>2311</c:v>
                </c:pt>
                <c:pt idx="2312">
                  <c:v>2312</c:v>
                </c:pt>
                <c:pt idx="2313">
                  <c:v>2313</c:v>
                </c:pt>
                <c:pt idx="2314">
                  <c:v>2314</c:v>
                </c:pt>
                <c:pt idx="2315">
                  <c:v>2315</c:v>
                </c:pt>
                <c:pt idx="2316">
                  <c:v>2316</c:v>
                </c:pt>
                <c:pt idx="2317">
                  <c:v>2317</c:v>
                </c:pt>
                <c:pt idx="2318">
                  <c:v>2318</c:v>
                </c:pt>
                <c:pt idx="2319">
                  <c:v>2319</c:v>
                </c:pt>
                <c:pt idx="2320">
                  <c:v>2320</c:v>
                </c:pt>
                <c:pt idx="2321">
                  <c:v>2321</c:v>
                </c:pt>
                <c:pt idx="2322">
                  <c:v>2322</c:v>
                </c:pt>
                <c:pt idx="2323">
                  <c:v>2323</c:v>
                </c:pt>
                <c:pt idx="2324">
                  <c:v>2324</c:v>
                </c:pt>
                <c:pt idx="2325">
                  <c:v>2325</c:v>
                </c:pt>
                <c:pt idx="2326">
                  <c:v>2326</c:v>
                </c:pt>
                <c:pt idx="2327">
                  <c:v>2327</c:v>
                </c:pt>
                <c:pt idx="2328">
                  <c:v>2328</c:v>
                </c:pt>
                <c:pt idx="2329">
                  <c:v>2329</c:v>
                </c:pt>
                <c:pt idx="2330">
                  <c:v>2330</c:v>
                </c:pt>
                <c:pt idx="2331">
                  <c:v>2331</c:v>
                </c:pt>
                <c:pt idx="2332">
                  <c:v>2332</c:v>
                </c:pt>
                <c:pt idx="2333">
                  <c:v>2333</c:v>
                </c:pt>
                <c:pt idx="2334">
                  <c:v>2334</c:v>
                </c:pt>
                <c:pt idx="2335">
                  <c:v>2335</c:v>
                </c:pt>
                <c:pt idx="2336">
                  <c:v>2336</c:v>
                </c:pt>
                <c:pt idx="2337">
                  <c:v>2337</c:v>
                </c:pt>
                <c:pt idx="2338">
                  <c:v>2338</c:v>
                </c:pt>
                <c:pt idx="2339">
                  <c:v>2339</c:v>
                </c:pt>
                <c:pt idx="2340">
                  <c:v>2340</c:v>
                </c:pt>
                <c:pt idx="2341">
                  <c:v>2341</c:v>
                </c:pt>
                <c:pt idx="2342">
                  <c:v>2342</c:v>
                </c:pt>
                <c:pt idx="2343">
                  <c:v>2343</c:v>
                </c:pt>
                <c:pt idx="2344">
                  <c:v>2344</c:v>
                </c:pt>
                <c:pt idx="2345">
                  <c:v>2345</c:v>
                </c:pt>
                <c:pt idx="2346">
                  <c:v>2346</c:v>
                </c:pt>
                <c:pt idx="2347">
                  <c:v>2347</c:v>
                </c:pt>
                <c:pt idx="2348">
                  <c:v>2348</c:v>
                </c:pt>
                <c:pt idx="2349">
                  <c:v>2349</c:v>
                </c:pt>
                <c:pt idx="2350">
                  <c:v>2350</c:v>
                </c:pt>
                <c:pt idx="2351">
                  <c:v>2351</c:v>
                </c:pt>
                <c:pt idx="2352">
                  <c:v>2352</c:v>
                </c:pt>
                <c:pt idx="2353">
                  <c:v>2353</c:v>
                </c:pt>
                <c:pt idx="2354">
                  <c:v>2354</c:v>
                </c:pt>
                <c:pt idx="2355">
                  <c:v>2355</c:v>
                </c:pt>
                <c:pt idx="2356">
                  <c:v>2356</c:v>
                </c:pt>
                <c:pt idx="2357">
                  <c:v>2357</c:v>
                </c:pt>
                <c:pt idx="2358">
                  <c:v>2358</c:v>
                </c:pt>
                <c:pt idx="2359">
                  <c:v>2359</c:v>
                </c:pt>
                <c:pt idx="2360">
                  <c:v>2360</c:v>
                </c:pt>
                <c:pt idx="2361">
                  <c:v>2361</c:v>
                </c:pt>
                <c:pt idx="2362">
                  <c:v>2362</c:v>
                </c:pt>
                <c:pt idx="2363">
                  <c:v>2363</c:v>
                </c:pt>
                <c:pt idx="2364">
                  <c:v>2364</c:v>
                </c:pt>
                <c:pt idx="2365">
                  <c:v>2365</c:v>
                </c:pt>
                <c:pt idx="2366">
                  <c:v>2366</c:v>
                </c:pt>
                <c:pt idx="2367">
                  <c:v>2367</c:v>
                </c:pt>
                <c:pt idx="2368">
                  <c:v>2368</c:v>
                </c:pt>
                <c:pt idx="2369">
                  <c:v>2369</c:v>
                </c:pt>
                <c:pt idx="2370">
                  <c:v>2370</c:v>
                </c:pt>
                <c:pt idx="2371">
                  <c:v>2371</c:v>
                </c:pt>
                <c:pt idx="2372">
                  <c:v>2372</c:v>
                </c:pt>
                <c:pt idx="2373">
                  <c:v>2373</c:v>
                </c:pt>
                <c:pt idx="2374">
                  <c:v>2374</c:v>
                </c:pt>
                <c:pt idx="2375">
                  <c:v>2375</c:v>
                </c:pt>
                <c:pt idx="2376">
                  <c:v>2376</c:v>
                </c:pt>
                <c:pt idx="2377">
                  <c:v>2377</c:v>
                </c:pt>
                <c:pt idx="2378">
                  <c:v>2378</c:v>
                </c:pt>
                <c:pt idx="2379">
                  <c:v>2379</c:v>
                </c:pt>
                <c:pt idx="2380">
                  <c:v>2380</c:v>
                </c:pt>
                <c:pt idx="2381">
                  <c:v>2381</c:v>
                </c:pt>
                <c:pt idx="2382">
                  <c:v>2382</c:v>
                </c:pt>
                <c:pt idx="2383">
                  <c:v>2383</c:v>
                </c:pt>
                <c:pt idx="2384">
                  <c:v>2384</c:v>
                </c:pt>
                <c:pt idx="2385">
                  <c:v>2385</c:v>
                </c:pt>
                <c:pt idx="2386">
                  <c:v>2386</c:v>
                </c:pt>
                <c:pt idx="2387">
                  <c:v>2387</c:v>
                </c:pt>
                <c:pt idx="2388">
                  <c:v>2388</c:v>
                </c:pt>
                <c:pt idx="2389">
                  <c:v>2389</c:v>
                </c:pt>
                <c:pt idx="2390">
                  <c:v>2390</c:v>
                </c:pt>
                <c:pt idx="2391">
                  <c:v>2391</c:v>
                </c:pt>
                <c:pt idx="2392">
                  <c:v>2392</c:v>
                </c:pt>
                <c:pt idx="2393">
                  <c:v>2393</c:v>
                </c:pt>
                <c:pt idx="2394">
                  <c:v>2394</c:v>
                </c:pt>
                <c:pt idx="2395">
                  <c:v>2395</c:v>
                </c:pt>
                <c:pt idx="2396">
                  <c:v>2396</c:v>
                </c:pt>
                <c:pt idx="2397">
                  <c:v>2397</c:v>
                </c:pt>
                <c:pt idx="2398">
                  <c:v>2398</c:v>
                </c:pt>
                <c:pt idx="2399">
                  <c:v>2399</c:v>
                </c:pt>
                <c:pt idx="2400">
                  <c:v>2400</c:v>
                </c:pt>
                <c:pt idx="2401">
                  <c:v>2401</c:v>
                </c:pt>
                <c:pt idx="2402">
                  <c:v>2402</c:v>
                </c:pt>
                <c:pt idx="2403">
                  <c:v>2403</c:v>
                </c:pt>
                <c:pt idx="2404">
                  <c:v>2404</c:v>
                </c:pt>
                <c:pt idx="2405">
                  <c:v>2405</c:v>
                </c:pt>
                <c:pt idx="2406">
                  <c:v>2406</c:v>
                </c:pt>
                <c:pt idx="2407">
                  <c:v>2407</c:v>
                </c:pt>
                <c:pt idx="2408">
                  <c:v>2408</c:v>
                </c:pt>
                <c:pt idx="2409">
                  <c:v>2409</c:v>
                </c:pt>
                <c:pt idx="2410">
                  <c:v>2410</c:v>
                </c:pt>
                <c:pt idx="2411">
                  <c:v>2411</c:v>
                </c:pt>
                <c:pt idx="2412">
                  <c:v>2412</c:v>
                </c:pt>
                <c:pt idx="2413">
                  <c:v>2413</c:v>
                </c:pt>
                <c:pt idx="2414">
                  <c:v>2414</c:v>
                </c:pt>
                <c:pt idx="2415">
                  <c:v>2415</c:v>
                </c:pt>
                <c:pt idx="2416">
                  <c:v>2416</c:v>
                </c:pt>
                <c:pt idx="2417">
                  <c:v>2417</c:v>
                </c:pt>
                <c:pt idx="2418">
                  <c:v>2418</c:v>
                </c:pt>
                <c:pt idx="2419">
                  <c:v>2419</c:v>
                </c:pt>
                <c:pt idx="2420">
                  <c:v>2420</c:v>
                </c:pt>
                <c:pt idx="2421">
                  <c:v>2421</c:v>
                </c:pt>
                <c:pt idx="2422">
                  <c:v>2422</c:v>
                </c:pt>
                <c:pt idx="2423">
                  <c:v>2423</c:v>
                </c:pt>
                <c:pt idx="2424">
                  <c:v>2424</c:v>
                </c:pt>
                <c:pt idx="2425">
                  <c:v>2425</c:v>
                </c:pt>
                <c:pt idx="2426">
                  <c:v>2426</c:v>
                </c:pt>
                <c:pt idx="2427">
                  <c:v>2427</c:v>
                </c:pt>
                <c:pt idx="2428">
                  <c:v>2428</c:v>
                </c:pt>
                <c:pt idx="2429">
                  <c:v>2429</c:v>
                </c:pt>
                <c:pt idx="2430">
                  <c:v>2430</c:v>
                </c:pt>
                <c:pt idx="2431">
                  <c:v>2431</c:v>
                </c:pt>
                <c:pt idx="2432">
                  <c:v>2432</c:v>
                </c:pt>
                <c:pt idx="2433">
                  <c:v>2433</c:v>
                </c:pt>
                <c:pt idx="2434">
                  <c:v>2434</c:v>
                </c:pt>
                <c:pt idx="2435">
                  <c:v>2435</c:v>
                </c:pt>
                <c:pt idx="2436">
                  <c:v>2436</c:v>
                </c:pt>
                <c:pt idx="2437">
                  <c:v>2437</c:v>
                </c:pt>
                <c:pt idx="2438">
                  <c:v>2438</c:v>
                </c:pt>
                <c:pt idx="2439">
                  <c:v>2439</c:v>
                </c:pt>
                <c:pt idx="2440">
                  <c:v>2440</c:v>
                </c:pt>
                <c:pt idx="2441">
                  <c:v>2441</c:v>
                </c:pt>
                <c:pt idx="2442">
                  <c:v>2442</c:v>
                </c:pt>
                <c:pt idx="2443">
                  <c:v>2443</c:v>
                </c:pt>
                <c:pt idx="2444">
                  <c:v>2444</c:v>
                </c:pt>
                <c:pt idx="2445">
                  <c:v>2445</c:v>
                </c:pt>
                <c:pt idx="2446">
                  <c:v>2446</c:v>
                </c:pt>
                <c:pt idx="2447">
                  <c:v>2447</c:v>
                </c:pt>
                <c:pt idx="2448">
                  <c:v>2448</c:v>
                </c:pt>
                <c:pt idx="2449">
                  <c:v>2449</c:v>
                </c:pt>
                <c:pt idx="2450">
                  <c:v>2450</c:v>
                </c:pt>
                <c:pt idx="2451">
                  <c:v>2451</c:v>
                </c:pt>
                <c:pt idx="2452">
                  <c:v>2452</c:v>
                </c:pt>
                <c:pt idx="2453">
                  <c:v>2453</c:v>
                </c:pt>
                <c:pt idx="2454">
                  <c:v>2454</c:v>
                </c:pt>
                <c:pt idx="2455">
                  <c:v>2455</c:v>
                </c:pt>
                <c:pt idx="2456">
                  <c:v>2456</c:v>
                </c:pt>
                <c:pt idx="2457">
                  <c:v>2457</c:v>
                </c:pt>
                <c:pt idx="2458">
                  <c:v>2458</c:v>
                </c:pt>
                <c:pt idx="2459">
                  <c:v>2459</c:v>
                </c:pt>
                <c:pt idx="2460">
                  <c:v>2460</c:v>
                </c:pt>
                <c:pt idx="2461">
                  <c:v>2461</c:v>
                </c:pt>
                <c:pt idx="2462">
                  <c:v>2462</c:v>
                </c:pt>
                <c:pt idx="2463">
                  <c:v>2463</c:v>
                </c:pt>
                <c:pt idx="2464">
                  <c:v>2464</c:v>
                </c:pt>
                <c:pt idx="2465">
                  <c:v>2465</c:v>
                </c:pt>
                <c:pt idx="2466">
                  <c:v>2466</c:v>
                </c:pt>
                <c:pt idx="2467">
                  <c:v>2467</c:v>
                </c:pt>
                <c:pt idx="2468">
                  <c:v>2468</c:v>
                </c:pt>
                <c:pt idx="2469">
                  <c:v>2469</c:v>
                </c:pt>
                <c:pt idx="2470">
                  <c:v>2470</c:v>
                </c:pt>
                <c:pt idx="2471">
                  <c:v>2471</c:v>
                </c:pt>
                <c:pt idx="2472">
                  <c:v>2472</c:v>
                </c:pt>
                <c:pt idx="2473">
                  <c:v>2473</c:v>
                </c:pt>
                <c:pt idx="2474">
                  <c:v>2474</c:v>
                </c:pt>
                <c:pt idx="2475">
                  <c:v>2475</c:v>
                </c:pt>
                <c:pt idx="2476">
                  <c:v>2476</c:v>
                </c:pt>
                <c:pt idx="2477">
                  <c:v>2477</c:v>
                </c:pt>
                <c:pt idx="2478">
                  <c:v>2478</c:v>
                </c:pt>
                <c:pt idx="2479">
                  <c:v>2479</c:v>
                </c:pt>
                <c:pt idx="2480">
                  <c:v>2480</c:v>
                </c:pt>
                <c:pt idx="2481">
                  <c:v>2481</c:v>
                </c:pt>
                <c:pt idx="2482">
                  <c:v>2482</c:v>
                </c:pt>
                <c:pt idx="2483">
                  <c:v>2483</c:v>
                </c:pt>
                <c:pt idx="2484">
                  <c:v>2484</c:v>
                </c:pt>
                <c:pt idx="2485">
                  <c:v>2485</c:v>
                </c:pt>
                <c:pt idx="2486">
                  <c:v>2486</c:v>
                </c:pt>
                <c:pt idx="2487">
                  <c:v>2487</c:v>
                </c:pt>
                <c:pt idx="2488">
                  <c:v>2488</c:v>
                </c:pt>
                <c:pt idx="2489">
                  <c:v>2489</c:v>
                </c:pt>
                <c:pt idx="2490">
                  <c:v>2490</c:v>
                </c:pt>
                <c:pt idx="2491">
                  <c:v>2491</c:v>
                </c:pt>
                <c:pt idx="2492">
                  <c:v>2492</c:v>
                </c:pt>
                <c:pt idx="2493">
                  <c:v>2493</c:v>
                </c:pt>
                <c:pt idx="2494">
                  <c:v>2494</c:v>
                </c:pt>
                <c:pt idx="2495">
                  <c:v>2495</c:v>
                </c:pt>
                <c:pt idx="2496">
                  <c:v>2496</c:v>
                </c:pt>
                <c:pt idx="2497">
                  <c:v>2497</c:v>
                </c:pt>
                <c:pt idx="2498">
                  <c:v>2498</c:v>
                </c:pt>
                <c:pt idx="2499">
                  <c:v>2499</c:v>
                </c:pt>
                <c:pt idx="2500">
                  <c:v>2500</c:v>
                </c:pt>
                <c:pt idx="2501">
                  <c:v>2501</c:v>
                </c:pt>
                <c:pt idx="2502">
                  <c:v>2502</c:v>
                </c:pt>
                <c:pt idx="2503">
                  <c:v>2503</c:v>
                </c:pt>
                <c:pt idx="2504">
                  <c:v>2504</c:v>
                </c:pt>
                <c:pt idx="2505">
                  <c:v>2505</c:v>
                </c:pt>
                <c:pt idx="2506">
                  <c:v>2506</c:v>
                </c:pt>
                <c:pt idx="2507">
                  <c:v>2507</c:v>
                </c:pt>
                <c:pt idx="2508">
                  <c:v>2508</c:v>
                </c:pt>
                <c:pt idx="2509">
                  <c:v>2509</c:v>
                </c:pt>
                <c:pt idx="2510">
                  <c:v>2510</c:v>
                </c:pt>
                <c:pt idx="2511">
                  <c:v>2511</c:v>
                </c:pt>
                <c:pt idx="2512">
                  <c:v>2512</c:v>
                </c:pt>
                <c:pt idx="2513">
                  <c:v>2513</c:v>
                </c:pt>
                <c:pt idx="2514">
                  <c:v>2514</c:v>
                </c:pt>
                <c:pt idx="2515">
                  <c:v>2515</c:v>
                </c:pt>
                <c:pt idx="2516">
                  <c:v>2516</c:v>
                </c:pt>
                <c:pt idx="2517">
                  <c:v>2517</c:v>
                </c:pt>
                <c:pt idx="2518">
                  <c:v>2518</c:v>
                </c:pt>
                <c:pt idx="2519">
                  <c:v>2519</c:v>
                </c:pt>
                <c:pt idx="2520">
                  <c:v>2520</c:v>
                </c:pt>
                <c:pt idx="2521">
                  <c:v>2521</c:v>
                </c:pt>
                <c:pt idx="2522">
                  <c:v>2522</c:v>
                </c:pt>
                <c:pt idx="2523">
                  <c:v>2523</c:v>
                </c:pt>
                <c:pt idx="2524">
                  <c:v>2524</c:v>
                </c:pt>
                <c:pt idx="2525">
                  <c:v>2525</c:v>
                </c:pt>
                <c:pt idx="2526">
                  <c:v>2526</c:v>
                </c:pt>
                <c:pt idx="2527">
                  <c:v>2527</c:v>
                </c:pt>
                <c:pt idx="2528">
                  <c:v>2528</c:v>
                </c:pt>
                <c:pt idx="2529">
                  <c:v>2529</c:v>
                </c:pt>
                <c:pt idx="2530">
                  <c:v>2530</c:v>
                </c:pt>
                <c:pt idx="2531">
                  <c:v>2531</c:v>
                </c:pt>
                <c:pt idx="2532">
                  <c:v>2532</c:v>
                </c:pt>
                <c:pt idx="2533">
                  <c:v>2533</c:v>
                </c:pt>
                <c:pt idx="2534">
                  <c:v>2534</c:v>
                </c:pt>
                <c:pt idx="2535">
                  <c:v>2535</c:v>
                </c:pt>
                <c:pt idx="2536">
                  <c:v>2536</c:v>
                </c:pt>
                <c:pt idx="2537">
                  <c:v>2537</c:v>
                </c:pt>
                <c:pt idx="2538">
                  <c:v>2538</c:v>
                </c:pt>
                <c:pt idx="2539">
                  <c:v>2539</c:v>
                </c:pt>
                <c:pt idx="2540">
                  <c:v>2540</c:v>
                </c:pt>
                <c:pt idx="2541">
                  <c:v>2541</c:v>
                </c:pt>
                <c:pt idx="2542">
                  <c:v>2542</c:v>
                </c:pt>
                <c:pt idx="2543">
                  <c:v>2543</c:v>
                </c:pt>
                <c:pt idx="2544">
                  <c:v>2544</c:v>
                </c:pt>
                <c:pt idx="2545">
                  <c:v>2545</c:v>
                </c:pt>
                <c:pt idx="2546">
                  <c:v>2546</c:v>
                </c:pt>
                <c:pt idx="2547">
                  <c:v>2547</c:v>
                </c:pt>
                <c:pt idx="2548">
                  <c:v>2548</c:v>
                </c:pt>
                <c:pt idx="2549">
                  <c:v>2549</c:v>
                </c:pt>
                <c:pt idx="2550">
                  <c:v>2550</c:v>
                </c:pt>
                <c:pt idx="2551">
                  <c:v>2551</c:v>
                </c:pt>
                <c:pt idx="2552">
                  <c:v>2552</c:v>
                </c:pt>
                <c:pt idx="2553">
                  <c:v>2553</c:v>
                </c:pt>
                <c:pt idx="2554">
                  <c:v>2554</c:v>
                </c:pt>
                <c:pt idx="2555">
                  <c:v>2555</c:v>
                </c:pt>
                <c:pt idx="2556">
                  <c:v>2556</c:v>
                </c:pt>
                <c:pt idx="2557">
                  <c:v>2557</c:v>
                </c:pt>
                <c:pt idx="2558">
                  <c:v>2558</c:v>
                </c:pt>
                <c:pt idx="2559">
                  <c:v>2559</c:v>
                </c:pt>
                <c:pt idx="2560">
                  <c:v>2560</c:v>
                </c:pt>
                <c:pt idx="2561">
                  <c:v>2561</c:v>
                </c:pt>
                <c:pt idx="2562">
                  <c:v>2562</c:v>
                </c:pt>
                <c:pt idx="2563">
                  <c:v>2563</c:v>
                </c:pt>
                <c:pt idx="2564">
                  <c:v>2564</c:v>
                </c:pt>
                <c:pt idx="2565">
                  <c:v>2565</c:v>
                </c:pt>
                <c:pt idx="2566">
                  <c:v>2566</c:v>
                </c:pt>
                <c:pt idx="2567">
                  <c:v>2567</c:v>
                </c:pt>
                <c:pt idx="2568">
                  <c:v>2568</c:v>
                </c:pt>
                <c:pt idx="2569">
                  <c:v>2569</c:v>
                </c:pt>
                <c:pt idx="2570">
                  <c:v>2570</c:v>
                </c:pt>
                <c:pt idx="2571">
                  <c:v>2571</c:v>
                </c:pt>
                <c:pt idx="2572">
                  <c:v>2572</c:v>
                </c:pt>
                <c:pt idx="2573">
                  <c:v>2573</c:v>
                </c:pt>
                <c:pt idx="2574">
                  <c:v>2574</c:v>
                </c:pt>
                <c:pt idx="2575">
                  <c:v>2575</c:v>
                </c:pt>
                <c:pt idx="2576">
                  <c:v>2576</c:v>
                </c:pt>
                <c:pt idx="2577">
                  <c:v>2577</c:v>
                </c:pt>
                <c:pt idx="2578">
                  <c:v>2578</c:v>
                </c:pt>
                <c:pt idx="2579">
                  <c:v>2579</c:v>
                </c:pt>
                <c:pt idx="2580">
                  <c:v>2580</c:v>
                </c:pt>
                <c:pt idx="2581">
                  <c:v>2581</c:v>
                </c:pt>
                <c:pt idx="2582">
                  <c:v>2582</c:v>
                </c:pt>
                <c:pt idx="2583">
                  <c:v>2583</c:v>
                </c:pt>
                <c:pt idx="2584">
                  <c:v>2584</c:v>
                </c:pt>
                <c:pt idx="2585">
                  <c:v>2585</c:v>
                </c:pt>
                <c:pt idx="2586">
                  <c:v>2586</c:v>
                </c:pt>
                <c:pt idx="2587">
                  <c:v>2587</c:v>
                </c:pt>
                <c:pt idx="2588">
                  <c:v>2588</c:v>
                </c:pt>
                <c:pt idx="2589">
                  <c:v>2589</c:v>
                </c:pt>
                <c:pt idx="2590">
                  <c:v>2590</c:v>
                </c:pt>
                <c:pt idx="2591">
                  <c:v>2591</c:v>
                </c:pt>
                <c:pt idx="2592">
                  <c:v>2592</c:v>
                </c:pt>
                <c:pt idx="2593">
                  <c:v>2593</c:v>
                </c:pt>
                <c:pt idx="2594">
                  <c:v>2594</c:v>
                </c:pt>
                <c:pt idx="2595">
                  <c:v>2595</c:v>
                </c:pt>
                <c:pt idx="2596">
                  <c:v>2596</c:v>
                </c:pt>
                <c:pt idx="2597">
                  <c:v>2597</c:v>
                </c:pt>
                <c:pt idx="2598">
                  <c:v>2598</c:v>
                </c:pt>
                <c:pt idx="2599">
                  <c:v>2599</c:v>
                </c:pt>
                <c:pt idx="2600">
                  <c:v>2600</c:v>
                </c:pt>
                <c:pt idx="2601">
                  <c:v>2601</c:v>
                </c:pt>
                <c:pt idx="2602">
                  <c:v>2602</c:v>
                </c:pt>
                <c:pt idx="2603">
                  <c:v>2603</c:v>
                </c:pt>
                <c:pt idx="2604">
                  <c:v>2604</c:v>
                </c:pt>
                <c:pt idx="2605">
                  <c:v>2605</c:v>
                </c:pt>
                <c:pt idx="2606">
                  <c:v>2606</c:v>
                </c:pt>
                <c:pt idx="2607">
                  <c:v>2607</c:v>
                </c:pt>
                <c:pt idx="2608">
                  <c:v>2608</c:v>
                </c:pt>
                <c:pt idx="2609">
                  <c:v>2609</c:v>
                </c:pt>
                <c:pt idx="2610">
                  <c:v>2610</c:v>
                </c:pt>
                <c:pt idx="2611">
                  <c:v>2611</c:v>
                </c:pt>
                <c:pt idx="2612">
                  <c:v>2612</c:v>
                </c:pt>
                <c:pt idx="2613">
                  <c:v>2613</c:v>
                </c:pt>
                <c:pt idx="2614">
                  <c:v>2614</c:v>
                </c:pt>
                <c:pt idx="2615">
                  <c:v>2615</c:v>
                </c:pt>
                <c:pt idx="2616">
                  <c:v>2616</c:v>
                </c:pt>
                <c:pt idx="2617">
                  <c:v>2617</c:v>
                </c:pt>
                <c:pt idx="2618">
                  <c:v>2618</c:v>
                </c:pt>
                <c:pt idx="2619">
                  <c:v>2619</c:v>
                </c:pt>
                <c:pt idx="2620">
                  <c:v>2620</c:v>
                </c:pt>
                <c:pt idx="2621">
                  <c:v>2621</c:v>
                </c:pt>
                <c:pt idx="2622">
                  <c:v>2622</c:v>
                </c:pt>
                <c:pt idx="2623">
                  <c:v>2623</c:v>
                </c:pt>
                <c:pt idx="2624">
                  <c:v>2624</c:v>
                </c:pt>
                <c:pt idx="2625">
                  <c:v>2625</c:v>
                </c:pt>
                <c:pt idx="2626">
                  <c:v>2626</c:v>
                </c:pt>
                <c:pt idx="2627">
                  <c:v>2627</c:v>
                </c:pt>
                <c:pt idx="2628">
                  <c:v>2628</c:v>
                </c:pt>
                <c:pt idx="2629">
                  <c:v>2629</c:v>
                </c:pt>
                <c:pt idx="2630">
                  <c:v>2630</c:v>
                </c:pt>
                <c:pt idx="2631">
                  <c:v>2631</c:v>
                </c:pt>
                <c:pt idx="2632">
                  <c:v>2632</c:v>
                </c:pt>
                <c:pt idx="2633">
                  <c:v>2633</c:v>
                </c:pt>
                <c:pt idx="2634">
                  <c:v>2634</c:v>
                </c:pt>
                <c:pt idx="2635">
                  <c:v>2635</c:v>
                </c:pt>
                <c:pt idx="2636">
                  <c:v>2636</c:v>
                </c:pt>
                <c:pt idx="2637">
                  <c:v>2637</c:v>
                </c:pt>
                <c:pt idx="2638">
                  <c:v>2638</c:v>
                </c:pt>
                <c:pt idx="2639">
                  <c:v>2639</c:v>
                </c:pt>
                <c:pt idx="2640">
                  <c:v>2640</c:v>
                </c:pt>
                <c:pt idx="2641">
                  <c:v>2641</c:v>
                </c:pt>
                <c:pt idx="2642">
                  <c:v>2642</c:v>
                </c:pt>
                <c:pt idx="2643">
                  <c:v>2643</c:v>
                </c:pt>
                <c:pt idx="2644">
                  <c:v>2644</c:v>
                </c:pt>
                <c:pt idx="2645">
                  <c:v>2645</c:v>
                </c:pt>
                <c:pt idx="2646">
                  <c:v>2646</c:v>
                </c:pt>
                <c:pt idx="2647">
                  <c:v>2647</c:v>
                </c:pt>
                <c:pt idx="2648">
                  <c:v>2648</c:v>
                </c:pt>
                <c:pt idx="2649">
                  <c:v>2649</c:v>
                </c:pt>
                <c:pt idx="2650">
                  <c:v>2650</c:v>
                </c:pt>
                <c:pt idx="2651">
                  <c:v>2651</c:v>
                </c:pt>
                <c:pt idx="2652">
                  <c:v>2652</c:v>
                </c:pt>
                <c:pt idx="2653">
                  <c:v>2653</c:v>
                </c:pt>
                <c:pt idx="2654">
                  <c:v>2654</c:v>
                </c:pt>
                <c:pt idx="2655">
                  <c:v>2655</c:v>
                </c:pt>
                <c:pt idx="2656">
                  <c:v>2656</c:v>
                </c:pt>
                <c:pt idx="2657">
                  <c:v>2657</c:v>
                </c:pt>
                <c:pt idx="2658">
                  <c:v>2658</c:v>
                </c:pt>
                <c:pt idx="2659">
                  <c:v>2659</c:v>
                </c:pt>
                <c:pt idx="2660">
                  <c:v>2660</c:v>
                </c:pt>
                <c:pt idx="2661">
                  <c:v>2661</c:v>
                </c:pt>
                <c:pt idx="2662">
                  <c:v>2662</c:v>
                </c:pt>
                <c:pt idx="2663">
                  <c:v>2663</c:v>
                </c:pt>
                <c:pt idx="2664">
                  <c:v>2664</c:v>
                </c:pt>
                <c:pt idx="2665">
                  <c:v>2665</c:v>
                </c:pt>
                <c:pt idx="2666">
                  <c:v>2666</c:v>
                </c:pt>
                <c:pt idx="2667">
                  <c:v>2667</c:v>
                </c:pt>
                <c:pt idx="2668">
                  <c:v>2668</c:v>
                </c:pt>
                <c:pt idx="2669">
                  <c:v>2669</c:v>
                </c:pt>
                <c:pt idx="2670">
                  <c:v>2670</c:v>
                </c:pt>
                <c:pt idx="2671">
                  <c:v>2671</c:v>
                </c:pt>
                <c:pt idx="2672">
                  <c:v>2672</c:v>
                </c:pt>
                <c:pt idx="2673">
                  <c:v>2673</c:v>
                </c:pt>
                <c:pt idx="2674">
                  <c:v>2674</c:v>
                </c:pt>
                <c:pt idx="2675">
                  <c:v>2675</c:v>
                </c:pt>
                <c:pt idx="2676">
                  <c:v>2676</c:v>
                </c:pt>
                <c:pt idx="2677">
                  <c:v>2677</c:v>
                </c:pt>
                <c:pt idx="2678">
                  <c:v>2678</c:v>
                </c:pt>
                <c:pt idx="2679">
                  <c:v>2679</c:v>
                </c:pt>
                <c:pt idx="2680">
                  <c:v>2680</c:v>
                </c:pt>
                <c:pt idx="2681">
                  <c:v>2681</c:v>
                </c:pt>
                <c:pt idx="2682">
                  <c:v>2682</c:v>
                </c:pt>
                <c:pt idx="2683">
                  <c:v>2683</c:v>
                </c:pt>
                <c:pt idx="2684">
                  <c:v>2684</c:v>
                </c:pt>
                <c:pt idx="2685">
                  <c:v>2685</c:v>
                </c:pt>
                <c:pt idx="2686">
                  <c:v>2686</c:v>
                </c:pt>
                <c:pt idx="2687">
                  <c:v>2687</c:v>
                </c:pt>
                <c:pt idx="2688">
                  <c:v>2688</c:v>
                </c:pt>
                <c:pt idx="2689">
                  <c:v>2689</c:v>
                </c:pt>
                <c:pt idx="2690">
                  <c:v>2690</c:v>
                </c:pt>
                <c:pt idx="2691">
                  <c:v>2691</c:v>
                </c:pt>
                <c:pt idx="2692">
                  <c:v>2692</c:v>
                </c:pt>
                <c:pt idx="2693">
                  <c:v>2693</c:v>
                </c:pt>
                <c:pt idx="2694">
                  <c:v>2694</c:v>
                </c:pt>
                <c:pt idx="2695">
                  <c:v>2695</c:v>
                </c:pt>
                <c:pt idx="2696">
                  <c:v>2696</c:v>
                </c:pt>
                <c:pt idx="2697">
                  <c:v>2697</c:v>
                </c:pt>
                <c:pt idx="2698">
                  <c:v>2698</c:v>
                </c:pt>
                <c:pt idx="2699">
                  <c:v>2699</c:v>
                </c:pt>
                <c:pt idx="2700">
                  <c:v>2700</c:v>
                </c:pt>
                <c:pt idx="2701">
                  <c:v>2701</c:v>
                </c:pt>
                <c:pt idx="2702">
                  <c:v>2702</c:v>
                </c:pt>
                <c:pt idx="2703">
                  <c:v>2703</c:v>
                </c:pt>
                <c:pt idx="2704">
                  <c:v>2704</c:v>
                </c:pt>
                <c:pt idx="2705">
                  <c:v>2705</c:v>
                </c:pt>
                <c:pt idx="2706">
                  <c:v>2706</c:v>
                </c:pt>
                <c:pt idx="2707">
                  <c:v>2707</c:v>
                </c:pt>
                <c:pt idx="2708">
                  <c:v>2708</c:v>
                </c:pt>
                <c:pt idx="2709">
                  <c:v>2709</c:v>
                </c:pt>
                <c:pt idx="2710">
                  <c:v>2710</c:v>
                </c:pt>
                <c:pt idx="2711">
                  <c:v>2711</c:v>
                </c:pt>
                <c:pt idx="2712">
                  <c:v>2712</c:v>
                </c:pt>
                <c:pt idx="2713">
                  <c:v>2713</c:v>
                </c:pt>
                <c:pt idx="2714">
                  <c:v>2714</c:v>
                </c:pt>
                <c:pt idx="2715">
                  <c:v>2715</c:v>
                </c:pt>
                <c:pt idx="2716">
                  <c:v>2716</c:v>
                </c:pt>
                <c:pt idx="2717">
                  <c:v>2717</c:v>
                </c:pt>
                <c:pt idx="2718">
                  <c:v>2718</c:v>
                </c:pt>
                <c:pt idx="2719">
                  <c:v>2719</c:v>
                </c:pt>
                <c:pt idx="2720">
                  <c:v>2720</c:v>
                </c:pt>
                <c:pt idx="2721">
                  <c:v>2721</c:v>
                </c:pt>
                <c:pt idx="2722">
                  <c:v>2722</c:v>
                </c:pt>
                <c:pt idx="2723">
                  <c:v>2723</c:v>
                </c:pt>
                <c:pt idx="2724">
                  <c:v>2724</c:v>
                </c:pt>
                <c:pt idx="2725">
                  <c:v>2725</c:v>
                </c:pt>
                <c:pt idx="2726">
                  <c:v>2726</c:v>
                </c:pt>
                <c:pt idx="2727">
                  <c:v>2727</c:v>
                </c:pt>
                <c:pt idx="2728">
                  <c:v>2728</c:v>
                </c:pt>
                <c:pt idx="2729">
                  <c:v>2729</c:v>
                </c:pt>
                <c:pt idx="2730">
                  <c:v>2730</c:v>
                </c:pt>
                <c:pt idx="2731">
                  <c:v>2731</c:v>
                </c:pt>
                <c:pt idx="2732">
                  <c:v>2732</c:v>
                </c:pt>
                <c:pt idx="2733">
                  <c:v>2733</c:v>
                </c:pt>
                <c:pt idx="2734">
                  <c:v>2734</c:v>
                </c:pt>
                <c:pt idx="2735">
                  <c:v>2735</c:v>
                </c:pt>
                <c:pt idx="2736">
                  <c:v>2736</c:v>
                </c:pt>
                <c:pt idx="2737">
                  <c:v>2737</c:v>
                </c:pt>
                <c:pt idx="2738">
                  <c:v>2738</c:v>
                </c:pt>
                <c:pt idx="2739">
                  <c:v>2739</c:v>
                </c:pt>
                <c:pt idx="2740">
                  <c:v>2740</c:v>
                </c:pt>
                <c:pt idx="2741">
                  <c:v>2741</c:v>
                </c:pt>
                <c:pt idx="2742">
                  <c:v>2742</c:v>
                </c:pt>
                <c:pt idx="2743">
                  <c:v>2743</c:v>
                </c:pt>
                <c:pt idx="2744">
                  <c:v>2744</c:v>
                </c:pt>
                <c:pt idx="2745">
                  <c:v>2745</c:v>
                </c:pt>
                <c:pt idx="2746">
                  <c:v>2746</c:v>
                </c:pt>
                <c:pt idx="2747">
                  <c:v>2747</c:v>
                </c:pt>
                <c:pt idx="2748">
                  <c:v>2748</c:v>
                </c:pt>
                <c:pt idx="2749">
                  <c:v>2749</c:v>
                </c:pt>
                <c:pt idx="2750">
                  <c:v>2750</c:v>
                </c:pt>
                <c:pt idx="2751">
                  <c:v>2751</c:v>
                </c:pt>
                <c:pt idx="2752">
                  <c:v>2752</c:v>
                </c:pt>
                <c:pt idx="2753">
                  <c:v>2753</c:v>
                </c:pt>
                <c:pt idx="2754">
                  <c:v>2754</c:v>
                </c:pt>
                <c:pt idx="2755">
                  <c:v>2755</c:v>
                </c:pt>
                <c:pt idx="2756">
                  <c:v>2756</c:v>
                </c:pt>
                <c:pt idx="2757">
                  <c:v>2757</c:v>
                </c:pt>
                <c:pt idx="2758">
                  <c:v>2758</c:v>
                </c:pt>
                <c:pt idx="2759">
                  <c:v>2759</c:v>
                </c:pt>
                <c:pt idx="2760">
                  <c:v>2760</c:v>
                </c:pt>
                <c:pt idx="2761">
                  <c:v>2761</c:v>
                </c:pt>
                <c:pt idx="2762">
                  <c:v>2762</c:v>
                </c:pt>
                <c:pt idx="2763">
                  <c:v>2763</c:v>
                </c:pt>
                <c:pt idx="2764">
                  <c:v>2764</c:v>
                </c:pt>
                <c:pt idx="2765">
                  <c:v>2765</c:v>
                </c:pt>
                <c:pt idx="2766">
                  <c:v>2766</c:v>
                </c:pt>
                <c:pt idx="2767">
                  <c:v>2767</c:v>
                </c:pt>
                <c:pt idx="2768">
                  <c:v>2768</c:v>
                </c:pt>
                <c:pt idx="2769">
                  <c:v>2769</c:v>
                </c:pt>
                <c:pt idx="2770">
                  <c:v>2770</c:v>
                </c:pt>
                <c:pt idx="2771">
                  <c:v>2771</c:v>
                </c:pt>
                <c:pt idx="2772">
                  <c:v>2772</c:v>
                </c:pt>
                <c:pt idx="2773">
                  <c:v>2773</c:v>
                </c:pt>
                <c:pt idx="2774">
                  <c:v>2774</c:v>
                </c:pt>
                <c:pt idx="2775">
                  <c:v>2775</c:v>
                </c:pt>
                <c:pt idx="2776">
                  <c:v>2776</c:v>
                </c:pt>
                <c:pt idx="2777">
                  <c:v>2777</c:v>
                </c:pt>
                <c:pt idx="2778">
                  <c:v>2778</c:v>
                </c:pt>
                <c:pt idx="2779">
                  <c:v>2779</c:v>
                </c:pt>
                <c:pt idx="2780">
                  <c:v>2780</c:v>
                </c:pt>
                <c:pt idx="2781">
                  <c:v>2781</c:v>
                </c:pt>
                <c:pt idx="2782">
                  <c:v>2782</c:v>
                </c:pt>
                <c:pt idx="2783">
                  <c:v>2783</c:v>
                </c:pt>
                <c:pt idx="2784">
                  <c:v>2784</c:v>
                </c:pt>
                <c:pt idx="2785">
                  <c:v>2785</c:v>
                </c:pt>
                <c:pt idx="2786">
                  <c:v>2786</c:v>
                </c:pt>
                <c:pt idx="2787">
                  <c:v>2787</c:v>
                </c:pt>
                <c:pt idx="2788">
                  <c:v>2788</c:v>
                </c:pt>
                <c:pt idx="2789">
                  <c:v>2789</c:v>
                </c:pt>
                <c:pt idx="2790">
                  <c:v>2790</c:v>
                </c:pt>
                <c:pt idx="2791">
                  <c:v>2791</c:v>
                </c:pt>
                <c:pt idx="2792">
                  <c:v>2792</c:v>
                </c:pt>
                <c:pt idx="2793">
                  <c:v>2793</c:v>
                </c:pt>
                <c:pt idx="2794">
                  <c:v>2794</c:v>
                </c:pt>
                <c:pt idx="2795">
                  <c:v>2795</c:v>
                </c:pt>
                <c:pt idx="2796">
                  <c:v>2796</c:v>
                </c:pt>
                <c:pt idx="2797">
                  <c:v>2797</c:v>
                </c:pt>
                <c:pt idx="2798">
                  <c:v>2798</c:v>
                </c:pt>
                <c:pt idx="2799">
                  <c:v>2799</c:v>
                </c:pt>
                <c:pt idx="2800">
                  <c:v>2800</c:v>
                </c:pt>
                <c:pt idx="2801">
                  <c:v>2801</c:v>
                </c:pt>
                <c:pt idx="2802">
                  <c:v>2802</c:v>
                </c:pt>
                <c:pt idx="2803">
                  <c:v>2803</c:v>
                </c:pt>
                <c:pt idx="2804">
                  <c:v>2804</c:v>
                </c:pt>
                <c:pt idx="2805">
                  <c:v>2805</c:v>
                </c:pt>
                <c:pt idx="2806">
                  <c:v>2806</c:v>
                </c:pt>
                <c:pt idx="2807">
                  <c:v>2807</c:v>
                </c:pt>
                <c:pt idx="2808">
                  <c:v>2808</c:v>
                </c:pt>
                <c:pt idx="2809">
                  <c:v>2809</c:v>
                </c:pt>
                <c:pt idx="2810">
                  <c:v>2810</c:v>
                </c:pt>
                <c:pt idx="2811">
                  <c:v>2811</c:v>
                </c:pt>
                <c:pt idx="2812">
                  <c:v>2812</c:v>
                </c:pt>
                <c:pt idx="2813">
                  <c:v>2813</c:v>
                </c:pt>
                <c:pt idx="2814">
                  <c:v>2814</c:v>
                </c:pt>
                <c:pt idx="2815">
                  <c:v>2815</c:v>
                </c:pt>
                <c:pt idx="2816">
                  <c:v>2816</c:v>
                </c:pt>
                <c:pt idx="2817">
                  <c:v>2817</c:v>
                </c:pt>
                <c:pt idx="2818">
                  <c:v>2818</c:v>
                </c:pt>
                <c:pt idx="2819">
                  <c:v>2819</c:v>
                </c:pt>
                <c:pt idx="2820">
                  <c:v>2820</c:v>
                </c:pt>
                <c:pt idx="2821">
                  <c:v>2821</c:v>
                </c:pt>
                <c:pt idx="2822">
                  <c:v>2822</c:v>
                </c:pt>
                <c:pt idx="2823">
                  <c:v>2823</c:v>
                </c:pt>
                <c:pt idx="2824">
                  <c:v>2824</c:v>
                </c:pt>
                <c:pt idx="2825">
                  <c:v>2825</c:v>
                </c:pt>
                <c:pt idx="2826">
                  <c:v>2826</c:v>
                </c:pt>
                <c:pt idx="2827">
                  <c:v>2827</c:v>
                </c:pt>
                <c:pt idx="2828">
                  <c:v>2828</c:v>
                </c:pt>
                <c:pt idx="2829">
                  <c:v>2829</c:v>
                </c:pt>
                <c:pt idx="2830">
                  <c:v>2830</c:v>
                </c:pt>
                <c:pt idx="2831">
                  <c:v>2831</c:v>
                </c:pt>
                <c:pt idx="2832">
                  <c:v>2832</c:v>
                </c:pt>
                <c:pt idx="2833">
                  <c:v>2833</c:v>
                </c:pt>
                <c:pt idx="2834">
                  <c:v>2834</c:v>
                </c:pt>
                <c:pt idx="2835">
                  <c:v>2835</c:v>
                </c:pt>
                <c:pt idx="2836">
                  <c:v>2836</c:v>
                </c:pt>
                <c:pt idx="2837">
                  <c:v>2837</c:v>
                </c:pt>
                <c:pt idx="2838">
                  <c:v>2838</c:v>
                </c:pt>
                <c:pt idx="2839">
                  <c:v>2839</c:v>
                </c:pt>
                <c:pt idx="2840">
                  <c:v>2840</c:v>
                </c:pt>
                <c:pt idx="2841">
                  <c:v>2841</c:v>
                </c:pt>
                <c:pt idx="2842">
                  <c:v>2842</c:v>
                </c:pt>
                <c:pt idx="2843">
                  <c:v>2843</c:v>
                </c:pt>
                <c:pt idx="2844">
                  <c:v>2844</c:v>
                </c:pt>
                <c:pt idx="2845">
                  <c:v>2845</c:v>
                </c:pt>
                <c:pt idx="2846">
                  <c:v>2846</c:v>
                </c:pt>
                <c:pt idx="2847">
                  <c:v>2847</c:v>
                </c:pt>
                <c:pt idx="2848">
                  <c:v>2848</c:v>
                </c:pt>
                <c:pt idx="2849">
                  <c:v>2849</c:v>
                </c:pt>
                <c:pt idx="2850">
                  <c:v>2850</c:v>
                </c:pt>
                <c:pt idx="2851">
                  <c:v>2851</c:v>
                </c:pt>
                <c:pt idx="2852">
                  <c:v>2852</c:v>
                </c:pt>
                <c:pt idx="2853">
                  <c:v>2853</c:v>
                </c:pt>
                <c:pt idx="2854">
                  <c:v>2854</c:v>
                </c:pt>
                <c:pt idx="2855">
                  <c:v>2855</c:v>
                </c:pt>
                <c:pt idx="2856">
                  <c:v>2856</c:v>
                </c:pt>
                <c:pt idx="2857">
                  <c:v>2857</c:v>
                </c:pt>
                <c:pt idx="2858">
                  <c:v>2858</c:v>
                </c:pt>
                <c:pt idx="2859">
                  <c:v>2859</c:v>
                </c:pt>
                <c:pt idx="2860">
                  <c:v>2860</c:v>
                </c:pt>
                <c:pt idx="2861">
                  <c:v>2861</c:v>
                </c:pt>
                <c:pt idx="2862">
                  <c:v>2862</c:v>
                </c:pt>
                <c:pt idx="2863">
                  <c:v>2863</c:v>
                </c:pt>
                <c:pt idx="2864">
                  <c:v>2864</c:v>
                </c:pt>
                <c:pt idx="2865">
                  <c:v>2865</c:v>
                </c:pt>
                <c:pt idx="2866">
                  <c:v>2866</c:v>
                </c:pt>
                <c:pt idx="2867">
                  <c:v>2867</c:v>
                </c:pt>
                <c:pt idx="2868">
                  <c:v>2868</c:v>
                </c:pt>
                <c:pt idx="2869">
                  <c:v>2869</c:v>
                </c:pt>
                <c:pt idx="2870">
                  <c:v>2870</c:v>
                </c:pt>
                <c:pt idx="2871">
                  <c:v>2871</c:v>
                </c:pt>
                <c:pt idx="2872">
                  <c:v>2872</c:v>
                </c:pt>
                <c:pt idx="2873">
                  <c:v>2873</c:v>
                </c:pt>
                <c:pt idx="2874">
                  <c:v>2874</c:v>
                </c:pt>
                <c:pt idx="2875">
                  <c:v>2875</c:v>
                </c:pt>
                <c:pt idx="2876">
                  <c:v>2876</c:v>
                </c:pt>
                <c:pt idx="2877">
                  <c:v>2877</c:v>
                </c:pt>
                <c:pt idx="2878">
                  <c:v>2878</c:v>
                </c:pt>
                <c:pt idx="2879">
                  <c:v>2879</c:v>
                </c:pt>
                <c:pt idx="2880">
                  <c:v>2880</c:v>
                </c:pt>
                <c:pt idx="2881">
                  <c:v>2881</c:v>
                </c:pt>
                <c:pt idx="2882">
                  <c:v>2882</c:v>
                </c:pt>
                <c:pt idx="2883">
                  <c:v>2883</c:v>
                </c:pt>
                <c:pt idx="2884">
                  <c:v>2884</c:v>
                </c:pt>
                <c:pt idx="2885">
                  <c:v>2885</c:v>
                </c:pt>
                <c:pt idx="2886">
                  <c:v>2886</c:v>
                </c:pt>
                <c:pt idx="2887">
                  <c:v>2887</c:v>
                </c:pt>
                <c:pt idx="2888">
                  <c:v>2888</c:v>
                </c:pt>
                <c:pt idx="2889">
                  <c:v>2889</c:v>
                </c:pt>
                <c:pt idx="2890">
                  <c:v>2890</c:v>
                </c:pt>
                <c:pt idx="2891">
                  <c:v>2891</c:v>
                </c:pt>
                <c:pt idx="2892">
                  <c:v>2892</c:v>
                </c:pt>
                <c:pt idx="2893">
                  <c:v>2893</c:v>
                </c:pt>
                <c:pt idx="2894">
                  <c:v>2894</c:v>
                </c:pt>
                <c:pt idx="2895">
                  <c:v>2895</c:v>
                </c:pt>
                <c:pt idx="2896">
                  <c:v>2896</c:v>
                </c:pt>
                <c:pt idx="2897">
                  <c:v>2897</c:v>
                </c:pt>
                <c:pt idx="2898">
                  <c:v>2898</c:v>
                </c:pt>
                <c:pt idx="2899">
                  <c:v>2899</c:v>
                </c:pt>
                <c:pt idx="2900">
                  <c:v>2900</c:v>
                </c:pt>
                <c:pt idx="2901">
                  <c:v>2901</c:v>
                </c:pt>
                <c:pt idx="2902">
                  <c:v>2902</c:v>
                </c:pt>
                <c:pt idx="2903">
                  <c:v>2903</c:v>
                </c:pt>
                <c:pt idx="2904">
                  <c:v>2904</c:v>
                </c:pt>
                <c:pt idx="2905">
                  <c:v>2905</c:v>
                </c:pt>
                <c:pt idx="2906">
                  <c:v>2906</c:v>
                </c:pt>
                <c:pt idx="2907">
                  <c:v>2907</c:v>
                </c:pt>
                <c:pt idx="2908">
                  <c:v>2908</c:v>
                </c:pt>
                <c:pt idx="2909">
                  <c:v>2909</c:v>
                </c:pt>
                <c:pt idx="2910">
                  <c:v>2910</c:v>
                </c:pt>
                <c:pt idx="2911">
                  <c:v>2911</c:v>
                </c:pt>
                <c:pt idx="2912">
                  <c:v>2912</c:v>
                </c:pt>
                <c:pt idx="2913">
                  <c:v>2913</c:v>
                </c:pt>
                <c:pt idx="2914">
                  <c:v>2914</c:v>
                </c:pt>
                <c:pt idx="2915">
                  <c:v>2915</c:v>
                </c:pt>
                <c:pt idx="2916">
                  <c:v>2916</c:v>
                </c:pt>
                <c:pt idx="2917">
                  <c:v>2917</c:v>
                </c:pt>
                <c:pt idx="2918">
                  <c:v>2918</c:v>
                </c:pt>
                <c:pt idx="2919">
                  <c:v>2919</c:v>
                </c:pt>
                <c:pt idx="2920">
                  <c:v>2920</c:v>
                </c:pt>
                <c:pt idx="2921">
                  <c:v>2921</c:v>
                </c:pt>
                <c:pt idx="2922">
                  <c:v>2922</c:v>
                </c:pt>
                <c:pt idx="2923">
                  <c:v>2923</c:v>
                </c:pt>
                <c:pt idx="2924">
                  <c:v>2924</c:v>
                </c:pt>
                <c:pt idx="2925">
                  <c:v>2925</c:v>
                </c:pt>
                <c:pt idx="2926">
                  <c:v>2926</c:v>
                </c:pt>
                <c:pt idx="2927">
                  <c:v>2927</c:v>
                </c:pt>
                <c:pt idx="2928">
                  <c:v>2928</c:v>
                </c:pt>
                <c:pt idx="2929">
                  <c:v>2929</c:v>
                </c:pt>
                <c:pt idx="2930">
                  <c:v>2930</c:v>
                </c:pt>
                <c:pt idx="2931">
                  <c:v>2931</c:v>
                </c:pt>
                <c:pt idx="2932">
                  <c:v>2932</c:v>
                </c:pt>
                <c:pt idx="2933">
                  <c:v>2933</c:v>
                </c:pt>
                <c:pt idx="2934">
                  <c:v>2934</c:v>
                </c:pt>
                <c:pt idx="2935">
                  <c:v>2935</c:v>
                </c:pt>
                <c:pt idx="2936">
                  <c:v>2936</c:v>
                </c:pt>
                <c:pt idx="2937">
                  <c:v>2937</c:v>
                </c:pt>
                <c:pt idx="2938">
                  <c:v>2938</c:v>
                </c:pt>
                <c:pt idx="2939">
                  <c:v>2939</c:v>
                </c:pt>
                <c:pt idx="2940">
                  <c:v>2940</c:v>
                </c:pt>
                <c:pt idx="2941">
                  <c:v>2941</c:v>
                </c:pt>
                <c:pt idx="2942">
                  <c:v>2942</c:v>
                </c:pt>
                <c:pt idx="2943">
                  <c:v>2943</c:v>
                </c:pt>
                <c:pt idx="2944">
                  <c:v>2944</c:v>
                </c:pt>
                <c:pt idx="2945">
                  <c:v>2945</c:v>
                </c:pt>
                <c:pt idx="2946">
                  <c:v>2946</c:v>
                </c:pt>
                <c:pt idx="2947">
                  <c:v>2947</c:v>
                </c:pt>
                <c:pt idx="2948">
                  <c:v>2948</c:v>
                </c:pt>
                <c:pt idx="2949">
                  <c:v>2949</c:v>
                </c:pt>
                <c:pt idx="2950">
                  <c:v>2950</c:v>
                </c:pt>
                <c:pt idx="2951">
                  <c:v>2951</c:v>
                </c:pt>
                <c:pt idx="2952">
                  <c:v>2952</c:v>
                </c:pt>
                <c:pt idx="2953">
                  <c:v>2953</c:v>
                </c:pt>
                <c:pt idx="2954">
                  <c:v>2954</c:v>
                </c:pt>
                <c:pt idx="2955">
                  <c:v>2955</c:v>
                </c:pt>
                <c:pt idx="2956">
                  <c:v>2956</c:v>
                </c:pt>
                <c:pt idx="2957">
                  <c:v>2957</c:v>
                </c:pt>
                <c:pt idx="2958">
                  <c:v>2958</c:v>
                </c:pt>
                <c:pt idx="2959">
                  <c:v>2959</c:v>
                </c:pt>
                <c:pt idx="2960">
                  <c:v>2960</c:v>
                </c:pt>
                <c:pt idx="2961">
                  <c:v>2961</c:v>
                </c:pt>
                <c:pt idx="2962">
                  <c:v>2962</c:v>
                </c:pt>
                <c:pt idx="2963">
                  <c:v>2963</c:v>
                </c:pt>
                <c:pt idx="2964">
                  <c:v>2964</c:v>
                </c:pt>
                <c:pt idx="2965">
                  <c:v>2965</c:v>
                </c:pt>
                <c:pt idx="2966">
                  <c:v>2966</c:v>
                </c:pt>
                <c:pt idx="2967">
                  <c:v>2967</c:v>
                </c:pt>
                <c:pt idx="2968">
                  <c:v>2968</c:v>
                </c:pt>
                <c:pt idx="2969">
                  <c:v>2969</c:v>
                </c:pt>
                <c:pt idx="2970">
                  <c:v>2970</c:v>
                </c:pt>
                <c:pt idx="2971">
                  <c:v>2971</c:v>
                </c:pt>
                <c:pt idx="2972">
                  <c:v>2972</c:v>
                </c:pt>
                <c:pt idx="2973">
                  <c:v>2973</c:v>
                </c:pt>
                <c:pt idx="2974">
                  <c:v>2974</c:v>
                </c:pt>
                <c:pt idx="2975">
                  <c:v>2975</c:v>
                </c:pt>
                <c:pt idx="2976">
                  <c:v>2976</c:v>
                </c:pt>
                <c:pt idx="2977">
                  <c:v>2977</c:v>
                </c:pt>
                <c:pt idx="2978">
                  <c:v>2978</c:v>
                </c:pt>
                <c:pt idx="2979">
                  <c:v>2979</c:v>
                </c:pt>
                <c:pt idx="2980">
                  <c:v>2980</c:v>
                </c:pt>
                <c:pt idx="2981">
                  <c:v>2981</c:v>
                </c:pt>
                <c:pt idx="2982">
                  <c:v>2982</c:v>
                </c:pt>
                <c:pt idx="2983">
                  <c:v>2983</c:v>
                </c:pt>
                <c:pt idx="2984">
                  <c:v>2984</c:v>
                </c:pt>
                <c:pt idx="2985">
                  <c:v>2985</c:v>
                </c:pt>
                <c:pt idx="2986">
                  <c:v>2986</c:v>
                </c:pt>
                <c:pt idx="2987">
                  <c:v>2987</c:v>
                </c:pt>
                <c:pt idx="2988">
                  <c:v>2988</c:v>
                </c:pt>
                <c:pt idx="2989">
                  <c:v>2989</c:v>
                </c:pt>
                <c:pt idx="2990">
                  <c:v>2990</c:v>
                </c:pt>
                <c:pt idx="2991">
                  <c:v>2991</c:v>
                </c:pt>
                <c:pt idx="2992">
                  <c:v>2992</c:v>
                </c:pt>
                <c:pt idx="2993">
                  <c:v>2993</c:v>
                </c:pt>
                <c:pt idx="2994">
                  <c:v>2994</c:v>
                </c:pt>
                <c:pt idx="2995">
                  <c:v>2995</c:v>
                </c:pt>
                <c:pt idx="2996">
                  <c:v>2996</c:v>
                </c:pt>
                <c:pt idx="2997">
                  <c:v>2997</c:v>
                </c:pt>
                <c:pt idx="2998">
                  <c:v>2998</c:v>
                </c:pt>
                <c:pt idx="2999">
                  <c:v>2999</c:v>
                </c:pt>
                <c:pt idx="3000">
                  <c:v>3000</c:v>
                </c:pt>
                <c:pt idx="3001">
                  <c:v>3001</c:v>
                </c:pt>
                <c:pt idx="3002">
                  <c:v>3002</c:v>
                </c:pt>
                <c:pt idx="3003">
                  <c:v>3003</c:v>
                </c:pt>
                <c:pt idx="3004">
                  <c:v>3004</c:v>
                </c:pt>
                <c:pt idx="3005">
                  <c:v>3005</c:v>
                </c:pt>
                <c:pt idx="3006">
                  <c:v>3006</c:v>
                </c:pt>
                <c:pt idx="3007">
                  <c:v>3007</c:v>
                </c:pt>
                <c:pt idx="3008">
                  <c:v>3008</c:v>
                </c:pt>
                <c:pt idx="3009">
                  <c:v>3009</c:v>
                </c:pt>
                <c:pt idx="3010">
                  <c:v>3010</c:v>
                </c:pt>
                <c:pt idx="3011">
                  <c:v>3011</c:v>
                </c:pt>
                <c:pt idx="3012">
                  <c:v>3012</c:v>
                </c:pt>
                <c:pt idx="3013">
                  <c:v>3013</c:v>
                </c:pt>
                <c:pt idx="3014">
                  <c:v>3014</c:v>
                </c:pt>
                <c:pt idx="3015">
                  <c:v>3015</c:v>
                </c:pt>
                <c:pt idx="3016">
                  <c:v>3016</c:v>
                </c:pt>
                <c:pt idx="3017">
                  <c:v>3017</c:v>
                </c:pt>
                <c:pt idx="3018">
                  <c:v>3018</c:v>
                </c:pt>
                <c:pt idx="3019">
                  <c:v>3019</c:v>
                </c:pt>
                <c:pt idx="3020">
                  <c:v>3020</c:v>
                </c:pt>
                <c:pt idx="3021">
                  <c:v>3021</c:v>
                </c:pt>
                <c:pt idx="3022">
                  <c:v>3022</c:v>
                </c:pt>
                <c:pt idx="3023">
                  <c:v>3023</c:v>
                </c:pt>
                <c:pt idx="3024">
                  <c:v>3024</c:v>
                </c:pt>
                <c:pt idx="3025">
                  <c:v>3025</c:v>
                </c:pt>
                <c:pt idx="3026">
                  <c:v>3026</c:v>
                </c:pt>
                <c:pt idx="3027">
                  <c:v>3027</c:v>
                </c:pt>
                <c:pt idx="3028">
                  <c:v>3028</c:v>
                </c:pt>
                <c:pt idx="3029">
                  <c:v>3029</c:v>
                </c:pt>
                <c:pt idx="3030">
                  <c:v>3030</c:v>
                </c:pt>
                <c:pt idx="3031">
                  <c:v>3031</c:v>
                </c:pt>
                <c:pt idx="3032">
                  <c:v>3032</c:v>
                </c:pt>
                <c:pt idx="3033">
                  <c:v>3033</c:v>
                </c:pt>
                <c:pt idx="3034">
                  <c:v>3034</c:v>
                </c:pt>
                <c:pt idx="3035">
                  <c:v>3035</c:v>
                </c:pt>
                <c:pt idx="3036">
                  <c:v>3036</c:v>
                </c:pt>
                <c:pt idx="3037">
                  <c:v>3037</c:v>
                </c:pt>
                <c:pt idx="3038">
                  <c:v>3038</c:v>
                </c:pt>
                <c:pt idx="3039">
                  <c:v>3039</c:v>
                </c:pt>
                <c:pt idx="3040">
                  <c:v>3040</c:v>
                </c:pt>
                <c:pt idx="3041">
                  <c:v>3041</c:v>
                </c:pt>
                <c:pt idx="3042">
                  <c:v>3042</c:v>
                </c:pt>
                <c:pt idx="3043">
                  <c:v>3043</c:v>
                </c:pt>
                <c:pt idx="3044">
                  <c:v>3044</c:v>
                </c:pt>
                <c:pt idx="3045">
                  <c:v>3045</c:v>
                </c:pt>
                <c:pt idx="3046">
                  <c:v>3046</c:v>
                </c:pt>
                <c:pt idx="3047">
                  <c:v>3047</c:v>
                </c:pt>
                <c:pt idx="3048">
                  <c:v>3048</c:v>
                </c:pt>
                <c:pt idx="3049">
                  <c:v>3049</c:v>
                </c:pt>
                <c:pt idx="3050">
                  <c:v>3050</c:v>
                </c:pt>
                <c:pt idx="3051">
                  <c:v>3051</c:v>
                </c:pt>
                <c:pt idx="3052">
                  <c:v>3052</c:v>
                </c:pt>
                <c:pt idx="3053">
                  <c:v>3053</c:v>
                </c:pt>
                <c:pt idx="3054">
                  <c:v>3054</c:v>
                </c:pt>
                <c:pt idx="3055">
                  <c:v>3055</c:v>
                </c:pt>
                <c:pt idx="3056">
                  <c:v>3056</c:v>
                </c:pt>
                <c:pt idx="3057">
                  <c:v>3057</c:v>
                </c:pt>
                <c:pt idx="3058">
                  <c:v>3058</c:v>
                </c:pt>
                <c:pt idx="3059">
                  <c:v>3059</c:v>
                </c:pt>
                <c:pt idx="3060">
                  <c:v>3060</c:v>
                </c:pt>
                <c:pt idx="3061">
                  <c:v>3061</c:v>
                </c:pt>
                <c:pt idx="3062">
                  <c:v>3062</c:v>
                </c:pt>
                <c:pt idx="3063">
                  <c:v>3063</c:v>
                </c:pt>
                <c:pt idx="3064">
                  <c:v>3064</c:v>
                </c:pt>
                <c:pt idx="3065">
                  <c:v>3065</c:v>
                </c:pt>
                <c:pt idx="3066">
                  <c:v>3066</c:v>
                </c:pt>
                <c:pt idx="3067">
                  <c:v>3067</c:v>
                </c:pt>
                <c:pt idx="3068">
                  <c:v>3068</c:v>
                </c:pt>
                <c:pt idx="3069">
                  <c:v>3069</c:v>
                </c:pt>
                <c:pt idx="3070">
                  <c:v>3070</c:v>
                </c:pt>
                <c:pt idx="3071">
                  <c:v>3071</c:v>
                </c:pt>
                <c:pt idx="3072">
                  <c:v>3072</c:v>
                </c:pt>
                <c:pt idx="3073">
                  <c:v>3073</c:v>
                </c:pt>
                <c:pt idx="3074">
                  <c:v>3074</c:v>
                </c:pt>
                <c:pt idx="3075">
                  <c:v>3075</c:v>
                </c:pt>
                <c:pt idx="3076">
                  <c:v>3076</c:v>
                </c:pt>
                <c:pt idx="3077">
                  <c:v>3077</c:v>
                </c:pt>
                <c:pt idx="3078">
                  <c:v>3078</c:v>
                </c:pt>
                <c:pt idx="3079">
                  <c:v>3079</c:v>
                </c:pt>
                <c:pt idx="3080">
                  <c:v>3080</c:v>
                </c:pt>
                <c:pt idx="3081">
                  <c:v>3081</c:v>
                </c:pt>
                <c:pt idx="3082">
                  <c:v>3082</c:v>
                </c:pt>
                <c:pt idx="3083">
                  <c:v>3083</c:v>
                </c:pt>
                <c:pt idx="3084">
                  <c:v>3084</c:v>
                </c:pt>
                <c:pt idx="3085">
                  <c:v>3085</c:v>
                </c:pt>
                <c:pt idx="3086">
                  <c:v>3086</c:v>
                </c:pt>
                <c:pt idx="3087">
                  <c:v>3087</c:v>
                </c:pt>
                <c:pt idx="3088">
                  <c:v>3088</c:v>
                </c:pt>
                <c:pt idx="3089">
                  <c:v>3089</c:v>
                </c:pt>
                <c:pt idx="3090">
                  <c:v>3090</c:v>
                </c:pt>
                <c:pt idx="3091">
                  <c:v>3091</c:v>
                </c:pt>
                <c:pt idx="3092">
                  <c:v>3092</c:v>
                </c:pt>
                <c:pt idx="3093">
                  <c:v>3093</c:v>
                </c:pt>
                <c:pt idx="3094">
                  <c:v>3094</c:v>
                </c:pt>
                <c:pt idx="3095">
                  <c:v>3095</c:v>
                </c:pt>
                <c:pt idx="3096">
                  <c:v>3096</c:v>
                </c:pt>
                <c:pt idx="3097">
                  <c:v>3097</c:v>
                </c:pt>
                <c:pt idx="3098">
                  <c:v>3098</c:v>
                </c:pt>
                <c:pt idx="3099">
                  <c:v>3099</c:v>
                </c:pt>
                <c:pt idx="3100">
                  <c:v>3100</c:v>
                </c:pt>
                <c:pt idx="3101">
                  <c:v>3101</c:v>
                </c:pt>
                <c:pt idx="3102">
                  <c:v>3102</c:v>
                </c:pt>
                <c:pt idx="3103">
                  <c:v>3103</c:v>
                </c:pt>
                <c:pt idx="3104">
                  <c:v>3104</c:v>
                </c:pt>
                <c:pt idx="3105">
                  <c:v>3105</c:v>
                </c:pt>
                <c:pt idx="3106">
                  <c:v>3106</c:v>
                </c:pt>
                <c:pt idx="3107">
                  <c:v>3107</c:v>
                </c:pt>
                <c:pt idx="3108">
                  <c:v>3108</c:v>
                </c:pt>
                <c:pt idx="3109">
                  <c:v>3109</c:v>
                </c:pt>
                <c:pt idx="3110">
                  <c:v>3110</c:v>
                </c:pt>
                <c:pt idx="3111">
                  <c:v>3111</c:v>
                </c:pt>
                <c:pt idx="3112">
                  <c:v>3112</c:v>
                </c:pt>
                <c:pt idx="3113">
                  <c:v>3113</c:v>
                </c:pt>
                <c:pt idx="3114">
                  <c:v>3114</c:v>
                </c:pt>
                <c:pt idx="3115">
                  <c:v>3115</c:v>
                </c:pt>
                <c:pt idx="3116">
                  <c:v>3116</c:v>
                </c:pt>
                <c:pt idx="3117">
                  <c:v>3117</c:v>
                </c:pt>
                <c:pt idx="3118">
                  <c:v>3118</c:v>
                </c:pt>
                <c:pt idx="3119">
                  <c:v>3119</c:v>
                </c:pt>
                <c:pt idx="3120">
                  <c:v>3120</c:v>
                </c:pt>
                <c:pt idx="3121">
                  <c:v>3121</c:v>
                </c:pt>
                <c:pt idx="3122">
                  <c:v>3122</c:v>
                </c:pt>
                <c:pt idx="3123">
                  <c:v>3123</c:v>
                </c:pt>
                <c:pt idx="3124">
                  <c:v>3124</c:v>
                </c:pt>
                <c:pt idx="3125">
                  <c:v>3125</c:v>
                </c:pt>
                <c:pt idx="3126">
                  <c:v>3126</c:v>
                </c:pt>
                <c:pt idx="3127">
                  <c:v>3127</c:v>
                </c:pt>
                <c:pt idx="3128">
                  <c:v>3128</c:v>
                </c:pt>
                <c:pt idx="3129">
                  <c:v>3129</c:v>
                </c:pt>
                <c:pt idx="3130">
                  <c:v>3130</c:v>
                </c:pt>
                <c:pt idx="3131">
                  <c:v>3131</c:v>
                </c:pt>
                <c:pt idx="3132">
                  <c:v>3132</c:v>
                </c:pt>
                <c:pt idx="3133">
                  <c:v>3133</c:v>
                </c:pt>
                <c:pt idx="3134">
                  <c:v>3134</c:v>
                </c:pt>
                <c:pt idx="3135">
                  <c:v>3135</c:v>
                </c:pt>
                <c:pt idx="3136">
                  <c:v>3136</c:v>
                </c:pt>
                <c:pt idx="3137">
                  <c:v>3137</c:v>
                </c:pt>
                <c:pt idx="3138">
                  <c:v>3138</c:v>
                </c:pt>
                <c:pt idx="3139">
                  <c:v>3139</c:v>
                </c:pt>
                <c:pt idx="3140">
                  <c:v>3140</c:v>
                </c:pt>
                <c:pt idx="3141">
                  <c:v>3141</c:v>
                </c:pt>
                <c:pt idx="3142">
                  <c:v>3142</c:v>
                </c:pt>
                <c:pt idx="3143">
                  <c:v>3143</c:v>
                </c:pt>
                <c:pt idx="3144">
                  <c:v>3144</c:v>
                </c:pt>
                <c:pt idx="3145">
                  <c:v>3145</c:v>
                </c:pt>
                <c:pt idx="3146">
                  <c:v>3146</c:v>
                </c:pt>
                <c:pt idx="3147">
                  <c:v>3147</c:v>
                </c:pt>
                <c:pt idx="3148">
                  <c:v>3148</c:v>
                </c:pt>
                <c:pt idx="3149">
                  <c:v>3149</c:v>
                </c:pt>
                <c:pt idx="3150">
                  <c:v>3150</c:v>
                </c:pt>
                <c:pt idx="3151">
                  <c:v>3151</c:v>
                </c:pt>
                <c:pt idx="3152">
                  <c:v>3152</c:v>
                </c:pt>
                <c:pt idx="3153">
                  <c:v>3153</c:v>
                </c:pt>
                <c:pt idx="3154">
                  <c:v>3154</c:v>
                </c:pt>
                <c:pt idx="3155">
                  <c:v>3155</c:v>
                </c:pt>
                <c:pt idx="3156">
                  <c:v>3156</c:v>
                </c:pt>
                <c:pt idx="3157">
                  <c:v>3157</c:v>
                </c:pt>
                <c:pt idx="3158">
                  <c:v>3158</c:v>
                </c:pt>
                <c:pt idx="3159">
                  <c:v>3159</c:v>
                </c:pt>
                <c:pt idx="3160">
                  <c:v>3160</c:v>
                </c:pt>
                <c:pt idx="3161">
                  <c:v>3161</c:v>
                </c:pt>
                <c:pt idx="3162">
                  <c:v>3162</c:v>
                </c:pt>
                <c:pt idx="3163">
                  <c:v>3163</c:v>
                </c:pt>
                <c:pt idx="3164">
                  <c:v>3164</c:v>
                </c:pt>
                <c:pt idx="3165">
                  <c:v>3165</c:v>
                </c:pt>
                <c:pt idx="3166">
                  <c:v>3166</c:v>
                </c:pt>
                <c:pt idx="3167">
                  <c:v>3167</c:v>
                </c:pt>
                <c:pt idx="3168">
                  <c:v>3168</c:v>
                </c:pt>
                <c:pt idx="3169">
                  <c:v>3169</c:v>
                </c:pt>
                <c:pt idx="3170">
                  <c:v>3170</c:v>
                </c:pt>
                <c:pt idx="3171">
                  <c:v>3171</c:v>
                </c:pt>
                <c:pt idx="3172">
                  <c:v>3172</c:v>
                </c:pt>
                <c:pt idx="3173">
                  <c:v>3173</c:v>
                </c:pt>
                <c:pt idx="3174">
                  <c:v>3174</c:v>
                </c:pt>
                <c:pt idx="3175">
                  <c:v>3175</c:v>
                </c:pt>
                <c:pt idx="3176">
                  <c:v>3176</c:v>
                </c:pt>
                <c:pt idx="3177">
                  <c:v>3177</c:v>
                </c:pt>
                <c:pt idx="3178">
                  <c:v>3178</c:v>
                </c:pt>
                <c:pt idx="3179">
                  <c:v>3179</c:v>
                </c:pt>
                <c:pt idx="3180">
                  <c:v>3180</c:v>
                </c:pt>
                <c:pt idx="3181">
                  <c:v>3181</c:v>
                </c:pt>
                <c:pt idx="3182">
                  <c:v>3182</c:v>
                </c:pt>
                <c:pt idx="3183">
                  <c:v>3183</c:v>
                </c:pt>
                <c:pt idx="3184">
                  <c:v>3184</c:v>
                </c:pt>
                <c:pt idx="3185">
                  <c:v>3185</c:v>
                </c:pt>
                <c:pt idx="3186">
                  <c:v>3186</c:v>
                </c:pt>
                <c:pt idx="3187">
                  <c:v>3187</c:v>
                </c:pt>
                <c:pt idx="3188">
                  <c:v>3188</c:v>
                </c:pt>
                <c:pt idx="3189">
                  <c:v>3189</c:v>
                </c:pt>
                <c:pt idx="3190">
                  <c:v>3190</c:v>
                </c:pt>
                <c:pt idx="3191">
                  <c:v>3191</c:v>
                </c:pt>
                <c:pt idx="3192">
                  <c:v>3192</c:v>
                </c:pt>
                <c:pt idx="3193">
                  <c:v>3193</c:v>
                </c:pt>
                <c:pt idx="3194">
                  <c:v>3194</c:v>
                </c:pt>
                <c:pt idx="3195">
                  <c:v>3195</c:v>
                </c:pt>
                <c:pt idx="3196">
                  <c:v>3196</c:v>
                </c:pt>
                <c:pt idx="3197">
                  <c:v>3197</c:v>
                </c:pt>
                <c:pt idx="3198">
                  <c:v>3198</c:v>
                </c:pt>
                <c:pt idx="3199">
                  <c:v>3199</c:v>
                </c:pt>
                <c:pt idx="3200">
                  <c:v>3200</c:v>
                </c:pt>
                <c:pt idx="3201">
                  <c:v>3201</c:v>
                </c:pt>
                <c:pt idx="3202">
                  <c:v>3202</c:v>
                </c:pt>
                <c:pt idx="3203">
                  <c:v>3203</c:v>
                </c:pt>
                <c:pt idx="3204">
                  <c:v>3204</c:v>
                </c:pt>
                <c:pt idx="3205">
                  <c:v>3205</c:v>
                </c:pt>
                <c:pt idx="3206">
                  <c:v>3206</c:v>
                </c:pt>
                <c:pt idx="3207">
                  <c:v>3207</c:v>
                </c:pt>
                <c:pt idx="3208">
                  <c:v>3208</c:v>
                </c:pt>
                <c:pt idx="3209">
                  <c:v>3209</c:v>
                </c:pt>
                <c:pt idx="3210">
                  <c:v>3210</c:v>
                </c:pt>
                <c:pt idx="3211">
                  <c:v>3211</c:v>
                </c:pt>
                <c:pt idx="3212">
                  <c:v>3212</c:v>
                </c:pt>
                <c:pt idx="3213">
                  <c:v>3213</c:v>
                </c:pt>
                <c:pt idx="3214">
                  <c:v>3214</c:v>
                </c:pt>
                <c:pt idx="3215">
                  <c:v>3215</c:v>
                </c:pt>
                <c:pt idx="3216">
                  <c:v>3216</c:v>
                </c:pt>
                <c:pt idx="3217">
                  <c:v>3217</c:v>
                </c:pt>
                <c:pt idx="3218">
                  <c:v>3218</c:v>
                </c:pt>
                <c:pt idx="3219">
                  <c:v>3219</c:v>
                </c:pt>
                <c:pt idx="3220">
                  <c:v>3220</c:v>
                </c:pt>
                <c:pt idx="3221">
                  <c:v>3221</c:v>
                </c:pt>
                <c:pt idx="3222">
                  <c:v>3222</c:v>
                </c:pt>
                <c:pt idx="3223">
                  <c:v>3223</c:v>
                </c:pt>
                <c:pt idx="3224">
                  <c:v>3224</c:v>
                </c:pt>
                <c:pt idx="3225">
                  <c:v>3225</c:v>
                </c:pt>
                <c:pt idx="3226">
                  <c:v>3226</c:v>
                </c:pt>
                <c:pt idx="3227">
                  <c:v>3227</c:v>
                </c:pt>
                <c:pt idx="3228">
                  <c:v>3228</c:v>
                </c:pt>
                <c:pt idx="3229">
                  <c:v>3229</c:v>
                </c:pt>
                <c:pt idx="3230">
                  <c:v>3230</c:v>
                </c:pt>
                <c:pt idx="3231">
                  <c:v>3231</c:v>
                </c:pt>
                <c:pt idx="3232">
                  <c:v>3232</c:v>
                </c:pt>
                <c:pt idx="3233">
                  <c:v>3233</c:v>
                </c:pt>
                <c:pt idx="3234">
                  <c:v>3234</c:v>
                </c:pt>
                <c:pt idx="3235">
                  <c:v>3235</c:v>
                </c:pt>
                <c:pt idx="3236">
                  <c:v>3236</c:v>
                </c:pt>
                <c:pt idx="3237">
                  <c:v>3237</c:v>
                </c:pt>
                <c:pt idx="3238">
                  <c:v>3238</c:v>
                </c:pt>
                <c:pt idx="3239">
                  <c:v>3239</c:v>
                </c:pt>
                <c:pt idx="3240">
                  <c:v>3240</c:v>
                </c:pt>
                <c:pt idx="3241">
                  <c:v>3241</c:v>
                </c:pt>
                <c:pt idx="3242">
                  <c:v>3242</c:v>
                </c:pt>
                <c:pt idx="3243">
                  <c:v>3243</c:v>
                </c:pt>
                <c:pt idx="3244">
                  <c:v>3244</c:v>
                </c:pt>
                <c:pt idx="3245">
                  <c:v>3245</c:v>
                </c:pt>
                <c:pt idx="3246">
                  <c:v>3246</c:v>
                </c:pt>
                <c:pt idx="3247">
                  <c:v>3247</c:v>
                </c:pt>
                <c:pt idx="3248">
                  <c:v>3248</c:v>
                </c:pt>
                <c:pt idx="3249">
                  <c:v>3249</c:v>
                </c:pt>
                <c:pt idx="3250">
                  <c:v>3250</c:v>
                </c:pt>
                <c:pt idx="3251">
                  <c:v>3251</c:v>
                </c:pt>
                <c:pt idx="3252">
                  <c:v>3252</c:v>
                </c:pt>
                <c:pt idx="3253">
                  <c:v>3253</c:v>
                </c:pt>
                <c:pt idx="3254">
                  <c:v>3254</c:v>
                </c:pt>
                <c:pt idx="3255">
                  <c:v>3255</c:v>
                </c:pt>
                <c:pt idx="3256">
                  <c:v>3256</c:v>
                </c:pt>
                <c:pt idx="3257">
                  <c:v>3257</c:v>
                </c:pt>
                <c:pt idx="3258">
                  <c:v>3258</c:v>
                </c:pt>
                <c:pt idx="3259">
                  <c:v>3259</c:v>
                </c:pt>
                <c:pt idx="3260">
                  <c:v>3260</c:v>
                </c:pt>
                <c:pt idx="3261">
                  <c:v>3261</c:v>
                </c:pt>
                <c:pt idx="3262">
                  <c:v>3262</c:v>
                </c:pt>
                <c:pt idx="3263">
                  <c:v>3263</c:v>
                </c:pt>
                <c:pt idx="3264">
                  <c:v>3264</c:v>
                </c:pt>
                <c:pt idx="3265">
                  <c:v>3265</c:v>
                </c:pt>
                <c:pt idx="3266">
                  <c:v>3266</c:v>
                </c:pt>
                <c:pt idx="3267">
                  <c:v>3267</c:v>
                </c:pt>
                <c:pt idx="3268">
                  <c:v>3268</c:v>
                </c:pt>
                <c:pt idx="3269">
                  <c:v>3269</c:v>
                </c:pt>
                <c:pt idx="3270">
                  <c:v>3270</c:v>
                </c:pt>
                <c:pt idx="3271">
                  <c:v>3271</c:v>
                </c:pt>
                <c:pt idx="3272">
                  <c:v>3272</c:v>
                </c:pt>
                <c:pt idx="3273">
                  <c:v>3273</c:v>
                </c:pt>
                <c:pt idx="3274">
                  <c:v>3274</c:v>
                </c:pt>
                <c:pt idx="3275">
                  <c:v>3275</c:v>
                </c:pt>
                <c:pt idx="3276">
                  <c:v>3276</c:v>
                </c:pt>
                <c:pt idx="3277">
                  <c:v>3277</c:v>
                </c:pt>
                <c:pt idx="3278">
                  <c:v>3278</c:v>
                </c:pt>
                <c:pt idx="3279">
                  <c:v>3279</c:v>
                </c:pt>
                <c:pt idx="3280">
                  <c:v>3280</c:v>
                </c:pt>
                <c:pt idx="3281">
                  <c:v>3281</c:v>
                </c:pt>
                <c:pt idx="3282">
                  <c:v>3282</c:v>
                </c:pt>
                <c:pt idx="3283">
                  <c:v>3283</c:v>
                </c:pt>
                <c:pt idx="3284">
                  <c:v>3284</c:v>
                </c:pt>
                <c:pt idx="3285">
                  <c:v>3285</c:v>
                </c:pt>
                <c:pt idx="3286">
                  <c:v>3286</c:v>
                </c:pt>
                <c:pt idx="3287">
                  <c:v>3287</c:v>
                </c:pt>
                <c:pt idx="3288">
                  <c:v>3288</c:v>
                </c:pt>
                <c:pt idx="3289">
                  <c:v>3289</c:v>
                </c:pt>
                <c:pt idx="3290">
                  <c:v>3290</c:v>
                </c:pt>
                <c:pt idx="3291">
                  <c:v>3291</c:v>
                </c:pt>
                <c:pt idx="3292">
                  <c:v>3292</c:v>
                </c:pt>
                <c:pt idx="3293">
                  <c:v>3293</c:v>
                </c:pt>
                <c:pt idx="3294">
                  <c:v>3294</c:v>
                </c:pt>
                <c:pt idx="3295">
                  <c:v>3295</c:v>
                </c:pt>
                <c:pt idx="3296">
                  <c:v>3296</c:v>
                </c:pt>
                <c:pt idx="3297">
                  <c:v>3297</c:v>
                </c:pt>
                <c:pt idx="3298">
                  <c:v>3298</c:v>
                </c:pt>
                <c:pt idx="3299">
                  <c:v>3299</c:v>
                </c:pt>
                <c:pt idx="3300">
                  <c:v>3300</c:v>
                </c:pt>
                <c:pt idx="3301">
                  <c:v>3301</c:v>
                </c:pt>
                <c:pt idx="3302">
                  <c:v>3302</c:v>
                </c:pt>
                <c:pt idx="3303">
                  <c:v>3303</c:v>
                </c:pt>
                <c:pt idx="3304">
                  <c:v>3304</c:v>
                </c:pt>
                <c:pt idx="3305">
                  <c:v>3305</c:v>
                </c:pt>
                <c:pt idx="3306">
                  <c:v>3306</c:v>
                </c:pt>
                <c:pt idx="3307">
                  <c:v>3307</c:v>
                </c:pt>
                <c:pt idx="3308">
                  <c:v>3308</c:v>
                </c:pt>
                <c:pt idx="3309">
                  <c:v>3309</c:v>
                </c:pt>
                <c:pt idx="3310">
                  <c:v>3310</c:v>
                </c:pt>
                <c:pt idx="3311">
                  <c:v>3311</c:v>
                </c:pt>
                <c:pt idx="3312">
                  <c:v>3312</c:v>
                </c:pt>
                <c:pt idx="3313">
                  <c:v>3313</c:v>
                </c:pt>
                <c:pt idx="3314">
                  <c:v>3314</c:v>
                </c:pt>
                <c:pt idx="3315">
                  <c:v>3315</c:v>
                </c:pt>
                <c:pt idx="3316">
                  <c:v>3316</c:v>
                </c:pt>
                <c:pt idx="3317">
                  <c:v>3317</c:v>
                </c:pt>
                <c:pt idx="3318">
                  <c:v>3318</c:v>
                </c:pt>
                <c:pt idx="3319">
                  <c:v>3319</c:v>
                </c:pt>
                <c:pt idx="3320">
                  <c:v>3320</c:v>
                </c:pt>
                <c:pt idx="3321">
                  <c:v>3321</c:v>
                </c:pt>
                <c:pt idx="3322">
                  <c:v>3322</c:v>
                </c:pt>
                <c:pt idx="3323">
                  <c:v>3323</c:v>
                </c:pt>
                <c:pt idx="3324">
                  <c:v>3324</c:v>
                </c:pt>
                <c:pt idx="3325">
                  <c:v>3325</c:v>
                </c:pt>
                <c:pt idx="3326">
                  <c:v>3326</c:v>
                </c:pt>
                <c:pt idx="3327">
                  <c:v>3327</c:v>
                </c:pt>
                <c:pt idx="3328">
                  <c:v>3328</c:v>
                </c:pt>
                <c:pt idx="3329">
                  <c:v>3329</c:v>
                </c:pt>
                <c:pt idx="3330">
                  <c:v>3330</c:v>
                </c:pt>
                <c:pt idx="3331">
                  <c:v>3331</c:v>
                </c:pt>
                <c:pt idx="3332">
                  <c:v>3332</c:v>
                </c:pt>
                <c:pt idx="3333">
                  <c:v>3333</c:v>
                </c:pt>
                <c:pt idx="3334">
                  <c:v>3334</c:v>
                </c:pt>
                <c:pt idx="3335">
                  <c:v>3335</c:v>
                </c:pt>
                <c:pt idx="3336">
                  <c:v>3336</c:v>
                </c:pt>
                <c:pt idx="3337">
                  <c:v>3337</c:v>
                </c:pt>
                <c:pt idx="3338">
                  <c:v>3338</c:v>
                </c:pt>
                <c:pt idx="3339">
                  <c:v>3339</c:v>
                </c:pt>
                <c:pt idx="3340">
                  <c:v>3340</c:v>
                </c:pt>
                <c:pt idx="3341">
                  <c:v>3341</c:v>
                </c:pt>
                <c:pt idx="3342">
                  <c:v>3342</c:v>
                </c:pt>
                <c:pt idx="3343">
                  <c:v>3343</c:v>
                </c:pt>
                <c:pt idx="3344">
                  <c:v>3344</c:v>
                </c:pt>
                <c:pt idx="3345">
                  <c:v>3345</c:v>
                </c:pt>
                <c:pt idx="3346">
                  <c:v>3346</c:v>
                </c:pt>
                <c:pt idx="3347">
                  <c:v>3347</c:v>
                </c:pt>
                <c:pt idx="3348">
                  <c:v>3348</c:v>
                </c:pt>
                <c:pt idx="3349">
                  <c:v>3349</c:v>
                </c:pt>
                <c:pt idx="3350">
                  <c:v>3350</c:v>
                </c:pt>
                <c:pt idx="3351">
                  <c:v>3351</c:v>
                </c:pt>
                <c:pt idx="3352">
                  <c:v>3352</c:v>
                </c:pt>
                <c:pt idx="3353">
                  <c:v>3353</c:v>
                </c:pt>
                <c:pt idx="3354">
                  <c:v>3354</c:v>
                </c:pt>
                <c:pt idx="3355">
                  <c:v>3355</c:v>
                </c:pt>
                <c:pt idx="3356">
                  <c:v>3356</c:v>
                </c:pt>
                <c:pt idx="3357">
                  <c:v>3357</c:v>
                </c:pt>
                <c:pt idx="3358">
                  <c:v>3358</c:v>
                </c:pt>
                <c:pt idx="3359">
                  <c:v>3359</c:v>
                </c:pt>
                <c:pt idx="3360">
                  <c:v>3360</c:v>
                </c:pt>
                <c:pt idx="3361">
                  <c:v>3361</c:v>
                </c:pt>
                <c:pt idx="3362">
                  <c:v>3362</c:v>
                </c:pt>
                <c:pt idx="3363">
                  <c:v>3363</c:v>
                </c:pt>
                <c:pt idx="3364">
                  <c:v>3364</c:v>
                </c:pt>
                <c:pt idx="3365">
                  <c:v>3365</c:v>
                </c:pt>
                <c:pt idx="3366">
                  <c:v>3366</c:v>
                </c:pt>
                <c:pt idx="3367">
                  <c:v>3367</c:v>
                </c:pt>
                <c:pt idx="3368">
                  <c:v>3368</c:v>
                </c:pt>
                <c:pt idx="3369">
                  <c:v>3369</c:v>
                </c:pt>
                <c:pt idx="3370">
                  <c:v>3370</c:v>
                </c:pt>
                <c:pt idx="3371">
                  <c:v>3371</c:v>
                </c:pt>
                <c:pt idx="3372">
                  <c:v>3372</c:v>
                </c:pt>
                <c:pt idx="3373">
                  <c:v>3373</c:v>
                </c:pt>
                <c:pt idx="3374">
                  <c:v>3374</c:v>
                </c:pt>
                <c:pt idx="3375">
                  <c:v>3375</c:v>
                </c:pt>
                <c:pt idx="3376">
                  <c:v>3376</c:v>
                </c:pt>
                <c:pt idx="3377">
                  <c:v>3377</c:v>
                </c:pt>
                <c:pt idx="3378">
                  <c:v>3378</c:v>
                </c:pt>
                <c:pt idx="3379">
                  <c:v>3379</c:v>
                </c:pt>
                <c:pt idx="3380">
                  <c:v>3380</c:v>
                </c:pt>
                <c:pt idx="3381">
                  <c:v>3381</c:v>
                </c:pt>
                <c:pt idx="3382">
                  <c:v>3382</c:v>
                </c:pt>
                <c:pt idx="3383">
                  <c:v>3383</c:v>
                </c:pt>
                <c:pt idx="3384">
                  <c:v>3384</c:v>
                </c:pt>
                <c:pt idx="3385">
                  <c:v>3385</c:v>
                </c:pt>
                <c:pt idx="3386">
                  <c:v>3386</c:v>
                </c:pt>
                <c:pt idx="3387">
                  <c:v>3387</c:v>
                </c:pt>
                <c:pt idx="3388">
                  <c:v>3388</c:v>
                </c:pt>
                <c:pt idx="3389">
                  <c:v>3389</c:v>
                </c:pt>
                <c:pt idx="3390">
                  <c:v>3390</c:v>
                </c:pt>
                <c:pt idx="3391">
                  <c:v>3391</c:v>
                </c:pt>
                <c:pt idx="3392">
                  <c:v>3392</c:v>
                </c:pt>
                <c:pt idx="3393">
                  <c:v>3393</c:v>
                </c:pt>
                <c:pt idx="3394">
                  <c:v>3394</c:v>
                </c:pt>
                <c:pt idx="3395">
                  <c:v>3395</c:v>
                </c:pt>
                <c:pt idx="3396">
                  <c:v>3396</c:v>
                </c:pt>
                <c:pt idx="3397">
                  <c:v>3397</c:v>
                </c:pt>
                <c:pt idx="3398">
                  <c:v>3398</c:v>
                </c:pt>
                <c:pt idx="3399">
                  <c:v>3399</c:v>
                </c:pt>
                <c:pt idx="3400">
                  <c:v>3400</c:v>
                </c:pt>
                <c:pt idx="3401">
                  <c:v>3401</c:v>
                </c:pt>
                <c:pt idx="3402">
                  <c:v>3402</c:v>
                </c:pt>
                <c:pt idx="3403">
                  <c:v>3403</c:v>
                </c:pt>
                <c:pt idx="3404">
                  <c:v>3404</c:v>
                </c:pt>
                <c:pt idx="3405">
                  <c:v>3405</c:v>
                </c:pt>
                <c:pt idx="3406">
                  <c:v>3406</c:v>
                </c:pt>
                <c:pt idx="3407">
                  <c:v>3407</c:v>
                </c:pt>
                <c:pt idx="3408">
                  <c:v>3408</c:v>
                </c:pt>
                <c:pt idx="3409">
                  <c:v>3409</c:v>
                </c:pt>
                <c:pt idx="3410">
                  <c:v>3410</c:v>
                </c:pt>
                <c:pt idx="3411">
                  <c:v>3411</c:v>
                </c:pt>
                <c:pt idx="3412">
                  <c:v>3412</c:v>
                </c:pt>
                <c:pt idx="3413">
                  <c:v>3413</c:v>
                </c:pt>
                <c:pt idx="3414">
                  <c:v>3414</c:v>
                </c:pt>
                <c:pt idx="3415">
                  <c:v>3415</c:v>
                </c:pt>
                <c:pt idx="3416">
                  <c:v>3416</c:v>
                </c:pt>
                <c:pt idx="3417">
                  <c:v>3417</c:v>
                </c:pt>
                <c:pt idx="3418">
                  <c:v>3418</c:v>
                </c:pt>
                <c:pt idx="3419">
                  <c:v>3419</c:v>
                </c:pt>
                <c:pt idx="3420">
                  <c:v>3420</c:v>
                </c:pt>
                <c:pt idx="3421">
                  <c:v>3421</c:v>
                </c:pt>
                <c:pt idx="3422">
                  <c:v>3422</c:v>
                </c:pt>
                <c:pt idx="3423">
                  <c:v>3423</c:v>
                </c:pt>
                <c:pt idx="3424">
                  <c:v>3424</c:v>
                </c:pt>
                <c:pt idx="3425">
                  <c:v>3425</c:v>
                </c:pt>
                <c:pt idx="3426">
                  <c:v>3426</c:v>
                </c:pt>
                <c:pt idx="3427">
                  <c:v>3427</c:v>
                </c:pt>
                <c:pt idx="3428">
                  <c:v>3428</c:v>
                </c:pt>
                <c:pt idx="3429">
                  <c:v>3429</c:v>
                </c:pt>
                <c:pt idx="3430">
                  <c:v>3430</c:v>
                </c:pt>
                <c:pt idx="3431">
                  <c:v>3431</c:v>
                </c:pt>
                <c:pt idx="3432">
                  <c:v>3432</c:v>
                </c:pt>
                <c:pt idx="3433">
                  <c:v>3433</c:v>
                </c:pt>
                <c:pt idx="3434">
                  <c:v>3434</c:v>
                </c:pt>
                <c:pt idx="3435">
                  <c:v>3435</c:v>
                </c:pt>
                <c:pt idx="3436">
                  <c:v>3436</c:v>
                </c:pt>
                <c:pt idx="3437">
                  <c:v>3437</c:v>
                </c:pt>
                <c:pt idx="3438">
                  <c:v>3438</c:v>
                </c:pt>
                <c:pt idx="3439">
                  <c:v>3439</c:v>
                </c:pt>
                <c:pt idx="3440">
                  <c:v>3440</c:v>
                </c:pt>
                <c:pt idx="3441">
                  <c:v>3441</c:v>
                </c:pt>
                <c:pt idx="3442">
                  <c:v>3442</c:v>
                </c:pt>
                <c:pt idx="3443">
                  <c:v>3443</c:v>
                </c:pt>
                <c:pt idx="3444">
                  <c:v>3444</c:v>
                </c:pt>
                <c:pt idx="3445">
                  <c:v>3445</c:v>
                </c:pt>
                <c:pt idx="3446">
                  <c:v>3446</c:v>
                </c:pt>
                <c:pt idx="3447">
                  <c:v>3447</c:v>
                </c:pt>
                <c:pt idx="3448">
                  <c:v>3448</c:v>
                </c:pt>
                <c:pt idx="3449">
                  <c:v>3449</c:v>
                </c:pt>
                <c:pt idx="3450">
                  <c:v>3450</c:v>
                </c:pt>
                <c:pt idx="3451">
                  <c:v>3451</c:v>
                </c:pt>
                <c:pt idx="3452">
                  <c:v>3452</c:v>
                </c:pt>
                <c:pt idx="3453">
                  <c:v>3453</c:v>
                </c:pt>
                <c:pt idx="3454">
                  <c:v>3454</c:v>
                </c:pt>
                <c:pt idx="3455">
                  <c:v>3455</c:v>
                </c:pt>
                <c:pt idx="3456">
                  <c:v>3456</c:v>
                </c:pt>
                <c:pt idx="3457">
                  <c:v>3457</c:v>
                </c:pt>
                <c:pt idx="3458">
                  <c:v>3458</c:v>
                </c:pt>
                <c:pt idx="3459">
                  <c:v>3459</c:v>
                </c:pt>
                <c:pt idx="3460">
                  <c:v>3460</c:v>
                </c:pt>
                <c:pt idx="3461">
                  <c:v>3461</c:v>
                </c:pt>
                <c:pt idx="3462">
                  <c:v>3462</c:v>
                </c:pt>
                <c:pt idx="3463">
                  <c:v>3463</c:v>
                </c:pt>
                <c:pt idx="3464">
                  <c:v>3464</c:v>
                </c:pt>
                <c:pt idx="3465">
                  <c:v>3465</c:v>
                </c:pt>
                <c:pt idx="3466">
                  <c:v>3466</c:v>
                </c:pt>
                <c:pt idx="3467">
                  <c:v>3467</c:v>
                </c:pt>
                <c:pt idx="3468">
                  <c:v>3468</c:v>
                </c:pt>
                <c:pt idx="3469">
                  <c:v>3469</c:v>
                </c:pt>
                <c:pt idx="3470">
                  <c:v>3470</c:v>
                </c:pt>
                <c:pt idx="3471">
                  <c:v>3471</c:v>
                </c:pt>
                <c:pt idx="3472">
                  <c:v>3472</c:v>
                </c:pt>
                <c:pt idx="3473">
                  <c:v>3473</c:v>
                </c:pt>
                <c:pt idx="3474">
                  <c:v>3474</c:v>
                </c:pt>
                <c:pt idx="3475">
                  <c:v>3475</c:v>
                </c:pt>
                <c:pt idx="3476">
                  <c:v>3476</c:v>
                </c:pt>
                <c:pt idx="3477">
                  <c:v>3477</c:v>
                </c:pt>
                <c:pt idx="3478">
                  <c:v>3478</c:v>
                </c:pt>
                <c:pt idx="3479">
                  <c:v>3479</c:v>
                </c:pt>
                <c:pt idx="3480">
                  <c:v>3480</c:v>
                </c:pt>
                <c:pt idx="3481">
                  <c:v>3481</c:v>
                </c:pt>
                <c:pt idx="3482">
                  <c:v>3482</c:v>
                </c:pt>
                <c:pt idx="3483">
                  <c:v>3483</c:v>
                </c:pt>
                <c:pt idx="3484">
                  <c:v>3484</c:v>
                </c:pt>
                <c:pt idx="3485">
                  <c:v>3485</c:v>
                </c:pt>
                <c:pt idx="3486">
                  <c:v>3486</c:v>
                </c:pt>
                <c:pt idx="3487">
                  <c:v>3487</c:v>
                </c:pt>
                <c:pt idx="3488">
                  <c:v>3488</c:v>
                </c:pt>
                <c:pt idx="3489">
                  <c:v>3489</c:v>
                </c:pt>
                <c:pt idx="3490">
                  <c:v>3490</c:v>
                </c:pt>
                <c:pt idx="3491">
                  <c:v>3491</c:v>
                </c:pt>
                <c:pt idx="3492">
                  <c:v>3492</c:v>
                </c:pt>
                <c:pt idx="3493">
                  <c:v>3493</c:v>
                </c:pt>
                <c:pt idx="3494">
                  <c:v>3494</c:v>
                </c:pt>
                <c:pt idx="3495">
                  <c:v>3495</c:v>
                </c:pt>
                <c:pt idx="3496">
                  <c:v>3496</c:v>
                </c:pt>
                <c:pt idx="3497">
                  <c:v>3497</c:v>
                </c:pt>
                <c:pt idx="3498">
                  <c:v>3498</c:v>
                </c:pt>
                <c:pt idx="3499">
                  <c:v>3499</c:v>
                </c:pt>
                <c:pt idx="3500">
                  <c:v>3500</c:v>
                </c:pt>
                <c:pt idx="3501">
                  <c:v>3501</c:v>
                </c:pt>
                <c:pt idx="3502">
                  <c:v>3502</c:v>
                </c:pt>
                <c:pt idx="3503">
                  <c:v>3503</c:v>
                </c:pt>
                <c:pt idx="3504">
                  <c:v>3504</c:v>
                </c:pt>
                <c:pt idx="3505">
                  <c:v>3505</c:v>
                </c:pt>
                <c:pt idx="3506">
                  <c:v>3506</c:v>
                </c:pt>
                <c:pt idx="3507">
                  <c:v>3507</c:v>
                </c:pt>
                <c:pt idx="3508">
                  <c:v>3508</c:v>
                </c:pt>
                <c:pt idx="3509">
                  <c:v>3509</c:v>
                </c:pt>
                <c:pt idx="3510">
                  <c:v>3510</c:v>
                </c:pt>
                <c:pt idx="3511">
                  <c:v>3511</c:v>
                </c:pt>
                <c:pt idx="3512">
                  <c:v>3512</c:v>
                </c:pt>
                <c:pt idx="3513">
                  <c:v>3513</c:v>
                </c:pt>
                <c:pt idx="3514">
                  <c:v>3514</c:v>
                </c:pt>
                <c:pt idx="3515">
                  <c:v>3515</c:v>
                </c:pt>
                <c:pt idx="3516">
                  <c:v>3516</c:v>
                </c:pt>
                <c:pt idx="3517">
                  <c:v>3517</c:v>
                </c:pt>
                <c:pt idx="3518">
                  <c:v>3518</c:v>
                </c:pt>
                <c:pt idx="3519">
                  <c:v>3519</c:v>
                </c:pt>
                <c:pt idx="3520">
                  <c:v>3520</c:v>
                </c:pt>
                <c:pt idx="3521">
                  <c:v>3521</c:v>
                </c:pt>
                <c:pt idx="3522">
                  <c:v>3522</c:v>
                </c:pt>
                <c:pt idx="3523">
                  <c:v>3523</c:v>
                </c:pt>
                <c:pt idx="3524">
                  <c:v>3524</c:v>
                </c:pt>
                <c:pt idx="3525">
                  <c:v>3525</c:v>
                </c:pt>
                <c:pt idx="3526">
                  <c:v>3526</c:v>
                </c:pt>
                <c:pt idx="3527">
                  <c:v>3527</c:v>
                </c:pt>
                <c:pt idx="3528">
                  <c:v>3528</c:v>
                </c:pt>
                <c:pt idx="3529">
                  <c:v>3529</c:v>
                </c:pt>
                <c:pt idx="3530">
                  <c:v>3530</c:v>
                </c:pt>
                <c:pt idx="3531">
                  <c:v>3531</c:v>
                </c:pt>
                <c:pt idx="3532">
                  <c:v>3532</c:v>
                </c:pt>
                <c:pt idx="3533">
                  <c:v>3533</c:v>
                </c:pt>
                <c:pt idx="3534">
                  <c:v>3534</c:v>
                </c:pt>
                <c:pt idx="3535">
                  <c:v>3535</c:v>
                </c:pt>
                <c:pt idx="3536">
                  <c:v>3536</c:v>
                </c:pt>
                <c:pt idx="3537">
                  <c:v>3537</c:v>
                </c:pt>
                <c:pt idx="3538">
                  <c:v>3538</c:v>
                </c:pt>
                <c:pt idx="3539">
                  <c:v>3539</c:v>
                </c:pt>
                <c:pt idx="3540">
                  <c:v>3540</c:v>
                </c:pt>
                <c:pt idx="3541">
                  <c:v>3541</c:v>
                </c:pt>
                <c:pt idx="3542">
                  <c:v>3542</c:v>
                </c:pt>
                <c:pt idx="3543">
                  <c:v>3543</c:v>
                </c:pt>
                <c:pt idx="3544">
                  <c:v>3544</c:v>
                </c:pt>
                <c:pt idx="3545">
                  <c:v>3545</c:v>
                </c:pt>
                <c:pt idx="3546">
                  <c:v>3546</c:v>
                </c:pt>
                <c:pt idx="3547">
                  <c:v>3547</c:v>
                </c:pt>
                <c:pt idx="3548">
                  <c:v>3548</c:v>
                </c:pt>
                <c:pt idx="3549">
                  <c:v>3549</c:v>
                </c:pt>
                <c:pt idx="3550">
                  <c:v>3550</c:v>
                </c:pt>
                <c:pt idx="3551">
                  <c:v>3551</c:v>
                </c:pt>
                <c:pt idx="3552">
                  <c:v>3552</c:v>
                </c:pt>
                <c:pt idx="3553">
                  <c:v>3553</c:v>
                </c:pt>
                <c:pt idx="3554">
                  <c:v>3554</c:v>
                </c:pt>
                <c:pt idx="3555">
                  <c:v>3555</c:v>
                </c:pt>
                <c:pt idx="3556">
                  <c:v>3556</c:v>
                </c:pt>
                <c:pt idx="3557">
                  <c:v>3557</c:v>
                </c:pt>
                <c:pt idx="3558">
                  <c:v>3558</c:v>
                </c:pt>
                <c:pt idx="3559">
                  <c:v>3559</c:v>
                </c:pt>
                <c:pt idx="3560">
                  <c:v>3560</c:v>
                </c:pt>
                <c:pt idx="3561">
                  <c:v>3561</c:v>
                </c:pt>
                <c:pt idx="3562">
                  <c:v>3562</c:v>
                </c:pt>
                <c:pt idx="3563">
                  <c:v>3563</c:v>
                </c:pt>
                <c:pt idx="3564">
                  <c:v>3564</c:v>
                </c:pt>
                <c:pt idx="3565">
                  <c:v>3565</c:v>
                </c:pt>
                <c:pt idx="3566">
                  <c:v>3566</c:v>
                </c:pt>
                <c:pt idx="3567">
                  <c:v>3567</c:v>
                </c:pt>
                <c:pt idx="3568">
                  <c:v>3568</c:v>
                </c:pt>
                <c:pt idx="3569">
                  <c:v>3569</c:v>
                </c:pt>
                <c:pt idx="3570">
                  <c:v>3570</c:v>
                </c:pt>
                <c:pt idx="3571">
                  <c:v>3571</c:v>
                </c:pt>
                <c:pt idx="3572">
                  <c:v>3572</c:v>
                </c:pt>
                <c:pt idx="3573">
                  <c:v>3573</c:v>
                </c:pt>
                <c:pt idx="3574">
                  <c:v>3574</c:v>
                </c:pt>
                <c:pt idx="3575">
                  <c:v>3575</c:v>
                </c:pt>
                <c:pt idx="3576">
                  <c:v>3576</c:v>
                </c:pt>
                <c:pt idx="3577">
                  <c:v>3577</c:v>
                </c:pt>
                <c:pt idx="3578">
                  <c:v>3578</c:v>
                </c:pt>
                <c:pt idx="3579">
                  <c:v>3579</c:v>
                </c:pt>
                <c:pt idx="3580">
                  <c:v>3580</c:v>
                </c:pt>
                <c:pt idx="3581">
                  <c:v>3581</c:v>
                </c:pt>
                <c:pt idx="3582">
                  <c:v>3582</c:v>
                </c:pt>
                <c:pt idx="3583">
                  <c:v>3583</c:v>
                </c:pt>
                <c:pt idx="3584">
                  <c:v>3584</c:v>
                </c:pt>
                <c:pt idx="3585">
                  <c:v>3585</c:v>
                </c:pt>
                <c:pt idx="3586">
                  <c:v>3586</c:v>
                </c:pt>
                <c:pt idx="3587">
                  <c:v>3587</c:v>
                </c:pt>
                <c:pt idx="3588">
                  <c:v>3588</c:v>
                </c:pt>
                <c:pt idx="3589">
                  <c:v>3589</c:v>
                </c:pt>
                <c:pt idx="3590">
                  <c:v>3590</c:v>
                </c:pt>
                <c:pt idx="3591">
                  <c:v>3591</c:v>
                </c:pt>
                <c:pt idx="3592">
                  <c:v>3592</c:v>
                </c:pt>
                <c:pt idx="3593">
                  <c:v>3593</c:v>
                </c:pt>
                <c:pt idx="3594">
                  <c:v>3594</c:v>
                </c:pt>
                <c:pt idx="3595">
                  <c:v>3595</c:v>
                </c:pt>
                <c:pt idx="3596">
                  <c:v>3596</c:v>
                </c:pt>
                <c:pt idx="3597">
                  <c:v>3597</c:v>
                </c:pt>
                <c:pt idx="3598">
                  <c:v>3598</c:v>
                </c:pt>
                <c:pt idx="3599">
                  <c:v>3599</c:v>
                </c:pt>
                <c:pt idx="3600">
                  <c:v>3600</c:v>
                </c:pt>
                <c:pt idx="3601">
                  <c:v>3601</c:v>
                </c:pt>
                <c:pt idx="3602">
                  <c:v>3602</c:v>
                </c:pt>
                <c:pt idx="3603">
                  <c:v>3603</c:v>
                </c:pt>
                <c:pt idx="3604">
                  <c:v>3604</c:v>
                </c:pt>
                <c:pt idx="3605">
                  <c:v>3605</c:v>
                </c:pt>
                <c:pt idx="3606">
                  <c:v>3606</c:v>
                </c:pt>
                <c:pt idx="3607">
                  <c:v>3607</c:v>
                </c:pt>
                <c:pt idx="3608">
                  <c:v>3608</c:v>
                </c:pt>
                <c:pt idx="3609">
                  <c:v>3609</c:v>
                </c:pt>
                <c:pt idx="3610">
                  <c:v>3610</c:v>
                </c:pt>
                <c:pt idx="3611">
                  <c:v>3611</c:v>
                </c:pt>
                <c:pt idx="3612">
                  <c:v>3612</c:v>
                </c:pt>
                <c:pt idx="3613">
                  <c:v>3613</c:v>
                </c:pt>
                <c:pt idx="3614">
                  <c:v>3614</c:v>
                </c:pt>
                <c:pt idx="3615">
                  <c:v>3615</c:v>
                </c:pt>
                <c:pt idx="3616">
                  <c:v>3616</c:v>
                </c:pt>
                <c:pt idx="3617">
                  <c:v>3617</c:v>
                </c:pt>
                <c:pt idx="3618">
                  <c:v>3618</c:v>
                </c:pt>
                <c:pt idx="3619">
                  <c:v>3619</c:v>
                </c:pt>
                <c:pt idx="3620">
                  <c:v>3620</c:v>
                </c:pt>
                <c:pt idx="3621">
                  <c:v>3621</c:v>
                </c:pt>
                <c:pt idx="3622">
                  <c:v>3622</c:v>
                </c:pt>
                <c:pt idx="3623">
                  <c:v>3623</c:v>
                </c:pt>
                <c:pt idx="3624">
                  <c:v>3624</c:v>
                </c:pt>
                <c:pt idx="3625">
                  <c:v>3625</c:v>
                </c:pt>
                <c:pt idx="3626">
                  <c:v>3626</c:v>
                </c:pt>
                <c:pt idx="3627">
                  <c:v>3627</c:v>
                </c:pt>
                <c:pt idx="3628">
                  <c:v>3628</c:v>
                </c:pt>
                <c:pt idx="3629">
                  <c:v>3629</c:v>
                </c:pt>
                <c:pt idx="3630">
                  <c:v>3630</c:v>
                </c:pt>
                <c:pt idx="3631">
                  <c:v>3631</c:v>
                </c:pt>
                <c:pt idx="3632">
                  <c:v>3632</c:v>
                </c:pt>
                <c:pt idx="3633">
                  <c:v>3633</c:v>
                </c:pt>
                <c:pt idx="3634">
                  <c:v>3634</c:v>
                </c:pt>
                <c:pt idx="3635">
                  <c:v>3635</c:v>
                </c:pt>
                <c:pt idx="3636">
                  <c:v>3636</c:v>
                </c:pt>
                <c:pt idx="3637">
                  <c:v>3637</c:v>
                </c:pt>
                <c:pt idx="3638">
                  <c:v>3638</c:v>
                </c:pt>
                <c:pt idx="3639">
                  <c:v>3639</c:v>
                </c:pt>
                <c:pt idx="3640">
                  <c:v>3640</c:v>
                </c:pt>
                <c:pt idx="3641">
                  <c:v>3641</c:v>
                </c:pt>
                <c:pt idx="3642">
                  <c:v>3642</c:v>
                </c:pt>
                <c:pt idx="3643">
                  <c:v>3643</c:v>
                </c:pt>
                <c:pt idx="3644">
                  <c:v>3644</c:v>
                </c:pt>
                <c:pt idx="3645">
                  <c:v>3645</c:v>
                </c:pt>
                <c:pt idx="3646">
                  <c:v>3646</c:v>
                </c:pt>
                <c:pt idx="3647">
                  <c:v>3647</c:v>
                </c:pt>
                <c:pt idx="3648">
                  <c:v>3648</c:v>
                </c:pt>
                <c:pt idx="3649">
                  <c:v>3649</c:v>
                </c:pt>
                <c:pt idx="3650">
                  <c:v>3650</c:v>
                </c:pt>
                <c:pt idx="3651">
                  <c:v>3651</c:v>
                </c:pt>
                <c:pt idx="3652">
                  <c:v>3652</c:v>
                </c:pt>
                <c:pt idx="3653">
                  <c:v>3653</c:v>
                </c:pt>
                <c:pt idx="3654">
                  <c:v>3654</c:v>
                </c:pt>
                <c:pt idx="3655">
                  <c:v>3655</c:v>
                </c:pt>
                <c:pt idx="3656">
                  <c:v>3656</c:v>
                </c:pt>
                <c:pt idx="3657">
                  <c:v>3657</c:v>
                </c:pt>
                <c:pt idx="3658">
                  <c:v>3658</c:v>
                </c:pt>
                <c:pt idx="3659">
                  <c:v>3659</c:v>
                </c:pt>
                <c:pt idx="3660">
                  <c:v>3660</c:v>
                </c:pt>
                <c:pt idx="3661">
                  <c:v>3661</c:v>
                </c:pt>
                <c:pt idx="3662">
                  <c:v>3662</c:v>
                </c:pt>
                <c:pt idx="3663">
                  <c:v>3663</c:v>
                </c:pt>
                <c:pt idx="3664">
                  <c:v>3664</c:v>
                </c:pt>
                <c:pt idx="3665">
                  <c:v>3665</c:v>
                </c:pt>
                <c:pt idx="3666">
                  <c:v>3666</c:v>
                </c:pt>
                <c:pt idx="3667">
                  <c:v>3667</c:v>
                </c:pt>
                <c:pt idx="3668">
                  <c:v>3668</c:v>
                </c:pt>
                <c:pt idx="3669">
                  <c:v>3669</c:v>
                </c:pt>
                <c:pt idx="3670">
                  <c:v>3670</c:v>
                </c:pt>
                <c:pt idx="3671">
                  <c:v>3671</c:v>
                </c:pt>
                <c:pt idx="3672">
                  <c:v>3672</c:v>
                </c:pt>
                <c:pt idx="3673">
                  <c:v>3673</c:v>
                </c:pt>
                <c:pt idx="3674">
                  <c:v>3674</c:v>
                </c:pt>
                <c:pt idx="3675">
                  <c:v>3675</c:v>
                </c:pt>
                <c:pt idx="3676">
                  <c:v>3676</c:v>
                </c:pt>
                <c:pt idx="3677">
                  <c:v>3677</c:v>
                </c:pt>
                <c:pt idx="3678">
                  <c:v>3678</c:v>
                </c:pt>
                <c:pt idx="3679">
                  <c:v>3679</c:v>
                </c:pt>
                <c:pt idx="3680">
                  <c:v>3680</c:v>
                </c:pt>
                <c:pt idx="3681">
                  <c:v>3681</c:v>
                </c:pt>
                <c:pt idx="3682">
                  <c:v>3682</c:v>
                </c:pt>
                <c:pt idx="3683">
                  <c:v>3683</c:v>
                </c:pt>
                <c:pt idx="3684">
                  <c:v>3684</c:v>
                </c:pt>
                <c:pt idx="3685">
                  <c:v>3685</c:v>
                </c:pt>
                <c:pt idx="3686">
                  <c:v>3686</c:v>
                </c:pt>
                <c:pt idx="3687">
                  <c:v>3687</c:v>
                </c:pt>
                <c:pt idx="3688">
                  <c:v>3688</c:v>
                </c:pt>
                <c:pt idx="3689">
                  <c:v>3689</c:v>
                </c:pt>
                <c:pt idx="3690">
                  <c:v>3690</c:v>
                </c:pt>
                <c:pt idx="3691">
                  <c:v>3691</c:v>
                </c:pt>
                <c:pt idx="3692">
                  <c:v>3692</c:v>
                </c:pt>
                <c:pt idx="3693">
                  <c:v>3693</c:v>
                </c:pt>
                <c:pt idx="3694">
                  <c:v>3694</c:v>
                </c:pt>
                <c:pt idx="3695">
                  <c:v>3695</c:v>
                </c:pt>
                <c:pt idx="3696">
                  <c:v>3696</c:v>
                </c:pt>
                <c:pt idx="3697">
                  <c:v>3697</c:v>
                </c:pt>
                <c:pt idx="3698">
                  <c:v>3698</c:v>
                </c:pt>
                <c:pt idx="3699">
                  <c:v>3699</c:v>
                </c:pt>
                <c:pt idx="3700">
                  <c:v>3700</c:v>
                </c:pt>
                <c:pt idx="3701">
                  <c:v>3701</c:v>
                </c:pt>
                <c:pt idx="3702">
                  <c:v>3702</c:v>
                </c:pt>
                <c:pt idx="3703">
                  <c:v>3703</c:v>
                </c:pt>
                <c:pt idx="3704">
                  <c:v>3704</c:v>
                </c:pt>
                <c:pt idx="3705">
                  <c:v>3705</c:v>
                </c:pt>
                <c:pt idx="3706">
                  <c:v>3706</c:v>
                </c:pt>
                <c:pt idx="3707">
                  <c:v>3707</c:v>
                </c:pt>
                <c:pt idx="3708">
                  <c:v>3708</c:v>
                </c:pt>
                <c:pt idx="3709">
                  <c:v>3709</c:v>
                </c:pt>
                <c:pt idx="3710">
                  <c:v>3710</c:v>
                </c:pt>
                <c:pt idx="3711">
                  <c:v>3711</c:v>
                </c:pt>
                <c:pt idx="3712">
                  <c:v>3712</c:v>
                </c:pt>
                <c:pt idx="3713">
                  <c:v>3713</c:v>
                </c:pt>
                <c:pt idx="3714">
                  <c:v>3714</c:v>
                </c:pt>
                <c:pt idx="3715">
                  <c:v>3715</c:v>
                </c:pt>
                <c:pt idx="3716">
                  <c:v>3716</c:v>
                </c:pt>
                <c:pt idx="3717">
                  <c:v>3717</c:v>
                </c:pt>
                <c:pt idx="3718">
                  <c:v>3718</c:v>
                </c:pt>
                <c:pt idx="3719">
                  <c:v>3719</c:v>
                </c:pt>
                <c:pt idx="3720">
                  <c:v>3720</c:v>
                </c:pt>
                <c:pt idx="3721">
                  <c:v>3721</c:v>
                </c:pt>
                <c:pt idx="3722">
                  <c:v>3722</c:v>
                </c:pt>
                <c:pt idx="3723">
                  <c:v>3723</c:v>
                </c:pt>
                <c:pt idx="3724">
                  <c:v>3724</c:v>
                </c:pt>
                <c:pt idx="3725">
                  <c:v>3725</c:v>
                </c:pt>
                <c:pt idx="3726">
                  <c:v>3726</c:v>
                </c:pt>
                <c:pt idx="3727">
                  <c:v>3727</c:v>
                </c:pt>
                <c:pt idx="3728">
                  <c:v>3728</c:v>
                </c:pt>
                <c:pt idx="3729">
                  <c:v>3729</c:v>
                </c:pt>
                <c:pt idx="3730">
                  <c:v>3730</c:v>
                </c:pt>
                <c:pt idx="3731">
                  <c:v>3731</c:v>
                </c:pt>
                <c:pt idx="3732">
                  <c:v>3732</c:v>
                </c:pt>
                <c:pt idx="3733">
                  <c:v>3733</c:v>
                </c:pt>
                <c:pt idx="3734">
                  <c:v>3734</c:v>
                </c:pt>
                <c:pt idx="3735">
                  <c:v>3735</c:v>
                </c:pt>
                <c:pt idx="3736">
                  <c:v>3736</c:v>
                </c:pt>
                <c:pt idx="3737">
                  <c:v>3737</c:v>
                </c:pt>
                <c:pt idx="3738">
                  <c:v>3738</c:v>
                </c:pt>
                <c:pt idx="3739">
                  <c:v>3739</c:v>
                </c:pt>
                <c:pt idx="3740">
                  <c:v>3740</c:v>
                </c:pt>
                <c:pt idx="3741">
                  <c:v>3741</c:v>
                </c:pt>
                <c:pt idx="3742">
                  <c:v>3742</c:v>
                </c:pt>
                <c:pt idx="3743">
                  <c:v>3743</c:v>
                </c:pt>
                <c:pt idx="3744">
                  <c:v>3744</c:v>
                </c:pt>
                <c:pt idx="3745">
                  <c:v>3745</c:v>
                </c:pt>
                <c:pt idx="3746">
                  <c:v>3746</c:v>
                </c:pt>
                <c:pt idx="3747">
                  <c:v>3747</c:v>
                </c:pt>
                <c:pt idx="3748">
                  <c:v>3748</c:v>
                </c:pt>
                <c:pt idx="3749">
                  <c:v>3749</c:v>
                </c:pt>
                <c:pt idx="3750">
                  <c:v>3750</c:v>
                </c:pt>
                <c:pt idx="3751">
                  <c:v>3751</c:v>
                </c:pt>
                <c:pt idx="3752">
                  <c:v>3752</c:v>
                </c:pt>
                <c:pt idx="3753">
                  <c:v>3753</c:v>
                </c:pt>
                <c:pt idx="3754">
                  <c:v>3754</c:v>
                </c:pt>
                <c:pt idx="3755">
                  <c:v>3755</c:v>
                </c:pt>
                <c:pt idx="3756">
                  <c:v>3756</c:v>
                </c:pt>
                <c:pt idx="3757">
                  <c:v>3757</c:v>
                </c:pt>
                <c:pt idx="3758">
                  <c:v>3758</c:v>
                </c:pt>
                <c:pt idx="3759">
                  <c:v>3759</c:v>
                </c:pt>
                <c:pt idx="3760">
                  <c:v>3760</c:v>
                </c:pt>
                <c:pt idx="3761">
                  <c:v>3761</c:v>
                </c:pt>
                <c:pt idx="3762">
                  <c:v>3762</c:v>
                </c:pt>
                <c:pt idx="3763">
                  <c:v>3763</c:v>
                </c:pt>
                <c:pt idx="3764">
                  <c:v>3764</c:v>
                </c:pt>
                <c:pt idx="3765">
                  <c:v>3765</c:v>
                </c:pt>
                <c:pt idx="3766">
                  <c:v>3766</c:v>
                </c:pt>
                <c:pt idx="3767">
                  <c:v>3767</c:v>
                </c:pt>
                <c:pt idx="3768">
                  <c:v>3768</c:v>
                </c:pt>
                <c:pt idx="3769">
                  <c:v>3769</c:v>
                </c:pt>
                <c:pt idx="3770">
                  <c:v>3770</c:v>
                </c:pt>
                <c:pt idx="3771">
                  <c:v>3771</c:v>
                </c:pt>
                <c:pt idx="3772">
                  <c:v>3772</c:v>
                </c:pt>
                <c:pt idx="3773">
                  <c:v>3773</c:v>
                </c:pt>
                <c:pt idx="3774">
                  <c:v>3774</c:v>
                </c:pt>
                <c:pt idx="3775">
                  <c:v>3775</c:v>
                </c:pt>
                <c:pt idx="3776">
                  <c:v>3776</c:v>
                </c:pt>
                <c:pt idx="3777">
                  <c:v>3777</c:v>
                </c:pt>
                <c:pt idx="3778">
                  <c:v>3778</c:v>
                </c:pt>
                <c:pt idx="3779">
                  <c:v>3779</c:v>
                </c:pt>
                <c:pt idx="3780">
                  <c:v>3780</c:v>
                </c:pt>
                <c:pt idx="3781">
                  <c:v>3781</c:v>
                </c:pt>
                <c:pt idx="3782">
                  <c:v>3782</c:v>
                </c:pt>
                <c:pt idx="3783">
                  <c:v>3783</c:v>
                </c:pt>
                <c:pt idx="3784">
                  <c:v>3784</c:v>
                </c:pt>
                <c:pt idx="3785">
                  <c:v>3785</c:v>
                </c:pt>
                <c:pt idx="3786">
                  <c:v>3786</c:v>
                </c:pt>
                <c:pt idx="3787">
                  <c:v>3787</c:v>
                </c:pt>
                <c:pt idx="3788">
                  <c:v>3788</c:v>
                </c:pt>
                <c:pt idx="3789">
                  <c:v>3789</c:v>
                </c:pt>
                <c:pt idx="3790">
                  <c:v>3790</c:v>
                </c:pt>
                <c:pt idx="3791">
                  <c:v>3791</c:v>
                </c:pt>
                <c:pt idx="3792">
                  <c:v>3792</c:v>
                </c:pt>
                <c:pt idx="3793">
                  <c:v>3793</c:v>
                </c:pt>
                <c:pt idx="3794">
                  <c:v>3794</c:v>
                </c:pt>
                <c:pt idx="3795">
                  <c:v>3795</c:v>
                </c:pt>
                <c:pt idx="3796">
                  <c:v>3796</c:v>
                </c:pt>
                <c:pt idx="3797">
                  <c:v>3797</c:v>
                </c:pt>
                <c:pt idx="3798">
                  <c:v>3798</c:v>
                </c:pt>
                <c:pt idx="3799">
                  <c:v>3799</c:v>
                </c:pt>
                <c:pt idx="3800">
                  <c:v>3800</c:v>
                </c:pt>
                <c:pt idx="3801">
                  <c:v>3801</c:v>
                </c:pt>
                <c:pt idx="3802">
                  <c:v>3802</c:v>
                </c:pt>
                <c:pt idx="3803">
                  <c:v>3803</c:v>
                </c:pt>
                <c:pt idx="3804">
                  <c:v>3804</c:v>
                </c:pt>
                <c:pt idx="3805">
                  <c:v>3805</c:v>
                </c:pt>
                <c:pt idx="3806">
                  <c:v>3806</c:v>
                </c:pt>
                <c:pt idx="3807">
                  <c:v>3807</c:v>
                </c:pt>
                <c:pt idx="3808">
                  <c:v>3808</c:v>
                </c:pt>
                <c:pt idx="3809">
                  <c:v>3809</c:v>
                </c:pt>
                <c:pt idx="3810">
                  <c:v>3810</c:v>
                </c:pt>
                <c:pt idx="3811">
                  <c:v>3811</c:v>
                </c:pt>
                <c:pt idx="3812">
                  <c:v>3812</c:v>
                </c:pt>
                <c:pt idx="3813">
                  <c:v>3813</c:v>
                </c:pt>
                <c:pt idx="3814">
                  <c:v>3814</c:v>
                </c:pt>
                <c:pt idx="3815">
                  <c:v>3815</c:v>
                </c:pt>
                <c:pt idx="3816">
                  <c:v>3816</c:v>
                </c:pt>
                <c:pt idx="3817">
                  <c:v>3817</c:v>
                </c:pt>
                <c:pt idx="3818">
                  <c:v>3818</c:v>
                </c:pt>
                <c:pt idx="3819">
                  <c:v>3819</c:v>
                </c:pt>
                <c:pt idx="3820">
                  <c:v>3820</c:v>
                </c:pt>
                <c:pt idx="3821">
                  <c:v>3821</c:v>
                </c:pt>
                <c:pt idx="3822">
                  <c:v>3822</c:v>
                </c:pt>
                <c:pt idx="3823">
                  <c:v>3823</c:v>
                </c:pt>
                <c:pt idx="3824">
                  <c:v>3824</c:v>
                </c:pt>
                <c:pt idx="3825">
                  <c:v>3825</c:v>
                </c:pt>
                <c:pt idx="3826">
                  <c:v>3826</c:v>
                </c:pt>
                <c:pt idx="3827">
                  <c:v>3827</c:v>
                </c:pt>
                <c:pt idx="3828">
                  <c:v>3828</c:v>
                </c:pt>
                <c:pt idx="3829">
                  <c:v>3829</c:v>
                </c:pt>
                <c:pt idx="3830">
                  <c:v>3830</c:v>
                </c:pt>
                <c:pt idx="3831">
                  <c:v>3831</c:v>
                </c:pt>
                <c:pt idx="3832">
                  <c:v>3832</c:v>
                </c:pt>
                <c:pt idx="3833">
                  <c:v>3833</c:v>
                </c:pt>
                <c:pt idx="3834">
                  <c:v>3834</c:v>
                </c:pt>
                <c:pt idx="3835">
                  <c:v>3835</c:v>
                </c:pt>
                <c:pt idx="3836">
                  <c:v>3836</c:v>
                </c:pt>
                <c:pt idx="3837">
                  <c:v>3837</c:v>
                </c:pt>
                <c:pt idx="3838">
                  <c:v>3838</c:v>
                </c:pt>
                <c:pt idx="3839">
                  <c:v>3839</c:v>
                </c:pt>
                <c:pt idx="3840">
                  <c:v>3840</c:v>
                </c:pt>
                <c:pt idx="3841">
                  <c:v>3841</c:v>
                </c:pt>
                <c:pt idx="3842">
                  <c:v>3842</c:v>
                </c:pt>
                <c:pt idx="3843">
                  <c:v>3843</c:v>
                </c:pt>
                <c:pt idx="3844">
                  <c:v>3844</c:v>
                </c:pt>
                <c:pt idx="3845">
                  <c:v>3845</c:v>
                </c:pt>
                <c:pt idx="3846">
                  <c:v>3846</c:v>
                </c:pt>
                <c:pt idx="3847">
                  <c:v>3847</c:v>
                </c:pt>
                <c:pt idx="3848">
                  <c:v>3848</c:v>
                </c:pt>
                <c:pt idx="3849">
                  <c:v>3849</c:v>
                </c:pt>
                <c:pt idx="3850">
                  <c:v>3850</c:v>
                </c:pt>
                <c:pt idx="3851">
                  <c:v>3851</c:v>
                </c:pt>
                <c:pt idx="3852">
                  <c:v>3852</c:v>
                </c:pt>
                <c:pt idx="3853">
                  <c:v>3853</c:v>
                </c:pt>
                <c:pt idx="3854">
                  <c:v>3854</c:v>
                </c:pt>
                <c:pt idx="3855">
                  <c:v>3855</c:v>
                </c:pt>
                <c:pt idx="3856">
                  <c:v>3856</c:v>
                </c:pt>
                <c:pt idx="3857">
                  <c:v>3857</c:v>
                </c:pt>
                <c:pt idx="3858">
                  <c:v>3858</c:v>
                </c:pt>
                <c:pt idx="3859">
                  <c:v>3859</c:v>
                </c:pt>
                <c:pt idx="3860">
                  <c:v>3860</c:v>
                </c:pt>
                <c:pt idx="3861">
                  <c:v>3861</c:v>
                </c:pt>
                <c:pt idx="3862">
                  <c:v>3862</c:v>
                </c:pt>
                <c:pt idx="3863">
                  <c:v>3863</c:v>
                </c:pt>
                <c:pt idx="3864">
                  <c:v>3864</c:v>
                </c:pt>
                <c:pt idx="3865">
                  <c:v>3865</c:v>
                </c:pt>
                <c:pt idx="3866">
                  <c:v>3866</c:v>
                </c:pt>
                <c:pt idx="3867">
                  <c:v>3867</c:v>
                </c:pt>
                <c:pt idx="3868">
                  <c:v>3868</c:v>
                </c:pt>
                <c:pt idx="3869">
                  <c:v>3869</c:v>
                </c:pt>
                <c:pt idx="3870">
                  <c:v>3870</c:v>
                </c:pt>
                <c:pt idx="3871">
                  <c:v>3871</c:v>
                </c:pt>
                <c:pt idx="3872">
                  <c:v>3872</c:v>
                </c:pt>
                <c:pt idx="3873">
                  <c:v>3873</c:v>
                </c:pt>
                <c:pt idx="3874">
                  <c:v>3874</c:v>
                </c:pt>
                <c:pt idx="3875">
                  <c:v>3875</c:v>
                </c:pt>
                <c:pt idx="3876">
                  <c:v>3876</c:v>
                </c:pt>
                <c:pt idx="3877">
                  <c:v>3877</c:v>
                </c:pt>
                <c:pt idx="3878">
                  <c:v>3878</c:v>
                </c:pt>
                <c:pt idx="3879">
                  <c:v>3879</c:v>
                </c:pt>
                <c:pt idx="3880">
                  <c:v>3880</c:v>
                </c:pt>
                <c:pt idx="3881">
                  <c:v>3881</c:v>
                </c:pt>
                <c:pt idx="3882">
                  <c:v>3882</c:v>
                </c:pt>
                <c:pt idx="3883">
                  <c:v>3883</c:v>
                </c:pt>
                <c:pt idx="3884">
                  <c:v>3884</c:v>
                </c:pt>
                <c:pt idx="3885">
                  <c:v>3885</c:v>
                </c:pt>
                <c:pt idx="3886">
                  <c:v>3886</c:v>
                </c:pt>
                <c:pt idx="3887">
                  <c:v>3887</c:v>
                </c:pt>
                <c:pt idx="3888">
                  <c:v>3888</c:v>
                </c:pt>
                <c:pt idx="3889">
                  <c:v>3889</c:v>
                </c:pt>
                <c:pt idx="3890">
                  <c:v>3890</c:v>
                </c:pt>
                <c:pt idx="3891">
                  <c:v>3891</c:v>
                </c:pt>
                <c:pt idx="3892">
                  <c:v>3892</c:v>
                </c:pt>
                <c:pt idx="3893">
                  <c:v>3893</c:v>
                </c:pt>
                <c:pt idx="3894">
                  <c:v>3894</c:v>
                </c:pt>
                <c:pt idx="3895">
                  <c:v>3895</c:v>
                </c:pt>
                <c:pt idx="3896">
                  <c:v>3896</c:v>
                </c:pt>
                <c:pt idx="3897">
                  <c:v>3897</c:v>
                </c:pt>
                <c:pt idx="3898">
                  <c:v>3898</c:v>
                </c:pt>
                <c:pt idx="3899">
                  <c:v>3899</c:v>
                </c:pt>
                <c:pt idx="3900">
                  <c:v>3900</c:v>
                </c:pt>
                <c:pt idx="3901">
                  <c:v>3901</c:v>
                </c:pt>
                <c:pt idx="3902">
                  <c:v>3902</c:v>
                </c:pt>
                <c:pt idx="3903">
                  <c:v>3903</c:v>
                </c:pt>
                <c:pt idx="3904">
                  <c:v>3904</c:v>
                </c:pt>
                <c:pt idx="3905">
                  <c:v>3905</c:v>
                </c:pt>
                <c:pt idx="3906">
                  <c:v>3906</c:v>
                </c:pt>
                <c:pt idx="3907">
                  <c:v>3907</c:v>
                </c:pt>
                <c:pt idx="3908">
                  <c:v>3908</c:v>
                </c:pt>
                <c:pt idx="3909">
                  <c:v>3909</c:v>
                </c:pt>
                <c:pt idx="3910">
                  <c:v>3910</c:v>
                </c:pt>
                <c:pt idx="3911">
                  <c:v>3911</c:v>
                </c:pt>
                <c:pt idx="3912">
                  <c:v>3912</c:v>
                </c:pt>
                <c:pt idx="3913">
                  <c:v>3913</c:v>
                </c:pt>
                <c:pt idx="3914">
                  <c:v>3914</c:v>
                </c:pt>
                <c:pt idx="3915">
                  <c:v>3915</c:v>
                </c:pt>
                <c:pt idx="3916">
                  <c:v>3916</c:v>
                </c:pt>
                <c:pt idx="3917">
                  <c:v>3917</c:v>
                </c:pt>
                <c:pt idx="3918">
                  <c:v>3918</c:v>
                </c:pt>
                <c:pt idx="3919">
                  <c:v>3919</c:v>
                </c:pt>
                <c:pt idx="3920">
                  <c:v>3920</c:v>
                </c:pt>
                <c:pt idx="3921">
                  <c:v>3921</c:v>
                </c:pt>
                <c:pt idx="3922">
                  <c:v>3922</c:v>
                </c:pt>
                <c:pt idx="3923">
                  <c:v>3923</c:v>
                </c:pt>
                <c:pt idx="3924">
                  <c:v>3924</c:v>
                </c:pt>
                <c:pt idx="3925">
                  <c:v>3925</c:v>
                </c:pt>
                <c:pt idx="3926">
                  <c:v>3926</c:v>
                </c:pt>
                <c:pt idx="3927">
                  <c:v>3927</c:v>
                </c:pt>
                <c:pt idx="3928">
                  <c:v>3928</c:v>
                </c:pt>
                <c:pt idx="3929">
                  <c:v>3929</c:v>
                </c:pt>
                <c:pt idx="3930">
                  <c:v>3930</c:v>
                </c:pt>
                <c:pt idx="3931">
                  <c:v>3931</c:v>
                </c:pt>
                <c:pt idx="3932">
                  <c:v>3932</c:v>
                </c:pt>
                <c:pt idx="3933">
                  <c:v>3933</c:v>
                </c:pt>
                <c:pt idx="3934">
                  <c:v>3934</c:v>
                </c:pt>
                <c:pt idx="3935">
                  <c:v>3935</c:v>
                </c:pt>
                <c:pt idx="3936">
                  <c:v>3936</c:v>
                </c:pt>
                <c:pt idx="3937">
                  <c:v>3937</c:v>
                </c:pt>
                <c:pt idx="3938">
                  <c:v>3938</c:v>
                </c:pt>
                <c:pt idx="3939">
                  <c:v>3939</c:v>
                </c:pt>
                <c:pt idx="3940">
                  <c:v>3940</c:v>
                </c:pt>
                <c:pt idx="3941">
                  <c:v>3941</c:v>
                </c:pt>
                <c:pt idx="3942">
                  <c:v>3942</c:v>
                </c:pt>
                <c:pt idx="3943">
                  <c:v>3943</c:v>
                </c:pt>
                <c:pt idx="3944">
                  <c:v>3944</c:v>
                </c:pt>
                <c:pt idx="3945">
                  <c:v>3945</c:v>
                </c:pt>
                <c:pt idx="3946">
                  <c:v>3946</c:v>
                </c:pt>
                <c:pt idx="3947">
                  <c:v>3947</c:v>
                </c:pt>
                <c:pt idx="3948">
                  <c:v>3948</c:v>
                </c:pt>
                <c:pt idx="3949">
                  <c:v>3949</c:v>
                </c:pt>
                <c:pt idx="3950">
                  <c:v>3950</c:v>
                </c:pt>
                <c:pt idx="3951">
                  <c:v>3951</c:v>
                </c:pt>
                <c:pt idx="3952">
                  <c:v>3952</c:v>
                </c:pt>
                <c:pt idx="3953">
                  <c:v>3953</c:v>
                </c:pt>
                <c:pt idx="3954">
                  <c:v>3954</c:v>
                </c:pt>
                <c:pt idx="3955">
                  <c:v>3955</c:v>
                </c:pt>
                <c:pt idx="3956">
                  <c:v>3956</c:v>
                </c:pt>
                <c:pt idx="3957">
                  <c:v>3957</c:v>
                </c:pt>
                <c:pt idx="3958">
                  <c:v>3958</c:v>
                </c:pt>
                <c:pt idx="3959">
                  <c:v>3959</c:v>
                </c:pt>
                <c:pt idx="3960">
                  <c:v>3960</c:v>
                </c:pt>
                <c:pt idx="3961">
                  <c:v>3961</c:v>
                </c:pt>
                <c:pt idx="3962">
                  <c:v>3962</c:v>
                </c:pt>
                <c:pt idx="3963">
                  <c:v>3963</c:v>
                </c:pt>
                <c:pt idx="3964">
                  <c:v>3964</c:v>
                </c:pt>
                <c:pt idx="3965">
                  <c:v>3965</c:v>
                </c:pt>
                <c:pt idx="3966">
                  <c:v>3966</c:v>
                </c:pt>
                <c:pt idx="3967">
                  <c:v>3967</c:v>
                </c:pt>
                <c:pt idx="3968">
                  <c:v>3968</c:v>
                </c:pt>
                <c:pt idx="3969">
                  <c:v>3969</c:v>
                </c:pt>
                <c:pt idx="3970">
                  <c:v>3970</c:v>
                </c:pt>
                <c:pt idx="3971">
                  <c:v>3971</c:v>
                </c:pt>
                <c:pt idx="3972">
                  <c:v>3972</c:v>
                </c:pt>
                <c:pt idx="3973">
                  <c:v>3973</c:v>
                </c:pt>
                <c:pt idx="3974">
                  <c:v>3974</c:v>
                </c:pt>
                <c:pt idx="3975">
                  <c:v>3975</c:v>
                </c:pt>
                <c:pt idx="3976">
                  <c:v>3976</c:v>
                </c:pt>
                <c:pt idx="3977">
                  <c:v>3977</c:v>
                </c:pt>
                <c:pt idx="3978">
                  <c:v>3978</c:v>
                </c:pt>
                <c:pt idx="3979">
                  <c:v>3979</c:v>
                </c:pt>
                <c:pt idx="3980">
                  <c:v>3980</c:v>
                </c:pt>
                <c:pt idx="3981">
                  <c:v>3981</c:v>
                </c:pt>
                <c:pt idx="3982">
                  <c:v>3982</c:v>
                </c:pt>
                <c:pt idx="3983">
                  <c:v>3983</c:v>
                </c:pt>
                <c:pt idx="3984">
                  <c:v>3984</c:v>
                </c:pt>
                <c:pt idx="3985">
                  <c:v>3985</c:v>
                </c:pt>
                <c:pt idx="3986">
                  <c:v>3986</c:v>
                </c:pt>
                <c:pt idx="3987">
                  <c:v>3987</c:v>
                </c:pt>
                <c:pt idx="3988">
                  <c:v>3988</c:v>
                </c:pt>
                <c:pt idx="3989">
                  <c:v>3989</c:v>
                </c:pt>
                <c:pt idx="3990">
                  <c:v>3990</c:v>
                </c:pt>
                <c:pt idx="3991">
                  <c:v>3991</c:v>
                </c:pt>
                <c:pt idx="3992">
                  <c:v>3992</c:v>
                </c:pt>
                <c:pt idx="3993">
                  <c:v>3993</c:v>
                </c:pt>
                <c:pt idx="3994">
                  <c:v>3994</c:v>
                </c:pt>
                <c:pt idx="3995">
                  <c:v>3995</c:v>
                </c:pt>
                <c:pt idx="3996">
                  <c:v>3996</c:v>
                </c:pt>
                <c:pt idx="3997">
                  <c:v>3997</c:v>
                </c:pt>
                <c:pt idx="3998">
                  <c:v>3998</c:v>
                </c:pt>
                <c:pt idx="3999">
                  <c:v>3999</c:v>
                </c:pt>
                <c:pt idx="4000">
                  <c:v>4000</c:v>
                </c:pt>
                <c:pt idx="4001">
                  <c:v>4001</c:v>
                </c:pt>
                <c:pt idx="4002">
                  <c:v>4002</c:v>
                </c:pt>
                <c:pt idx="4003">
                  <c:v>4003</c:v>
                </c:pt>
                <c:pt idx="4004">
                  <c:v>4004</c:v>
                </c:pt>
                <c:pt idx="4005">
                  <c:v>4005</c:v>
                </c:pt>
                <c:pt idx="4006">
                  <c:v>4006</c:v>
                </c:pt>
                <c:pt idx="4007">
                  <c:v>4007</c:v>
                </c:pt>
                <c:pt idx="4008">
                  <c:v>4008</c:v>
                </c:pt>
                <c:pt idx="4009">
                  <c:v>4009</c:v>
                </c:pt>
                <c:pt idx="4010">
                  <c:v>4010</c:v>
                </c:pt>
                <c:pt idx="4011">
                  <c:v>4011</c:v>
                </c:pt>
                <c:pt idx="4012">
                  <c:v>4012</c:v>
                </c:pt>
                <c:pt idx="4013">
                  <c:v>4013</c:v>
                </c:pt>
                <c:pt idx="4014">
                  <c:v>4014</c:v>
                </c:pt>
                <c:pt idx="4015">
                  <c:v>4015</c:v>
                </c:pt>
                <c:pt idx="4016">
                  <c:v>4016</c:v>
                </c:pt>
                <c:pt idx="4017">
                  <c:v>4017</c:v>
                </c:pt>
                <c:pt idx="4018">
                  <c:v>4018</c:v>
                </c:pt>
                <c:pt idx="4019">
                  <c:v>4019</c:v>
                </c:pt>
                <c:pt idx="4020">
                  <c:v>4020</c:v>
                </c:pt>
                <c:pt idx="4021">
                  <c:v>4021</c:v>
                </c:pt>
                <c:pt idx="4022">
                  <c:v>4022</c:v>
                </c:pt>
                <c:pt idx="4023">
                  <c:v>4023</c:v>
                </c:pt>
                <c:pt idx="4024">
                  <c:v>4024</c:v>
                </c:pt>
                <c:pt idx="4025">
                  <c:v>4025</c:v>
                </c:pt>
                <c:pt idx="4026">
                  <c:v>4026</c:v>
                </c:pt>
                <c:pt idx="4027">
                  <c:v>4027</c:v>
                </c:pt>
                <c:pt idx="4028">
                  <c:v>4028</c:v>
                </c:pt>
                <c:pt idx="4029">
                  <c:v>4029</c:v>
                </c:pt>
                <c:pt idx="4030">
                  <c:v>4030</c:v>
                </c:pt>
                <c:pt idx="4031">
                  <c:v>4031</c:v>
                </c:pt>
                <c:pt idx="4032">
                  <c:v>4032</c:v>
                </c:pt>
                <c:pt idx="4033">
                  <c:v>4033</c:v>
                </c:pt>
                <c:pt idx="4034">
                  <c:v>4034</c:v>
                </c:pt>
                <c:pt idx="4035">
                  <c:v>4035</c:v>
                </c:pt>
                <c:pt idx="4036">
                  <c:v>4036</c:v>
                </c:pt>
                <c:pt idx="4037">
                  <c:v>4037</c:v>
                </c:pt>
                <c:pt idx="4038">
                  <c:v>4038</c:v>
                </c:pt>
                <c:pt idx="4039">
                  <c:v>4039</c:v>
                </c:pt>
                <c:pt idx="4040">
                  <c:v>4040</c:v>
                </c:pt>
                <c:pt idx="4041">
                  <c:v>4041</c:v>
                </c:pt>
                <c:pt idx="4042">
                  <c:v>4042</c:v>
                </c:pt>
                <c:pt idx="4043">
                  <c:v>4043</c:v>
                </c:pt>
                <c:pt idx="4044">
                  <c:v>4044</c:v>
                </c:pt>
                <c:pt idx="4045">
                  <c:v>4045</c:v>
                </c:pt>
                <c:pt idx="4046">
                  <c:v>4046</c:v>
                </c:pt>
                <c:pt idx="4047">
                  <c:v>4047</c:v>
                </c:pt>
                <c:pt idx="4048">
                  <c:v>4048</c:v>
                </c:pt>
                <c:pt idx="4049">
                  <c:v>4049</c:v>
                </c:pt>
                <c:pt idx="4050">
                  <c:v>4050</c:v>
                </c:pt>
                <c:pt idx="4051">
                  <c:v>4051</c:v>
                </c:pt>
                <c:pt idx="4052">
                  <c:v>4052</c:v>
                </c:pt>
                <c:pt idx="4053">
                  <c:v>4053</c:v>
                </c:pt>
                <c:pt idx="4054">
                  <c:v>4054</c:v>
                </c:pt>
                <c:pt idx="4055">
                  <c:v>4055</c:v>
                </c:pt>
                <c:pt idx="4056">
                  <c:v>4056</c:v>
                </c:pt>
                <c:pt idx="4057">
                  <c:v>4057</c:v>
                </c:pt>
                <c:pt idx="4058">
                  <c:v>4058</c:v>
                </c:pt>
                <c:pt idx="4059">
                  <c:v>4059</c:v>
                </c:pt>
                <c:pt idx="4060">
                  <c:v>4060</c:v>
                </c:pt>
                <c:pt idx="4061">
                  <c:v>4061</c:v>
                </c:pt>
                <c:pt idx="4062">
                  <c:v>4062</c:v>
                </c:pt>
                <c:pt idx="4063">
                  <c:v>4063</c:v>
                </c:pt>
                <c:pt idx="4064">
                  <c:v>4064</c:v>
                </c:pt>
                <c:pt idx="4065">
                  <c:v>4065</c:v>
                </c:pt>
                <c:pt idx="4066">
                  <c:v>4066</c:v>
                </c:pt>
                <c:pt idx="4067">
                  <c:v>4067</c:v>
                </c:pt>
                <c:pt idx="4068">
                  <c:v>4068</c:v>
                </c:pt>
                <c:pt idx="4069">
                  <c:v>4069</c:v>
                </c:pt>
                <c:pt idx="4070">
                  <c:v>4070</c:v>
                </c:pt>
                <c:pt idx="4071">
                  <c:v>4071</c:v>
                </c:pt>
                <c:pt idx="4072">
                  <c:v>4072</c:v>
                </c:pt>
                <c:pt idx="4073">
                  <c:v>4073</c:v>
                </c:pt>
                <c:pt idx="4074">
                  <c:v>4074</c:v>
                </c:pt>
                <c:pt idx="4075">
                  <c:v>4075</c:v>
                </c:pt>
                <c:pt idx="4076">
                  <c:v>4076</c:v>
                </c:pt>
                <c:pt idx="4077">
                  <c:v>4077</c:v>
                </c:pt>
                <c:pt idx="4078">
                  <c:v>4078</c:v>
                </c:pt>
                <c:pt idx="4079">
                  <c:v>4079</c:v>
                </c:pt>
                <c:pt idx="4080">
                  <c:v>4080</c:v>
                </c:pt>
                <c:pt idx="4081">
                  <c:v>4081</c:v>
                </c:pt>
                <c:pt idx="4082">
                  <c:v>4082</c:v>
                </c:pt>
                <c:pt idx="4083">
                  <c:v>4083</c:v>
                </c:pt>
                <c:pt idx="4084">
                  <c:v>4084</c:v>
                </c:pt>
                <c:pt idx="4085">
                  <c:v>4085</c:v>
                </c:pt>
                <c:pt idx="4086">
                  <c:v>4086</c:v>
                </c:pt>
                <c:pt idx="4087">
                  <c:v>4087</c:v>
                </c:pt>
                <c:pt idx="4088">
                  <c:v>4088</c:v>
                </c:pt>
                <c:pt idx="4089">
                  <c:v>4089</c:v>
                </c:pt>
                <c:pt idx="4090">
                  <c:v>4090</c:v>
                </c:pt>
                <c:pt idx="4091">
                  <c:v>4091</c:v>
                </c:pt>
                <c:pt idx="4092">
                  <c:v>4092</c:v>
                </c:pt>
                <c:pt idx="4093">
                  <c:v>4093</c:v>
                </c:pt>
                <c:pt idx="4094">
                  <c:v>4094</c:v>
                </c:pt>
                <c:pt idx="4095">
                  <c:v>4095</c:v>
                </c:pt>
                <c:pt idx="4096">
                  <c:v>4096</c:v>
                </c:pt>
                <c:pt idx="4097">
                  <c:v>4097</c:v>
                </c:pt>
                <c:pt idx="4098">
                  <c:v>4098</c:v>
                </c:pt>
                <c:pt idx="4099">
                  <c:v>4099</c:v>
                </c:pt>
                <c:pt idx="4100">
                  <c:v>4100</c:v>
                </c:pt>
                <c:pt idx="4101">
                  <c:v>4101</c:v>
                </c:pt>
                <c:pt idx="4102">
                  <c:v>4102</c:v>
                </c:pt>
                <c:pt idx="4103">
                  <c:v>4103</c:v>
                </c:pt>
                <c:pt idx="4104">
                  <c:v>4104</c:v>
                </c:pt>
                <c:pt idx="4105">
                  <c:v>4105</c:v>
                </c:pt>
                <c:pt idx="4106">
                  <c:v>4106</c:v>
                </c:pt>
                <c:pt idx="4107">
                  <c:v>4107</c:v>
                </c:pt>
                <c:pt idx="4108">
                  <c:v>4108</c:v>
                </c:pt>
                <c:pt idx="4109">
                  <c:v>4109</c:v>
                </c:pt>
                <c:pt idx="4110">
                  <c:v>4110</c:v>
                </c:pt>
                <c:pt idx="4111">
                  <c:v>4111</c:v>
                </c:pt>
                <c:pt idx="4112">
                  <c:v>4112</c:v>
                </c:pt>
                <c:pt idx="4113">
                  <c:v>4113</c:v>
                </c:pt>
                <c:pt idx="4114">
                  <c:v>4114</c:v>
                </c:pt>
                <c:pt idx="4115">
                  <c:v>4115</c:v>
                </c:pt>
                <c:pt idx="4116">
                  <c:v>4116</c:v>
                </c:pt>
                <c:pt idx="4117">
                  <c:v>4117</c:v>
                </c:pt>
                <c:pt idx="4118">
                  <c:v>4118</c:v>
                </c:pt>
                <c:pt idx="4119">
                  <c:v>4119</c:v>
                </c:pt>
                <c:pt idx="4120">
                  <c:v>4120</c:v>
                </c:pt>
                <c:pt idx="4121">
                  <c:v>4121</c:v>
                </c:pt>
                <c:pt idx="4122">
                  <c:v>4122</c:v>
                </c:pt>
                <c:pt idx="4123">
                  <c:v>4123</c:v>
                </c:pt>
                <c:pt idx="4124">
                  <c:v>4124</c:v>
                </c:pt>
                <c:pt idx="4125">
                  <c:v>4125</c:v>
                </c:pt>
                <c:pt idx="4126">
                  <c:v>4126</c:v>
                </c:pt>
                <c:pt idx="4127">
                  <c:v>4127</c:v>
                </c:pt>
                <c:pt idx="4128">
                  <c:v>4128</c:v>
                </c:pt>
                <c:pt idx="4129">
                  <c:v>4129</c:v>
                </c:pt>
                <c:pt idx="4130">
                  <c:v>4130</c:v>
                </c:pt>
                <c:pt idx="4131">
                  <c:v>4131</c:v>
                </c:pt>
                <c:pt idx="4132">
                  <c:v>4132</c:v>
                </c:pt>
                <c:pt idx="4133">
                  <c:v>4133</c:v>
                </c:pt>
                <c:pt idx="4134">
                  <c:v>4134</c:v>
                </c:pt>
                <c:pt idx="4135">
                  <c:v>4135</c:v>
                </c:pt>
                <c:pt idx="4136">
                  <c:v>4136</c:v>
                </c:pt>
                <c:pt idx="4137">
                  <c:v>4137</c:v>
                </c:pt>
                <c:pt idx="4138">
                  <c:v>4138</c:v>
                </c:pt>
                <c:pt idx="4139">
                  <c:v>4139</c:v>
                </c:pt>
                <c:pt idx="4140">
                  <c:v>4140</c:v>
                </c:pt>
                <c:pt idx="4141">
                  <c:v>4141</c:v>
                </c:pt>
                <c:pt idx="4142">
                  <c:v>4142</c:v>
                </c:pt>
                <c:pt idx="4143">
                  <c:v>4143</c:v>
                </c:pt>
                <c:pt idx="4144">
                  <c:v>4144</c:v>
                </c:pt>
                <c:pt idx="4145">
                  <c:v>4145</c:v>
                </c:pt>
                <c:pt idx="4146">
                  <c:v>4146</c:v>
                </c:pt>
                <c:pt idx="4147">
                  <c:v>4147</c:v>
                </c:pt>
                <c:pt idx="4148">
                  <c:v>4148</c:v>
                </c:pt>
                <c:pt idx="4149">
                  <c:v>4149</c:v>
                </c:pt>
                <c:pt idx="4150">
                  <c:v>4150</c:v>
                </c:pt>
                <c:pt idx="4151">
                  <c:v>4151</c:v>
                </c:pt>
                <c:pt idx="4152">
                  <c:v>4152</c:v>
                </c:pt>
                <c:pt idx="4153">
                  <c:v>4153</c:v>
                </c:pt>
                <c:pt idx="4154">
                  <c:v>4154</c:v>
                </c:pt>
                <c:pt idx="4155">
                  <c:v>4155</c:v>
                </c:pt>
                <c:pt idx="4156">
                  <c:v>4156</c:v>
                </c:pt>
                <c:pt idx="4157">
                  <c:v>4157</c:v>
                </c:pt>
                <c:pt idx="4158">
                  <c:v>4158</c:v>
                </c:pt>
                <c:pt idx="4159">
                  <c:v>4159</c:v>
                </c:pt>
                <c:pt idx="4160">
                  <c:v>4160</c:v>
                </c:pt>
                <c:pt idx="4161">
                  <c:v>4161</c:v>
                </c:pt>
                <c:pt idx="4162">
                  <c:v>4162</c:v>
                </c:pt>
                <c:pt idx="4163">
                  <c:v>4163</c:v>
                </c:pt>
                <c:pt idx="4164">
                  <c:v>4164</c:v>
                </c:pt>
                <c:pt idx="4165">
                  <c:v>4165</c:v>
                </c:pt>
                <c:pt idx="4166">
                  <c:v>4166</c:v>
                </c:pt>
                <c:pt idx="4167">
                  <c:v>4167</c:v>
                </c:pt>
                <c:pt idx="4168">
                  <c:v>4168</c:v>
                </c:pt>
                <c:pt idx="4169">
                  <c:v>4169</c:v>
                </c:pt>
                <c:pt idx="4170">
                  <c:v>4170</c:v>
                </c:pt>
                <c:pt idx="4171">
                  <c:v>4171</c:v>
                </c:pt>
                <c:pt idx="4172">
                  <c:v>4172</c:v>
                </c:pt>
                <c:pt idx="4173">
                  <c:v>4173</c:v>
                </c:pt>
                <c:pt idx="4174">
                  <c:v>4174</c:v>
                </c:pt>
                <c:pt idx="4175">
                  <c:v>4175</c:v>
                </c:pt>
                <c:pt idx="4176">
                  <c:v>4176</c:v>
                </c:pt>
                <c:pt idx="4177">
                  <c:v>4177</c:v>
                </c:pt>
                <c:pt idx="4178">
                  <c:v>4178</c:v>
                </c:pt>
                <c:pt idx="4179">
                  <c:v>4179</c:v>
                </c:pt>
                <c:pt idx="4180">
                  <c:v>4180</c:v>
                </c:pt>
                <c:pt idx="4181">
                  <c:v>4181</c:v>
                </c:pt>
                <c:pt idx="4182">
                  <c:v>4182</c:v>
                </c:pt>
                <c:pt idx="4183">
                  <c:v>4183</c:v>
                </c:pt>
                <c:pt idx="4184">
                  <c:v>4184</c:v>
                </c:pt>
                <c:pt idx="4185">
                  <c:v>4185</c:v>
                </c:pt>
                <c:pt idx="4186">
                  <c:v>4186</c:v>
                </c:pt>
                <c:pt idx="4187">
                  <c:v>4187</c:v>
                </c:pt>
                <c:pt idx="4188">
                  <c:v>4188</c:v>
                </c:pt>
                <c:pt idx="4189">
                  <c:v>4189</c:v>
                </c:pt>
                <c:pt idx="4190">
                  <c:v>4190</c:v>
                </c:pt>
                <c:pt idx="4191">
                  <c:v>4191</c:v>
                </c:pt>
                <c:pt idx="4192">
                  <c:v>4192</c:v>
                </c:pt>
                <c:pt idx="4193">
                  <c:v>4193</c:v>
                </c:pt>
                <c:pt idx="4194">
                  <c:v>4194</c:v>
                </c:pt>
                <c:pt idx="4195">
                  <c:v>4195</c:v>
                </c:pt>
                <c:pt idx="4196">
                  <c:v>4196</c:v>
                </c:pt>
                <c:pt idx="4197">
                  <c:v>4197</c:v>
                </c:pt>
                <c:pt idx="4198">
                  <c:v>4198</c:v>
                </c:pt>
                <c:pt idx="4199">
                  <c:v>4199</c:v>
                </c:pt>
                <c:pt idx="4200">
                  <c:v>4200</c:v>
                </c:pt>
                <c:pt idx="4201">
                  <c:v>4201</c:v>
                </c:pt>
                <c:pt idx="4202">
                  <c:v>4202</c:v>
                </c:pt>
                <c:pt idx="4203">
                  <c:v>4203</c:v>
                </c:pt>
                <c:pt idx="4204">
                  <c:v>4204</c:v>
                </c:pt>
                <c:pt idx="4205">
                  <c:v>4205</c:v>
                </c:pt>
                <c:pt idx="4206">
                  <c:v>4206</c:v>
                </c:pt>
                <c:pt idx="4207">
                  <c:v>4207</c:v>
                </c:pt>
                <c:pt idx="4208">
                  <c:v>4208</c:v>
                </c:pt>
                <c:pt idx="4209">
                  <c:v>4209</c:v>
                </c:pt>
                <c:pt idx="4210">
                  <c:v>4210</c:v>
                </c:pt>
                <c:pt idx="4211">
                  <c:v>4211</c:v>
                </c:pt>
                <c:pt idx="4212">
                  <c:v>4212</c:v>
                </c:pt>
                <c:pt idx="4213">
                  <c:v>4213</c:v>
                </c:pt>
                <c:pt idx="4214">
                  <c:v>4214</c:v>
                </c:pt>
                <c:pt idx="4215">
                  <c:v>4215</c:v>
                </c:pt>
                <c:pt idx="4216">
                  <c:v>4216</c:v>
                </c:pt>
                <c:pt idx="4217">
                  <c:v>4217</c:v>
                </c:pt>
                <c:pt idx="4218">
                  <c:v>4218</c:v>
                </c:pt>
                <c:pt idx="4219">
                  <c:v>4219</c:v>
                </c:pt>
                <c:pt idx="4220">
                  <c:v>4220</c:v>
                </c:pt>
                <c:pt idx="4221">
                  <c:v>4221</c:v>
                </c:pt>
                <c:pt idx="4222">
                  <c:v>4222</c:v>
                </c:pt>
                <c:pt idx="4223">
                  <c:v>4223</c:v>
                </c:pt>
                <c:pt idx="4224">
                  <c:v>4224</c:v>
                </c:pt>
                <c:pt idx="4225">
                  <c:v>4225</c:v>
                </c:pt>
                <c:pt idx="4226">
                  <c:v>4226</c:v>
                </c:pt>
                <c:pt idx="4227">
                  <c:v>4227</c:v>
                </c:pt>
                <c:pt idx="4228">
                  <c:v>4228</c:v>
                </c:pt>
                <c:pt idx="4229">
                  <c:v>4229</c:v>
                </c:pt>
                <c:pt idx="4230">
                  <c:v>4230</c:v>
                </c:pt>
                <c:pt idx="4231">
                  <c:v>4231</c:v>
                </c:pt>
                <c:pt idx="4232">
                  <c:v>4232</c:v>
                </c:pt>
                <c:pt idx="4233">
                  <c:v>4233</c:v>
                </c:pt>
                <c:pt idx="4234">
                  <c:v>4234</c:v>
                </c:pt>
                <c:pt idx="4235">
                  <c:v>4235</c:v>
                </c:pt>
                <c:pt idx="4236">
                  <c:v>4236</c:v>
                </c:pt>
                <c:pt idx="4237">
                  <c:v>4237</c:v>
                </c:pt>
                <c:pt idx="4238">
                  <c:v>4238</c:v>
                </c:pt>
                <c:pt idx="4239">
                  <c:v>4239</c:v>
                </c:pt>
                <c:pt idx="4240">
                  <c:v>4240</c:v>
                </c:pt>
                <c:pt idx="4241">
                  <c:v>4241</c:v>
                </c:pt>
                <c:pt idx="4242">
                  <c:v>4242</c:v>
                </c:pt>
                <c:pt idx="4243">
                  <c:v>4243</c:v>
                </c:pt>
                <c:pt idx="4244">
                  <c:v>4244</c:v>
                </c:pt>
                <c:pt idx="4245">
                  <c:v>4245</c:v>
                </c:pt>
                <c:pt idx="4246">
                  <c:v>4246</c:v>
                </c:pt>
                <c:pt idx="4247">
                  <c:v>4247</c:v>
                </c:pt>
                <c:pt idx="4248">
                  <c:v>4248</c:v>
                </c:pt>
                <c:pt idx="4249">
                  <c:v>4249</c:v>
                </c:pt>
                <c:pt idx="4250">
                  <c:v>4250</c:v>
                </c:pt>
                <c:pt idx="4251">
                  <c:v>4251</c:v>
                </c:pt>
                <c:pt idx="4252">
                  <c:v>4252</c:v>
                </c:pt>
                <c:pt idx="4253">
                  <c:v>4253</c:v>
                </c:pt>
                <c:pt idx="4254">
                  <c:v>4254</c:v>
                </c:pt>
                <c:pt idx="4255">
                  <c:v>4255</c:v>
                </c:pt>
                <c:pt idx="4256">
                  <c:v>4256</c:v>
                </c:pt>
                <c:pt idx="4257">
                  <c:v>4257</c:v>
                </c:pt>
                <c:pt idx="4258">
                  <c:v>4258</c:v>
                </c:pt>
                <c:pt idx="4259">
                  <c:v>4259</c:v>
                </c:pt>
                <c:pt idx="4260">
                  <c:v>4260</c:v>
                </c:pt>
                <c:pt idx="4261">
                  <c:v>4261</c:v>
                </c:pt>
                <c:pt idx="4262">
                  <c:v>4262</c:v>
                </c:pt>
                <c:pt idx="4263">
                  <c:v>4263</c:v>
                </c:pt>
                <c:pt idx="4264">
                  <c:v>4264</c:v>
                </c:pt>
                <c:pt idx="4265">
                  <c:v>4265</c:v>
                </c:pt>
                <c:pt idx="4266">
                  <c:v>4266</c:v>
                </c:pt>
                <c:pt idx="4267">
                  <c:v>4267</c:v>
                </c:pt>
                <c:pt idx="4268">
                  <c:v>4268</c:v>
                </c:pt>
                <c:pt idx="4269">
                  <c:v>4269</c:v>
                </c:pt>
                <c:pt idx="4270">
                  <c:v>4270</c:v>
                </c:pt>
                <c:pt idx="4271">
                  <c:v>4271</c:v>
                </c:pt>
                <c:pt idx="4272">
                  <c:v>4272</c:v>
                </c:pt>
                <c:pt idx="4273">
                  <c:v>4273</c:v>
                </c:pt>
                <c:pt idx="4274">
                  <c:v>4274</c:v>
                </c:pt>
                <c:pt idx="4275">
                  <c:v>4275</c:v>
                </c:pt>
                <c:pt idx="4276">
                  <c:v>4276</c:v>
                </c:pt>
                <c:pt idx="4277">
                  <c:v>4277</c:v>
                </c:pt>
                <c:pt idx="4278">
                  <c:v>4278</c:v>
                </c:pt>
                <c:pt idx="4279">
                  <c:v>4279</c:v>
                </c:pt>
                <c:pt idx="4280">
                  <c:v>4280</c:v>
                </c:pt>
                <c:pt idx="4281">
                  <c:v>4281</c:v>
                </c:pt>
                <c:pt idx="4282">
                  <c:v>4282</c:v>
                </c:pt>
                <c:pt idx="4283">
                  <c:v>4283</c:v>
                </c:pt>
                <c:pt idx="4284">
                  <c:v>4284</c:v>
                </c:pt>
                <c:pt idx="4285">
                  <c:v>4285</c:v>
                </c:pt>
                <c:pt idx="4286">
                  <c:v>4286</c:v>
                </c:pt>
                <c:pt idx="4287">
                  <c:v>4287</c:v>
                </c:pt>
                <c:pt idx="4288">
                  <c:v>4288</c:v>
                </c:pt>
                <c:pt idx="4289">
                  <c:v>4289</c:v>
                </c:pt>
                <c:pt idx="4290">
                  <c:v>4290</c:v>
                </c:pt>
                <c:pt idx="4291">
                  <c:v>4291</c:v>
                </c:pt>
                <c:pt idx="4292">
                  <c:v>4292</c:v>
                </c:pt>
                <c:pt idx="4293">
                  <c:v>4293</c:v>
                </c:pt>
                <c:pt idx="4294">
                  <c:v>4294</c:v>
                </c:pt>
                <c:pt idx="4295">
                  <c:v>4295</c:v>
                </c:pt>
                <c:pt idx="4296">
                  <c:v>4296</c:v>
                </c:pt>
                <c:pt idx="4297">
                  <c:v>4297</c:v>
                </c:pt>
                <c:pt idx="4298">
                  <c:v>4298</c:v>
                </c:pt>
                <c:pt idx="4299">
                  <c:v>4299</c:v>
                </c:pt>
                <c:pt idx="4300">
                  <c:v>4300</c:v>
                </c:pt>
                <c:pt idx="4301">
                  <c:v>4301</c:v>
                </c:pt>
                <c:pt idx="4302">
                  <c:v>4302</c:v>
                </c:pt>
                <c:pt idx="4303">
                  <c:v>4303</c:v>
                </c:pt>
                <c:pt idx="4304">
                  <c:v>4304</c:v>
                </c:pt>
                <c:pt idx="4305">
                  <c:v>4305</c:v>
                </c:pt>
                <c:pt idx="4306">
                  <c:v>4306</c:v>
                </c:pt>
                <c:pt idx="4307">
                  <c:v>4307</c:v>
                </c:pt>
                <c:pt idx="4308">
                  <c:v>4308</c:v>
                </c:pt>
                <c:pt idx="4309">
                  <c:v>4309</c:v>
                </c:pt>
                <c:pt idx="4310">
                  <c:v>4310</c:v>
                </c:pt>
                <c:pt idx="4311">
                  <c:v>4311</c:v>
                </c:pt>
                <c:pt idx="4312">
                  <c:v>4312</c:v>
                </c:pt>
                <c:pt idx="4313">
                  <c:v>4313</c:v>
                </c:pt>
                <c:pt idx="4314">
                  <c:v>4314</c:v>
                </c:pt>
                <c:pt idx="4315">
                  <c:v>4315</c:v>
                </c:pt>
                <c:pt idx="4316">
                  <c:v>4316</c:v>
                </c:pt>
                <c:pt idx="4317">
                  <c:v>4317</c:v>
                </c:pt>
                <c:pt idx="4318">
                  <c:v>4318</c:v>
                </c:pt>
                <c:pt idx="4319">
                  <c:v>4319</c:v>
                </c:pt>
                <c:pt idx="4320">
                  <c:v>4320</c:v>
                </c:pt>
                <c:pt idx="4321">
                  <c:v>4321</c:v>
                </c:pt>
                <c:pt idx="4322">
                  <c:v>4322</c:v>
                </c:pt>
                <c:pt idx="4323">
                  <c:v>4323</c:v>
                </c:pt>
                <c:pt idx="4324">
                  <c:v>4324</c:v>
                </c:pt>
                <c:pt idx="4325">
                  <c:v>4325</c:v>
                </c:pt>
                <c:pt idx="4326">
                  <c:v>4326</c:v>
                </c:pt>
                <c:pt idx="4327">
                  <c:v>4327</c:v>
                </c:pt>
                <c:pt idx="4328">
                  <c:v>4328</c:v>
                </c:pt>
                <c:pt idx="4329">
                  <c:v>4329</c:v>
                </c:pt>
                <c:pt idx="4330">
                  <c:v>4330</c:v>
                </c:pt>
                <c:pt idx="4331">
                  <c:v>4331</c:v>
                </c:pt>
                <c:pt idx="4332">
                  <c:v>4332</c:v>
                </c:pt>
                <c:pt idx="4333">
                  <c:v>4333</c:v>
                </c:pt>
                <c:pt idx="4334">
                  <c:v>4334</c:v>
                </c:pt>
                <c:pt idx="4335">
                  <c:v>4335</c:v>
                </c:pt>
                <c:pt idx="4336">
                  <c:v>4336</c:v>
                </c:pt>
                <c:pt idx="4337">
                  <c:v>4337</c:v>
                </c:pt>
                <c:pt idx="4338">
                  <c:v>4338</c:v>
                </c:pt>
                <c:pt idx="4339">
                  <c:v>4339</c:v>
                </c:pt>
                <c:pt idx="4340">
                  <c:v>4340</c:v>
                </c:pt>
                <c:pt idx="4341">
                  <c:v>4341</c:v>
                </c:pt>
                <c:pt idx="4342">
                  <c:v>4342</c:v>
                </c:pt>
                <c:pt idx="4343">
                  <c:v>4343</c:v>
                </c:pt>
                <c:pt idx="4344">
                  <c:v>4344</c:v>
                </c:pt>
                <c:pt idx="4345">
                  <c:v>4345</c:v>
                </c:pt>
                <c:pt idx="4346">
                  <c:v>4346</c:v>
                </c:pt>
                <c:pt idx="4347">
                  <c:v>4347</c:v>
                </c:pt>
                <c:pt idx="4348">
                  <c:v>4348</c:v>
                </c:pt>
                <c:pt idx="4349">
                  <c:v>4349</c:v>
                </c:pt>
                <c:pt idx="4350">
                  <c:v>4350</c:v>
                </c:pt>
                <c:pt idx="4351">
                  <c:v>4351</c:v>
                </c:pt>
                <c:pt idx="4352">
                  <c:v>4352</c:v>
                </c:pt>
                <c:pt idx="4353">
                  <c:v>4353</c:v>
                </c:pt>
                <c:pt idx="4354">
                  <c:v>4354</c:v>
                </c:pt>
                <c:pt idx="4355">
                  <c:v>4355</c:v>
                </c:pt>
                <c:pt idx="4356">
                  <c:v>4356</c:v>
                </c:pt>
                <c:pt idx="4357">
                  <c:v>4357</c:v>
                </c:pt>
                <c:pt idx="4358">
                  <c:v>4358</c:v>
                </c:pt>
                <c:pt idx="4359">
                  <c:v>4359</c:v>
                </c:pt>
                <c:pt idx="4360">
                  <c:v>4360</c:v>
                </c:pt>
                <c:pt idx="4361">
                  <c:v>4361</c:v>
                </c:pt>
                <c:pt idx="4362">
                  <c:v>4362</c:v>
                </c:pt>
                <c:pt idx="4363">
                  <c:v>4363</c:v>
                </c:pt>
                <c:pt idx="4364">
                  <c:v>4364</c:v>
                </c:pt>
                <c:pt idx="4365">
                  <c:v>4365</c:v>
                </c:pt>
                <c:pt idx="4366">
                  <c:v>4366</c:v>
                </c:pt>
                <c:pt idx="4367">
                  <c:v>4367</c:v>
                </c:pt>
                <c:pt idx="4368">
                  <c:v>4368</c:v>
                </c:pt>
                <c:pt idx="4369">
                  <c:v>4369</c:v>
                </c:pt>
                <c:pt idx="4370">
                  <c:v>4370</c:v>
                </c:pt>
                <c:pt idx="4371">
                  <c:v>4371</c:v>
                </c:pt>
                <c:pt idx="4372">
                  <c:v>4372</c:v>
                </c:pt>
                <c:pt idx="4373">
                  <c:v>4373</c:v>
                </c:pt>
                <c:pt idx="4374">
                  <c:v>4374</c:v>
                </c:pt>
                <c:pt idx="4375">
                  <c:v>4375</c:v>
                </c:pt>
                <c:pt idx="4376">
                  <c:v>4376</c:v>
                </c:pt>
                <c:pt idx="4377">
                  <c:v>4377</c:v>
                </c:pt>
                <c:pt idx="4378">
                  <c:v>4378</c:v>
                </c:pt>
                <c:pt idx="4379">
                  <c:v>4379</c:v>
                </c:pt>
                <c:pt idx="4380">
                  <c:v>4380</c:v>
                </c:pt>
                <c:pt idx="4381">
                  <c:v>4381</c:v>
                </c:pt>
                <c:pt idx="4382">
                  <c:v>4382</c:v>
                </c:pt>
                <c:pt idx="4383">
                  <c:v>4383</c:v>
                </c:pt>
                <c:pt idx="4384">
                  <c:v>4384</c:v>
                </c:pt>
                <c:pt idx="4385">
                  <c:v>4385</c:v>
                </c:pt>
                <c:pt idx="4386">
                  <c:v>4386</c:v>
                </c:pt>
                <c:pt idx="4387">
                  <c:v>4387</c:v>
                </c:pt>
                <c:pt idx="4388">
                  <c:v>4388</c:v>
                </c:pt>
                <c:pt idx="4389">
                  <c:v>4389</c:v>
                </c:pt>
                <c:pt idx="4390">
                  <c:v>4390</c:v>
                </c:pt>
                <c:pt idx="4391">
                  <c:v>4391</c:v>
                </c:pt>
                <c:pt idx="4392">
                  <c:v>4392</c:v>
                </c:pt>
                <c:pt idx="4393">
                  <c:v>4393</c:v>
                </c:pt>
                <c:pt idx="4394">
                  <c:v>4394</c:v>
                </c:pt>
                <c:pt idx="4395">
                  <c:v>4395</c:v>
                </c:pt>
                <c:pt idx="4396">
                  <c:v>4396</c:v>
                </c:pt>
                <c:pt idx="4397">
                  <c:v>4397</c:v>
                </c:pt>
                <c:pt idx="4398">
                  <c:v>4398</c:v>
                </c:pt>
                <c:pt idx="4399">
                  <c:v>4399</c:v>
                </c:pt>
                <c:pt idx="4400">
                  <c:v>4400</c:v>
                </c:pt>
                <c:pt idx="4401">
                  <c:v>4401</c:v>
                </c:pt>
                <c:pt idx="4402">
                  <c:v>4402</c:v>
                </c:pt>
                <c:pt idx="4403">
                  <c:v>4403</c:v>
                </c:pt>
                <c:pt idx="4404">
                  <c:v>4404</c:v>
                </c:pt>
                <c:pt idx="4405">
                  <c:v>4405</c:v>
                </c:pt>
                <c:pt idx="4406">
                  <c:v>4406</c:v>
                </c:pt>
                <c:pt idx="4407">
                  <c:v>4407</c:v>
                </c:pt>
                <c:pt idx="4408">
                  <c:v>4408</c:v>
                </c:pt>
                <c:pt idx="4409">
                  <c:v>4409</c:v>
                </c:pt>
                <c:pt idx="4410">
                  <c:v>4410</c:v>
                </c:pt>
                <c:pt idx="4411">
                  <c:v>4411</c:v>
                </c:pt>
                <c:pt idx="4412">
                  <c:v>4412</c:v>
                </c:pt>
                <c:pt idx="4413">
                  <c:v>4413</c:v>
                </c:pt>
                <c:pt idx="4414">
                  <c:v>4414</c:v>
                </c:pt>
                <c:pt idx="4415">
                  <c:v>4415</c:v>
                </c:pt>
                <c:pt idx="4416">
                  <c:v>4416</c:v>
                </c:pt>
                <c:pt idx="4417">
                  <c:v>4417</c:v>
                </c:pt>
                <c:pt idx="4418">
                  <c:v>4418</c:v>
                </c:pt>
                <c:pt idx="4419">
                  <c:v>4419</c:v>
                </c:pt>
                <c:pt idx="4420">
                  <c:v>4420</c:v>
                </c:pt>
                <c:pt idx="4421">
                  <c:v>4421</c:v>
                </c:pt>
                <c:pt idx="4422">
                  <c:v>4422</c:v>
                </c:pt>
                <c:pt idx="4423">
                  <c:v>4423</c:v>
                </c:pt>
                <c:pt idx="4424">
                  <c:v>4424</c:v>
                </c:pt>
                <c:pt idx="4425">
                  <c:v>4425</c:v>
                </c:pt>
                <c:pt idx="4426">
                  <c:v>4426</c:v>
                </c:pt>
                <c:pt idx="4427">
                  <c:v>4427</c:v>
                </c:pt>
                <c:pt idx="4428">
                  <c:v>4428</c:v>
                </c:pt>
                <c:pt idx="4429">
                  <c:v>4429</c:v>
                </c:pt>
                <c:pt idx="4430">
                  <c:v>4430</c:v>
                </c:pt>
                <c:pt idx="4431">
                  <c:v>4431</c:v>
                </c:pt>
                <c:pt idx="4432">
                  <c:v>4432</c:v>
                </c:pt>
                <c:pt idx="4433">
                  <c:v>4433</c:v>
                </c:pt>
                <c:pt idx="4434">
                  <c:v>4434</c:v>
                </c:pt>
                <c:pt idx="4435">
                  <c:v>4435</c:v>
                </c:pt>
                <c:pt idx="4436">
                  <c:v>4436</c:v>
                </c:pt>
                <c:pt idx="4437">
                  <c:v>4437</c:v>
                </c:pt>
                <c:pt idx="4438">
                  <c:v>4438</c:v>
                </c:pt>
                <c:pt idx="4439">
                  <c:v>4439</c:v>
                </c:pt>
                <c:pt idx="4440">
                  <c:v>4440</c:v>
                </c:pt>
                <c:pt idx="4441">
                  <c:v>4441</c:v>
                </c:pt>
                <c:pt idx="4442">
                  <c:v>4442</c:v>
                </c:pt>
                <c:pt idx="4443">
                  <c:v>4443</c:v>
                </c:pt>
                <c:pt idx="4444">
                  <c:v>4444</c:v>
                </c:pt>
                <c:pt idx="4445">
                  <c:v>4445</c:v>
                </c:pt>
                <c:pt idx="4446">
                  <c:v>4446</c:v>
                </c:pt>
                <c:pt idx="4447">
                  <c:v>4447</c:v>
                </c:pt>
                <c:pt idx="4448">
                  <c:v>4448</c:v>
                </c:pt>
                <c:pt idx="4449">
                  <c:v>4449</c:v>
                </c:pt>
                <c:pt idx="4450">
                  <c:v>4450</c:v>
                </c:pt>
                <c:pt idx="4451">
                  <c:v>4451</c:v>
                </c:pt>
                <c:pt idx="4452">
                  <c:v>4452</c:v>
                </c:pt>
                <c:pt idx="4453">
                  <c:v>4453</c:v>
                </c:pt>
                <c:pt idx="4454">
                  <c:v>4454</c:v>
                </c:pt>
                <c:pt idx="4455">
                  <c:v>4455</c:v>
                </c:pt>
                <c:pt idx="4456">
                  <c:v>4456</c:v>
                </c:pt>
                <c:pt idx="4457">
                  <c:v>4457</c:v>
                </c:pt>
                <c:pt idx="4458">
                  <c:v>4458</c:v>
                </c:pt>
                <c:pt idx="4459">
                  <c:v>4459</c:v>
                </c:pt>
                <c:pt idx="4460">
                  <c:v>4460</c:v>
                </c:pt>
                <c:pt idx="4461">
                  <c:v>4461</c:v>
                </c:pt>
                <c:pt idx="4462">
                  <c:v>4462</c:v>
                </c:pt>
                <c:pt idx="4463">
                  <c:v>4463</c:v>
                </c:pt>
                <c:pt idx="4464">
                  <c:v>4464</c:v>
                </c:pt>
                <c:pt idx="4465">
                  <c:v>4465</c:v>
                </c:pt>
                <c:pt idx="4466">
                  <c:v>4466</c:v>
                </c:pt>
                <c:pt idx="4467">
                  <c:v>4467</c:v>
                </c:pt>
                <c:pt idx="4468">
                  <c:v>4468</c:v>
                </c:pt>
                <c:pt idx="4469">
                  <c:v>4469</c:v>
                </c:pt>
                <c:pt idx="4470">
                  <c:v>4470</c:v>
                </c:pt>
                <c:pt idx="4471">
                  <c:v>4471</c:v>
                </c:pt>
                <c:pt idx="4472">
                  <c:v>4472</c:v>
                </c:pt>
                <c:pt idx="4473">
                  <c:v>4473</c:v>
                </c:pt>
                <c:pt idx="4474">
                  <c:v>4474</c:v>
                </c:pt>
                <c:pt idx="4475">
                  <c:v>4475</c:v>
                </c:pt>
                <c:pt idx="4476">
                  <c:v>4476</c:v>
                </c:pt>
                <c:pt idx="4477">
                  <c:v>4477</c:v>
                </c:pt>
                <c:pt idx="4478">
                  <c:v>4478</c:v>
                </c:pt>
                <c:pt idx="4479">
                  <c:v>4479</c:v>
                </c:pt>
                <c:pt idx="4480">
                  <c:v>4480</c:v>
                </c:pt>
                <c:pt idx="4481">
                  <c:v>4481</c:v>
                </c:pt>
                <c:pt idx="4482">
                  <c:v>4482</c:v>
                </c:pt>
                <c:pt idx="4483">
                  <c:v>4483</c:v>
                </c:pt>
                <c:pt idx="4484">
                  <c:v>4484</c:v>
                </c:pt>
                <c:pt idx="4485">
                  <c:v>4485</c:v>
                </c:pt>
                <c:pt idx="4486">
                  <c:v>4486</c:v>
                </c:pt>
                <c:pt idx="4487">
                  <c:v>4487</c:v>
                </c:pt>
                <c:pt idx="4488">
                  <c:v>4488</c:v>
                </c:pt>
                <c:pt idx="4489">
                  <c:v>4489</c:v>
                </c:pt>
                <c:pt idx="4490">
                  <c:v>4490</c:v>
                </c:pt>
                <c:pt idx="4491">
                  <c:v>4491</c:v>
                </c:pt>
                <c:pt idx="4492">
                  <c:v>4492</c:v>
                </c:pt>
                <c:pt idx="4493">
                  <c:v>4493</c:v>
                </c:pt>
                <c:pt idx="4494">
                  <c:v>4494</c:v>
                </c:pt>
                <c:pt idx="4495">
                  <c:v>4495</c:v>
                </c:pt>
                <c:pt idx="4496">
                  <c:v>4496</c:v>
                </c:pt>
                <c:pt idx="4497">
                  <c:v>4497</c:v>
                </c:pt>
                <c:pt idx="4498">
                  <c:v>4498</c:v>
                </c:pt>
                <c:pt idx="4499">
                  <c:v>4499</c:v>
                </c:pt>
                <c:pt idx="4500">
                  <c:v>4500</c:v>
                </c:pt>
                <c:pt idx="4501">
                  <c:v>4501</c:v>
                </c:pt>
                <c:pt idx="4502">
                  <c:v>4502</c:v>
                </c:pt>
                <c:pt idx="4503">
                  <c:v>4503</c:v>
                </c:pt>
                <c:pt idx="4504">
                  <c:v>4504</c:v>
                </c:pt>
                <c:pt idx="4505">
                  <c:v>4505</c:v>
                </c:pt>
                <c:pt idx="4506">
                  <c:v>4506</c:v>
                </c:pt>
                <c:pt idx="4507">
                  <c:v>4507</c:v>
                </c:pt>
                <c:pt idx="4508">
                  <c:v>4508</c:v>
                </c:pt>
                <c:pt idx="4509">
                  <c:v>4509</c:v>
                </c:pt>
                <c:pt idx="4510">
                  <c:v>4510</c:v>
                </c:pt>
                <c:pt idx="4511">
                  <c:v>4511</c:v>
                </c:pt>
                <c:pt idx="4512">
                  <c:v>4512</c:v>
                </c:pt>
                <c:pt idx="4513">
                  <c:v>4513</c:v>
                </c:pt>
                <c:pt idx="4514">
                  <c:v>4514</c:v>
                </c:pt>
                <c:pt idx="4515">
                  <c:v>4515</c:v>
                </c:pt>
                <c:pt idx="4516">
                  <c:v>4516</c:v>
                </c:pt>
                <c:pt idx="4517">
                  <c:v>4517</c:v>
                </c:pt>
                <c:pt idx="4518">
                  <c:v>4518</c:v>
                </c:pt>
                <c:pt idx="4519">
                  <c:v>4519</c:v>
                </c:pt>
                <c:pt idx="4520">
                  <c:v>4520</c:v>
                </c:pt>
                <c:pt idx="4521">
                  <c:v>4521</c:v>
                </c:pt>
                <c:pt idx="4522">
                  <c:v>4522</c:v>
                </c:pt>
                <c:pt idx="4523">
                  <c:v>4523</c:v>
                </c:pt>
                <c:pt idx="4524">
                  <c:v>4524</c:v>
                </c:pt>
                <c:pt idx="4525">
                  <c:v>4525</c:v>
                </c:pt>
                <c:pt idx="4526">
                  <c:v>4526</c:v>
                </c:pt>
                <c:pt idx="4527">
                  <c:v>4527</c:v>
                </c:pt>
                <c:pt idx="4528">
                  <c:v>4528</c:v>
                </c:pt>
                <c:pt idx="4529">
                  <c:v>4529</c:v>
                </c:pt>
                <c:pt idx="4530">
                  <c:v>4530</c:v>
                </c:pt>
                <c:pt idx="4531">
                  <c:v>4531</c:v>
                </c:pt>
                <c:pt idx="4532">
                  <c:v>4532</c:v>
                </c:pt>
                <c:pt idx="4533">
                  <c:v>4533</c:v>
                </c:pt>
                <c:pt idx="4534">
                  <c:v>4534</c:v>
                </c:pt>
                <c:pt idx="4535">
                  <c:v>4535</c:v>
                </c:pt>
                <c:pt idx="4536">
                  <c:v>4536</c:v>
                </c:pt>
                <c:pt idx="4537">
                  <c:v>4537</c:v>
                </c:pt>
                <c:pt idx="4538">
                  <c:v>4538</c:v>
                </c:pt>
                <c:pt idx="4539">
                  <c:v>4539</c:v>
                </c:pt>
                <c:pt idx="4540">
                  <c:v>4540</c:v>
                </c:pt>
                <c:pt idx="4541">
                  <c:v>4541</c:v>
                </c:pt>
                <c:pt idx="4542">
                  <c:v>4542</c:v>
                </c:pt>
                <c:pt idx="4543">
                  <c:v>4543</c:v>
                </c:pt>
                <c:pt idx="4544">
                  <c:v>4544</c:v>
                </c:pt>
                <c:pt idx="4545">
                  <c:v>4545</c:v>
                </c:pt>
                <c:pt idx="4546">
                  <c:v>4546</c:v>
                </c:pt>
                <c:pt idx="4547">
                  <c:v>4547</c:v>
                </c:pt>
                <c:pt idx="4548">
                  <c:v>4548</c:v>
                </c:pt>
                <c:pt idx="4549">
                  <c:v>4549</c:v>
                </c:pt>
                <c:pt idx="4550">
                  <c:v>4550</c:v>
                </c:pt>
                <c:pt idx="4551">
                  <c:v>4551</c:v>
                </c:pt>
                <c:pt idx="4552">
                  <c:v>4552</c:v>
                </c:pt>
                <c:pt idx="4553">
                  <c:v>4553</c:v>
                </c:pt>
                <c:pt idx="4554">
                  <c:v>4554</c:v>
                </c:pt>
                <c:pt idx="4555">
                  <c:v>4555</c:v>
                </c:pt>
                <c:pt idx="4556">
                  <c:v>4556</c:v>
                </c:pt>
                <c:pt idx="4557">
                  <c:v>4557</c:v>
                </c:pt>
                <c:pt idx="4558">
                  <c:v>4558</c:v>
                </c:pt>
                <c:pt idx="4559">
                  <c:v>4559</c:v>
                </c:pt>
                <c:pt idx="4560">
                  <c:v>4560</c:v>
                </c:pt>
                <c:pt idx="4561">
                  <c:v>4561</c:v>
                </c:pt>
                <c:pt idx="4562">
                  <c:v>4562</c:v>
                </c:pt>
                <c:pt idx="4563">
                  <c:v>4563</c:v>
                </c:pt>
                <c:pt idx="4564">
                  <c:v>4564</c:v>
                </c:pt>
                <c:pt idx="4565">
                  <c:v>4565</c:v>
                </c:pt>
                <c:pt idx="4566">
                  <c:v>4566</c:v>
                </c:pt>
                <c:pt idx="4567">
                  <c:v>4567</c:v>
                </c:pt>
                <c:pt idx="4568">
                  <c:v>4568</c:v>
                </c:pt>
                <c:pt idx="4569">
                  <c:v>4569</c:v>
                </c:pt>
                <c:pt idx="4570">
                  <c:v>4570</c:v>
                </c:pt>
                <c:pt idx="4571">
                  <c:v>4571</c:v>
                </c:pt>
                <c:pt idx="4572">
                  <c:v>4572</c:v>
                </c:pt>
                <c:pt idx="4573">
                  <c:v>4573</c:v>
                </c:pt>
                <c:pt idx="4574">
                  <c:v>4574</c:v>
                </c:pt>
                <c:pt idx="4575">
                  <c:v>4575</c:v>
                </c:pt>
                <c:pt idx="4576">
                  <c:v>4576</c:v>
                </c:pt>
                <c:pt idx="4577">
                  <c:v>4577</c:v>
                </c:pt>
                <c:pt idx="4578">
                  <c:v>4578</c:v>
                </c:pt>
                <c:pt idx="4579">
                  <c:v>4579</c:v>
                </c:pt>
                <c:pt idx="4580">
                  <c:v>4580</c:v>
                </c:pt>
                <c:pt idx="4581">
                  <c:v>4581</c:v>
                </c:pt>
                <c:pt idx="4582">
                  <c:v>4582</c:v>
                </c:pt>
                <c:pt idx="4583">
                  <c:v>4583</c:v>
                </c:pt>
                <c:pt idx="4584">
                  <c:v>4584</c:v>
                </c:pt>
                <c:pt idx="4585">
                  <c:v>4585</c:v>
                </c:pt>
                <c:pt idx="4586">
                  <c:v>4586</c:v>
                </c:pt>
                <c:pt idx="4587">
                  <c:v>4587</c:v>
                </c:pt>
                <c:pt idx="4588">
                  <c:v>4588</c:v>
                </c:pt>
                <c:pt idx="4589">
                  <c:v>4589</c:v>
                </c:pt>
                <c:pt idx="4590">
                  <c:v>4590</c:v>
                </c:pt>
                <c:pt idx="4591">
                  <c:v>4591</c:v>
                </c:pt>
                <c:pt idx="4592">
                  <c:v>4592</c:v>
                </c:pt>
                <c:pt idx="4593">
                  <c:v>4593</c:v>
                </c:pt>
                <c:pt idx="4594">
                  <c:v>4594</c:v>
                </c:pt>
                <c:pt idx="4595">
                  <c:v>4595</c:v>
                </c:pt>
                <c:pt idx="4596">
                  <c:v>4596</c:v>
                </c:pt>
                <c:pt idx="4597">
                  <c:v>4597</c:v>
                </c:pt>
                <c:pt idx="4598">
                  <c:v>4598</c:v>
                </c:pt>
                <c:pt idx="4599">
                  <c:v>4599</c:v>
                </c:pt>
                <c:pt idx="4600">
                  <c:v>4600</c:v>
                </c:pt>
                <c:pt idx="4601">
                  <c:v>4601</c:v>
                </c:pt>
                <c:pt idx="4602">
                  <c:v>4602</c:v>
                </c:pt>
                <c:pt idx="4603">
                  <c:v>4603</c:v>
                </c:pt>
                <c:pt idx="4604">
                  <c:v>4604</c:v>
                </c:pt>
                <c:pt idx="4605">
                  <c:v>4605</c:v>
                </c:pt>
                <c:pt idx="4606">
                  <c:v>4606</c:v>
                </c:pt>
                <c:pt idx="4607">
                  <c:v>4607</c:v>
                </c:pt>
                <c:pt idx="4608">
                  <c:v>4608</c:v>
                </c:pt>
                <c:pt idx="4609">
                  <c:v>4609</c:v>
                </c:pt>
                <c:pt idx="4610">
                  <c:v>4610</c:v>
                </c:pt>
                <c:pt idx="4611">
                  <c:v>4611</c:v>
                </c:pt>
                <c:pt idx="4612">
                  <c:v>4612</c:v>
                </c:pt>
                <c:pt idx="4613">
                  <c:v>4613</c:v>
                </c:pt>
                <c:pt idx="4614">
                  <c:v>4614</c:v>
                </c:pt>
                <c:pt idx="4615">
                  <c:v>4615</c:v>
                </c:pt>
                <c:pt idx="4616">
                  <c:v>4616</c:v>
                </c:pt>
                <c:pt idx="4617">
                  <c:v>4617</c:v>
                </c:pt>
                <c:pt idx="4618">
                  <c:v>4618</c:v>
                </c:pt>
                <c:pt idx="4619">
                  <c:v>4619</c:v>
                </c:pt>
                <c:pt idx="4620">
                  <c:v>4620</c:v>
                </c:pt>
                <c:pt idx="4621">
                  <c:v>4621</c:v>
                </c:pt>
                <c:pt idx="4622">
                  <c:v>4622</c:v>
                </c:pt>
                <c:pt idx="4623">
                  <c:v>4623</c:v>
                </c:pt>
                <c:pt idx="4624">
                  <c:v>4624</c:v>
                </c:pt>
                <c:pt idx="4625">
                  <c:v>4625</c:v>
                </c:pt>
                <c:pt idx="4626">
                  <c:v>4626</c:v>
                </c:pt>
                <c:pt idx="4627">
                  <c:v>4627</c:v>
                </c:pt>
                <c:pt idx="4628">
                  <c:v>4628</c:v>
                </c:pt>
                <c:pt idx="4629">
                  <c:v>4629</c:v>
                </c:pt>
                <c:pt idx="4630">
                  <c:v>4630</c:v>
                </c:pt>
                <c:pt idx="4631">
                  <c:v>4631</c:v>
                </c:pt>
                <c:pt idx="4632">
                  <c:v>4632</c:v>
                </c:pt>
                <c:pt idx="4633">
                  <c:v>4633</c:v>
                </c:pt>
                <c:pt idx="4634">
                  <c:v>4634</c:v>
                </c:pt>
                <c:pt idx="4635">
                  <c:v>4635</c:v>
                </c:pt>
                <c:pt idx="4636">
                  <c:v>4636</c:v>
                </c:pt>
                <c:pt idx="4637">
                  <c:v>4637</c:v>
                </c:pt>
                <c:pt idx="4638">
                  <c:v>4638</c:v>
                </c:pt>
                <c:pt idx="4639">
                  <c:v>4639</c:v>
                </c:pt>
                <c:pt idx="4640">
                  <c:v>4640</c:v>
                </c:pt>
                <c:pt idx="4641">
                  <c:v>4641</c:v>
                </c:pt>
                <c:pt idx="4642">
                  <c:v>4642</c:v>
                </c:pt>
                <c:pt idx="4643">
                  <c:v>4643</c:v>
                </c:pt>
                <c:pt idx="4644">
                  <c:v>4644</c:v>
                </c:pt>
                <c:pt idx="4645">
                  <c:v>4645</c:v>
                </c:pt>
                <c:pt idx="4646">
                  <c:v>4646</c:v>
                </c:pt>
                <c:pt idx="4647">
                  <c:v>4647</c:v>
                </c:pt>
                <c:pt idx="4648">
                  <c:v>4648</c:v>
                </c:pt>
                <c:pt idx="4649">
                  <c:v>4649</c:v>
                </c:pt>
                <c:pt idx="4650">
                  <c:v>4650</c:v>
                </c:pt>
                <c:pt idx="4651">
                  <c:v>4651</c:v>
                </c:pt>
                <c:pt idx="4652">
                  <c:v>4652</c:v>
                </c:pt>
                <c:pt idx="4653">
                  <c:v>4653</c:v>
                </c:pt>
                <c:pt idx="4654">
                  <c:v>4654</c:v>
                </c:pt>
                <c:pt idx="4655">
                  <c:v>4655</c:v>
                </c:pt>
                <c:pt idx="4656">
                  <c:v>4656</c:v>
                </c:pt>
                <c:pt idx="4657">
                  <c:v>4657</c:v>
                </c:pt>
                <c:pt idx="4658">
                  <c:v>4658</c:v>
                </c:pt>
                <c:pt idx="4659">
                  <c:v>4659</c:v>
                </c:pt>
                <c:pt idx="4660">
                  <c:v>4660</c:v>
                </c:pt>
                <c:pt idx="4661">
                  <c:v>4661</c:v>
                </c:pt>
                <c:pt idx="4662">
                  <c:v>4662</c:v>
                </c:pt>
                <c:pt idx="4663">
                  <c:v>4663</c:v>
                </c:pt>
                <c:pt idx="4664">
                  <c:v>4664</c:v>
                </c:pt>
                <c:pt idx="4665">
                  <c:v>4665</c:v>
                </c:pt>
                <c:pt idx="4666">
                  <c:v>4666</c:v>
                </c:pt>
                <c:pt idx="4667">
                  <c:v>4667</c:v>
                </c:pt>
                <c:pt idx="4668">
                  <c:v>4668</c:v>
                </c:pt>
                <c:pt idx="4669">
                  <c:v>4669</c:v>
                </c:pt>
                <c:pt idx="4670">
                  <c:v>4670</c:v>
                </c:pt>
                <c:pt idx="4671">
                  <c:v>4671</c:v>
                </c:pt>
                <c:pt idx="4672">
                  <c:v>4672</c:v>
                </c:pt>
                <c:pt idx="4673">
                  <c:v>4673</c:v>
                </c:pt>
                <c:pt idx="4674">
                  <c:v>4674</c:v>
                </c:pt>
                <c:pt idx="4675">
                  <c:v>4675</c:v>
                </c:pt>
                <c:pt idx="4676">
                  <c:v>4676</c:v>
                </c:pt>
                <c:pt idx="4677">
                  <c:v>4677</c:v>
                </c:pt>
                <c:pt idx="4678">
                  <c:v>4678</c:v>
                </c:pt>
                <c:pt idx="4679">
                  <c:v>4679</c:v>
                </c:pt>
                <c:pt idx="4680">
                  <c:v>4680</c:v>
                </c:pt>
                <c:pt idx="4681">
                  <c:v>4681</c:v>
                </c:pt>
                <c:pt idx="4682">
                  <c:v>4682</c:v>
                </c:pt>
                <c:pt idx="4683">
                  <c:v>4683</c:v>
                </c:pt>
                <c:pt idx="4684">
                  <c:v>4684</c:v>
                </c:pt>
                <c:pt idx="4685">
                  <c:v>4685</c:v>
                </c:pt>
                <c:pt idx="4686">
                  <c:v>4686</c:v>
                </c:pt>
                <c:pt idx="4687">
                  <c:v>4687</c:v>
                </c:pt>
                <c:pt idx="4688">
                  <c:v>4688</c:v>
                </c:pt>
                <c:pt idx="4689">
                  <c:v>4689</c:v>
                </c:pt>
                <c:pt idx="4690">
                  <c:v>4690</c:v>
                </c:pt>
                <c:pt idx="4691">
                  <c:v>4691</c:v>
                </c:pt>
                <c:pt idx="4692">
                  <c:v>4692</c:v>
                </c:pt>
                <c:pt idx="4693">
                  <c:v>4693</c:v>
                </c:pt>
                <c:pt idx="4694">
                  <c:v>4694</c:v>
                </c:pt>
                <c:pt idx="4695">
                  <c:v>4695</c:v>
                </c:pt>
                <c:pt idx="4696">
                  <c:v>4696</c:v>
                </c:pt>
                <c:pt idx="4697">
                  <c:v>4697</c:v>
                </c:pt>
                <c:pt idx="4698">
                  <c:v>4698</c:v>
                </c:pt>
                <c:pt idx="4699">
                  <c:v>4699</c:v>
                </c:pt>
                <c:pt idx="4700">
                  <c:v>4700</c:v>
                </c:pt>
                <c:pt idx="4701">
                  <c:v>4701</c:v>
                </c:pt>
                <c:pt idx="4702">
                  <c:v>4702</c:v>
                </c:pt>
                <c:pt idx="4703">
                  <c:v>4703</c:v>
                </c:pt>
                <c:pt idx="4704">
                  <c:v>4704</c:v>
                </c:pt>
                <c:pt idx="4705">
                  <c:v>4705</c:v>
                </c:pt>
                <c:pt idx="4706">
                  <c:v>4706</c:v>
                </c:pt>
                <c:pt idx="4707">
                  <c:v>4707</c:v>
                </c:pt>
                <c:pt idx="4708">
                  <c:v>4708</c:v>
                </c:pt>
                <c:pt idx="4709">
                  <c:v>4709</c:v>
                </c:pt>
                <c:pt idx="4710">
                  <c:v>4710</c:v>
                </c:pt>
                <c:pt idx="4711">
                  <c:v>4711</c:v>
                </c:pt>
                <c:pt idx="4712">
                  <c:v>4712</c:v>
                </c:pt>
                <c:pt idx="4713">
                  <c:v>4713</c:v>
                </c:pt>
                <c:pt idx="4714">
                  <c:v>4714</c:v>
                </c:pt>
                <c:pt idx="4715">
                  <c:v>4715</c:v>
                </c:pt>
                <c:pt idx="4716">
                  <c:v>4716</c:v>
                </c:pt>
                <c:pt idx="4717">
                  <c:v>4717</c:v>
                </c:pt>
                <c:pt idx="4718">
                  <c:v>4718</c:v>
                </c:pt>
                <c:pt idx="4719">
                  <c:v>4719</c:v>
                </c:pt>
                <c:pt idx="4720">
                  <c:v>4720</c:v>
                </c:pt>
                <c:pt idx="4721">
                  <c:v>4721</c:v>
                </c:pt>
                <c:pt idx="4722">
                  <c:v>4722</c:v>
                </c:pt>
                <c:pt idx="4723">
                  <c:v>4723</c:v>
                </c:pt>
                <c:pt idx="4724">
                  <c:v>4724</c:v>
                </c:pt>
                <c:pt idx="4725">
                  <c:v>4725</c:v>
                </c:pt>
                <c:pt idx="4726">
                  <c:v>4726</c:v>
                </c:pt>
                <c:pt idx="4727">
                  <c:v>4727</c:v>
                </c:pt>
                <c:pt idx="4728">
                  <c:v>4728</c:v>
                </c:pt>
                <c:pt idx="4729">
                  <c:v>4729</c:v>
                </c:pt>
                <c:pt idx="4730">
                  <c:v>4730</c:v>
                </c:pt>
                <c:pt idx="4731">
                  <c:v>4731</c:v>
                </c:pt>
                <c:pt idx="4732">
                  <c:v>4732</c:v>
                </c:pt>
                <c:pt idx="4733">
                  <c:v>4733</c:v>
                </c:pt>
                <c:pt idx="4734">
                  <c:v>4734</c:v>
                </c:pt>
                <c:pt idx="4735">
                  <c:v>4735</c:v>
                </c:pt>
                <c:pt idx="4736">
                  <c:v>4736</c:v>
                </c:pt>
                <c:pt idx="4737">
                  <c:v>4737</c:v>
                </c:pt>
                <c:pt idx="4738">
                  <c:v>4738</c:v>
                </c:pt>
                <c:pt idx="4739">
                  <c:v>4739</c:v>
                </c:pt>
                <c:pt idx="4740">
                  <c:v>4740</c:v>
                </c:pt>
                <c:pt idx="4741">
                  <c:v>4741</c:v>
                </c:pt>
                <c:pt idx="4742">
                  <c:v>4742</c:v>
                </c:pt>
                <c:pt idx="4743">
                  <c:v>4743</c:v>
                </c:pt>
                <c:pt idx="4744">
                  <c:v>4744</c:v>
                </c:pt>
                <c:pt idx="4745">
                  <c:v>4745</c:v>
                </c:pt>
                <c:pt idx="4746">
                  <c:v>4746</c:v>
                </c:pt>
                <c:pt idx="4747">
                  <c:v>4747</c:v>
                </c:pt>
                <c:pt idx="4748">
                  <c:v>4748</c:v>
                </c:pt>
                <c:pt idx="4749">
                  <c:v>4749</c:v>
                </c:pt>
                <c:pt idx="4750">
                  <c:v>4750</c:v>
                </c:pt>
                <c:pt idx="4751">
                  <c:v>4751</c:v>
                </c:pt>
                <c:pt idx="4752">
                  <c:v>4752</c:v>
                </c:pt>
                <c:pt idx="4753">
                  <c:v>4753</c:v>
                </c:pt>
                <c:pt idx="4754">
                  <c:v>4754</c:v>
                </c:pt>
                <c:pt idx="4755">
                  <c:v>4755</c:v>
                </c:pt>
                <c:pt idx="4756">
                  <c:v>4756</c:v>
                </c:pt>
                <c:pt idx="4757">
                  <c:v>4757</c:v>
                </c:pt>
                <c:pt idx="4758">
                  <c:v>4758</c:v>
                </c:pt>
                <c:pt idx="4759">
                  <c:v>4759</c:v>
                </c:pt>
                <c:pt idx="4760">
                  <c:v>4760</c:v>
                </c:pt>
                <c:pt idx="4761">
                  <c:v>4761</c:v>
                </c:pt>
                <c:pt idx="4762">
                  <c:v>4762</c:v>
                </c:pt>
                <c:pt idx="4763">
                  <c:v>4763</c:v>
                </c:pt>
                <c:pt idx="4764">
                  <c:v>4764</c:v>
                </c:pt>
                <c:pt idx="4765">
                  <c:v>4765</c:v>
                </c:pt>
                <c:pt idx="4766">
                  <c:v>4766</c:v>
                </c:pt>
                <c:pt idx="4767">
                  <c:v>4767</c:v>
                </c:pt>
                <c:pt idx="4768">
                  <c:v>4768</c:v>
                </c:pt>
                <c:pt idx="4769">
                  <c:v>4769</c:v>
                </c:pt>
                <c:pt idx="4770">
                  <c:v>4770</c:v>
                </c:pt>
                <c:pt idx="4771">
                  <c:v>4771</c:v>
                </c:pt>
                <c:pt idx="4772">
                  <c:v>4772</c:v>
                </c:pt>
                <c:pt idx="4773">
                  <c:v>4773</c:v>
                </c:pt>
                <c:pt idx="4774">
                  <c:v>4774</c:v>
                </c:pt>
                <c:pt idx="4775">
                  <c:v>4775</c:v>
                </c:pt>
                <c:pt idx="4776">
                  <c:v>4776</c:v>
                </c:pt>
                <c:pt idx="4777">
                  <c:v>4777</c:v>
                </c:pt>
                <c:pt idx="4778">
                  <c:v>4778</c:v>
                </c:pt>
                <c:pt idx="4779">
                  <c:v>4779</c:v>
                </c:pt>
                <c:pt idx="4780">
                  <c:v>4780</c:v>
                </c:pt>
                <c:pt idx="4781">
                  <c:v>4781</c:v>
                </c:pt>
                <c:pt idx="4782">
                  <c:v>4782</c:v>
                </c:pt>
                <c:pt idx="4783">
                  <c:v>4783</c:v>
                </c:pt>
                <c:pt idx="4784">
                  <c:v>4784</c:v>
                </c:pt>
                <c:pt idx="4785">
                  <c:v>4785</c:v>
                </c:pt>
                <c:pt idx="4786">
                  <c:v>4786</c:v>
                </c:pt>
                <c:pt idx="4787">
                  <c:v>4787</c:v>
                </c:pt>
                <c:pt idx="4788">
                  <c:v>4788</c:v>
                </c:pt>
                <c:pt idx="4789">
                  <c:v>4789</c:v>
                </c:pt>
                <c:pt idx="4790">
                  <c:v>4790</c:v>
                </c:pt>
                <c:pt idx="4791">
                  <c:v>4791</c:v>
                </c:pt>
                <c:pt idx="4792">
                  <c:v>4792</c:v>
                </c:pt>
                <c:pt idx="4793">
                  <c:v>4793</c:v>
                </c:pt>
                <c:pt idx="4794">
                  <c:v>4794</c:v>
                </c:pt>
                <c:pt idx="4795">
                  <c:v>4795</c:v>
                </c:pt>
                <c:pt idx="4796">
                  <c:v>4796</c:v>
                </c:pt>
                <c:pt idx="4797">
                  <c:v>4797</c:v>
                </c:pt>
                <c:pt idx="4798">
                  <c:v>4798</c:v>
                </c:pt>
                <c:pt idx="4799">
                  <c:v>4799</c:v>
                </c:pt>
                <c:pt idx="4800">
                  <c:v>4800</c:v>
                </c:pt>
                <c:pt idx="4801">
                  <c:v>4801</c:v>
                </c:pt>
                <c:pt idx="4802">
                  <c:v>4802</c:v>
                </c:pt>
                <c:pt idx="4803">
                  <c:v>4803</c:v>
                </c:pt>
                <c:pt idx="4804">
                  <c:v>4804</c:v>
                </c:pt>
                <c:pt idx="4805">
                  <c:v>4805</c:v>
                </c:pt>
                <c:pt idx="4806">
                  <c:v>4806</c:v>
                </c:pt>
                <c:pt idx="4807">
                  <c:v>4807</c:v>
                </c:pt>
                <c:pt idx="4808">
                  <c:v>4808</c:v>
                </c:pt>
                <c:pt idx="4809">
                  <c:v>4809</c:v>
                </c:pt>
                <c:pt idx="4810">
                  <c:v>4810</c:v>
                </c:pt>
                <c:pt idx="4811">
                  <c:v>4811</c:v>
                </c:pt>
                <c:pt idx="4812">
                  <c:v>4812</c:v>
                </c:pt>
                <c:pt idx="4813">
                  <c:v>4813</c:v>
                </c:pt>
                <c:pt idx="4814">
                  <c:v>4814</c:v>
                </c:pt>
                <c:pt idx="4815">
                  <c:v>4815</c:v>
                </c:pt>
                <c:pt idx="4816">
                  <c:v>4816</c:v>
                </c:pt>
                <c:pt idx="4817">
                  <c:v>4817</c:v>
                </c:pt>
                <c:pt idx="4818">
                  <c:v>4818</c:v>
                </c:pt>
                <c:pt idx="4819">
                  <c:v>4819</c:v>
                </c:pt>
                <c:pt idx="4820">
                  <c:v>4820</c:v>
                </c:pt>
                <c:pt idx="4821">
                  <c:v>4821</c:v>
                </c:pt>
                <c:pt idx="4822">
                  <c:v>4822</c:v>
                </c:pt>
                <c:pt idx="4823">
                  <c:v>4823</c:v>
                </c:pt>
                <c:pt idx="4824">
                  <c:v>4824</c:v>
                </c:pt>
                <c:pt idx="4825">
                  <c:v>4825</c:v>
                </c:pt>
                <c:pt idx="4826">
                  <c:v>4826</c:v>
                </c:pt>
                <c:pt idx="4827">
                  <c:v>4827</c:v>
                </c:pt>
                <c:pt idx="4828">
                  <c:v>4828</c:v>
                </c:pt>
                <c:pt idx="4829">
                  <c:v>4829</c:v>
                </c:pt>
                <c:pt idx="4830">
                  <c:v>4830</c:v>
                </c:pt>
                <c:pt idx="4831">
                  <c:v>4831</c:v>
                </c:pt>
                <c:pt idx="4832">
                  <c:v>4832</c:v>
                </c:pt>
                <c:pt idx="4833">
                  <c:v>4833</c:v>
                </c:pt>
                <c:pt idx="4834">
                  <c:v>4834</c:v>
                </c:pt>
                <c:pt idx="4835">
                  <c:v>4835</c:v>
                </c:pt>
                <c:pt idx="4836">
                  <c:v>4836</c:v>
                </c:pt>
                <c:pt idx="4837">
                  <c:v>4837</c:v>
                </c:pt>
                <c:pt idx="4838">
                  <c:v>4838</c:v>
                </c:pt>
              </c:numCache>
            </c:numRef>
          </c:xVal>
          <c:yVal>
            <c:numRef>
              <c:f>Sheet1!$C$1:$C$6214</c:f>
              <c:numCache>
                <c:formatCode>General</c:formatCode>
                <c:ptCount val="6214"/>
                <c:pt idx="0">
                  <c:v>2125863</c:v>
                </c:pt>
                <c:pt idx="1">
                  <c:v>1240960</c:v>
                </c:pt>
                <c:pt idx="2">
                  <c:v>777448</c:v>
                </c:pt>
                <c:pt idx="3">
                  <c:v>533897</c:v>
                </c:pt>
                <c:pt idx="4">
                  <c:v>391842</c:v>
                </c:pt>
                <c:pt idx="5">
                  <c:v>300153</c:v>
                </c:pt>
                <c:pt idx="6">
                  <c:v>238113</c:v>
                </c:pt>
                <c:pt idx="7">
                  <c:v>193468</c:v>
                </c:pt>
                <c:pt idx="8">
                  <c:v>160659</c:v>
                </c:pt>
                <c:pt idx="9">
                  <c:v>136169</c:v>
                </c:pt>
                <c:pt idx="10">
                  <c:v>116293</c:v>
                </c:pt>
                <c:pt idx="11">
                  <c:v>100928</c:v>
                </c:pt>
                <c:pt idx="12">
                  <c:v>88629</c:v>
                </c:pt>
                <c:pt idx="13">
                  <c:v>78383</c:v>
                </c:pt>
                <c:pt idx="14">
                  <c:v>69270</c:v>
                </c:pt>
                <c:pt idx="15">
                  <c:v>61552</c:v>
                </c:pt>
                <c:pt idx="16">
                  <c:v>55890</c:v>
                </c:pt>
                <c:pt idx="17">
                  <c:v>50185</c:v>
                </c:pt>
                <c:pt idx="18">
                  <c:v>45532</c:v>
                </c:pt>
                <c:pt idx="19">
                  <c:v>41577</c:v>
                </c:pt>
                <c:pt idx="20">
                  <c:v>38536</c:v>
                </c:pt>
                <c:pt idx="21">
                  <c:v>35017</c:v>
                </c:pt>
                <c:pt idx="22">
                  <c:v>32251</c:v>
                </c:pt>
                <c:pt idx="23">
                  <c:v>29867</c:v>
                </c:pt>
                <c:pt idx="24">
                  <c:v>27518</c:v>
                </c:pt>
                <c:pt idx="25">
                  <c:v>25851</c:v>
                </c:pt>
                <c:pt idx="26">
                  <c:v>23668</c:v>
                </c:pt>
                <c:pt idx="27">
                  <c:v>22501</c:v>
                </c:pt>
                <c:pt idx="28">
                  <c:v>20733</c:v>
                </c:pt>
                <c:pt idx="29">
                  <c:v>19785</c:v>
                </c:pt>
                <c:pt idx="30">
                  <c:v>18453</c:v>
                </c:pt>
                <c:pt idx="31">
                  <c:v>16925</c:v>
                </c:pt>
                <c:pt idx="32">
                  <c:v>16245</c:v>
                </c:pt>
                <c:pt idx="33">
                  <c:v>15290</c:v>
                </c:pt>
                <c:pt idx="34">
                  <c:v>14457</c:v>
                </c:pt>
                <c:pt idx="35">
                  <c:v>13611</c:v>
                </c:pt>
                <c:pt idx="36">
                  <c:v>13084</c:v>
                </c:pt>
                <c:pt idx="37">
                  <c:v>12454</c:v>
                </c:pt>
                <c:pt idx="38">
                  <c:v>11681</c:v>
                </c:pt>
                <c:pt idx="39">
                  <c:v>11029</c:v>
                </c:pt>
                <c:pt idx="40">
                  <c:v>10651</c:v>
                </c:pt>
                <c:pt idx="41">
                  <c:v>10068</c:v>
                </c:pt>
                <c:pt idx="42">
                  <c:v>9785</c:v>
                </c:pt>
                <c:pt idx="43">
                  <c:v>9106</c:v>
                </c:pt>
                <c:pt idx="44">
                  <c:v>8717</c:v>
                </c:pt>
                <c:pt idx="45">
                  <c:v>8222</c:v>
                </c:pt>
                <c:pt idx="46">
                  <c:v>7954</c:v>
                </c:pt>
                <c:pt idx="47">
                  <c:v>7561</c:v>
                </c:pt>
                <c:pt idx="48">
                  <c:v>7285</c:v>
                </c:pt>
                <c:pt idx="49">
                  <c:v>7178</c:v>
                </c:pt>
                <c:pt idx="50">
                  <c:v>6644</c:v>
                </c:pt>
                <c:pt idx="51">
                  <c:v>6318</c:v>
                </c:pt>
                <c:pt idx="52">
                  <c:v>6223</c:v>
                </c:pt>
                <c:pt idx="53">
                  <c:v>6050</c:v>
                </c:pt>
                <c:pt idx="54">
                  <c:v>5687</c:v>
                </c:pt>
                <c:pt idx="55">
                  <c:v>5443</c:v>
                </c:pt>
                <c:pt idx="56">
                  <c:v>5226</c:v>
                </c:pt>
                <c:pt idx="57">
                  <c:v>5137</c:v>
                </c:pt>
                <c:pt idx="58">
                  <c:v>4989</c:v>
                </c:pt>
                <c:pt idx="59">
                  <c:v>4798</c:v>
                </c:pt>
                <c:pt idx="60">
                  <c:v>4670</c:v>
                </c:pt>
                <c:pt idx="61">
                  <c:v>4413</c:v>
                </c:pt>
                <c:pt idx="62">
                  <c:v>4256</c:v>
                </c:pt>
                <c:pt idx="63">
                  <c:v>4093</c:v>
                </c:pt>
                <c:pt idx="64">
                  <c:v>4003</c:v>
                </c:pt>
                <c:pt idx="65">
                  <c:v>3836</c:v>
                </c:pt>
                <c:pt idx="66">
                  <c:v>3776</c:v>
                </c:pt>
                <c:pt idx="67">
                  <c:v>3654</c:v>
                </c:pt>
                <c:pt idx="68">
                  <c:v>3501</c:v>
                </c:pt>
                <c:pt idx="69">
                  <c:v>3379</c:v>
                </c:pt>
                <c:pt idx="70">
                  <c:v>3316</c:v>
                </c:pt>
                <c:pt idx="71">
                  <c:v>3266</c:v>
                </c:pt>
                <c:pt idx="72">
                  <c:v>3151</c:v>
                </c:pt>
                <c:pt idx="73">
                  <c:v>2948</c:v>
                </c:pt>
                <c:pt idx="74">
                  <c:v>2946</c:v>
                </c:pt>
                <c:pt idx="75">
                  <c:v>2833</c:v>
                </c:pt>
                <c:pt idx="76">
                  <c:v>2716</c:v>
                </c:pt>
                <c:pt idx="77">
                  <c:v>2668</c:v>
                </c:pt>
                <c:pt idx="78">
                  <c:v>2560</c:v>
                </c:pt>
                <c:pt idx="79">
                  <c:v>2507</c:v>
                </c:pt>
                <c:pt idx="80">
                  <c:v>2384</c:v>
                </c:pt>
                <c:pt idx="81">
                  <c:v>2329</c:v>
                </c:pt>
                <c:pt idx="82">
                  <c:v>2307</c:v>
                </c:pt>
                <c:pt idx="83">
                  <c:v>2206</c:v>
                </c:pt>
                <c:pt idx="84">
                  <c:v>2142</c:v>
                </c:pt>
                <c:pt idx="85">
                  <c:v>2162</c:v>
                </c:pt>
                <c:pt idx="86">
                  <c:v>2139</c:v>
                </c:pt>
                <c:pt idx="87">
                  <c:v>2036</c:v>
                </c:pt>
                <c:pt idx="88">
                  <c:v>1984</c:v>
                </c:pt>
                <c:pt idx="89">
                  <c:v>1951</c:v>
                </c:pt>
                <c:pt idx="90">
                  <c:v>1912</c:v>
                </c:pt>
                <c:pt idx="91">
                  <c:v>1742</c:v>
                </c:pt>
                <c:pt idx="92">
                  <c:v>1756</c:v>
                </c:pt>
                <c:pt idx="93">
                  <c:v>1772</c:v>
                </c:pt>
                <c:pt idx="94">
                  <c:v>1723</c:v>
                </c:pt>
                <c:pt idx="95">
                  <c:v>1642</c:v>
                </c:pt>
                <c:pt idx="96">
                  <c:v>1650</c:v>
                </c:pt>
                <c:pt idx="97">
                  <c:v>1645</c:v>
                </c:pt>
                <c:pt idx="98">
                  <c:v>1505</c:v>
                </c:pt>
                <c:pt idx="99">
                  <c:v>1512</c:v>
                </c:pt>
                <c:pt idx="100">
                  <c:v>1424</c:v>
                </c:pt>
                <c:pt idx="101">
                  <c:v>1442</c:v>
                </c:pt>
                <c:pt idx="102">
                  <c:v>1386</c:v>
                </c:pt>
                <c:pt idx="103">
                  <c:v>1432</c:v>
                </c:pt>
                <c:pt idx="104">
                  <c:v>1360</c:v>
                </c:pt>
                <c:pt idx="105">
                  <c:v>1299</c:v>
                </c:pt>
                <c:pt idx="106">
                  <c:v>1265</c:v>
                </c:pt>
                <c:pt idx="107">
                  <c:v>1306</c:v>
                </c:pt>
                <c:pt idx="108">
                  <c:v>1180</c:v>
                </c:pt>
                <c:pt idx="109">
                  <c:v>1241</c:v>
                </c:pt>
                <c:pt idx="110">
                  <c:v>1224</c:v>
                </c:pt>
                <c:pt idx="111">
                  <c:v>1074</c:v>
                </c:pt>
                <c:pt idx="112">
                  <c:v>1092</c:v>
                </c:pt>
                <c:pt idx="113">
                  <c:v>1047</c:v>
                </c:pt>
                <c:pt idx="114">
                  <c:v>1052</c:v>
                </c:pt>
                <c:pt idx="115">
                  <c:v>1090</c:v>
                </c:pt>
                <c:pt idx="116">
                  <c:v>1004</c:v>
                </c:pt>
                <c:pt idx="117">
                  <c:v>1027</c:v>
                </c:pt>
                <c:pt idx="118">
                  <c:v>965</c:v>
                </c:pt>
                <c:pt idx="119">
                  <c:v>974</c:v>
                </c:pt>
                <c:pt idx="120">
                  <c:v>943</c:v>
                </c:pt>
                <c:pt idx="121">
                  <c:v>930</c:v>
                </c:pt>
                <c:pt idx="122">
                  <c:v>924</c:v>
                </c:pt>
                <c:pt idx="123">
                  <c:v>951</c:v>
                </c:pt>
                <c:pt idx="124">
                  <c:v>883</c:v>
                </c:pt>
                <c:pt idx="125">
                  <c:v>854</c:v>
                </c:pt>
                <c:pt idx="126">
                  <c:v>854</c:v>
                </c:pt>
                <c:pt idx="127">
                  <c:v>842</c:v>
                </c:pt>
                <c:pt idx="128">
                  <c:v>808</c:v>
                </c:pt>
                <c:pt idx="129">
                  <c:v>799</c:v>
                </c:pt>
                <c:pt idx="130">
                  <c:v>806</c:v>
                </c:pt>
                <c:pt idx="131">
                  <c:v>777</c:v>
                </c:pt>
                <c:pt idx="132">
                  <c:v>775</c:v>
                </c:pt>
                <c:pt idx="133">
                  <c:v>713</c:v>
                </c:pt>
                <c:pt idx="134">
                  <c:v>705</c:v>
                </c:pt>
                <c:pt idx="135">
                  <c:v>722</c:v>
                </c:pt>
                <c:pt idx="136">
                  <c:v>670</c:v>
                </c:pt>
                <c:pt idx="137">
                  <c:v>674</c:v>
                </c:pt>
                <c:pt idx="138">
                  <c:v>658</c:v>
                </c:pt>
                <c:pt idx="139">
                  <c:v>625</c:v>
                </c:pt>
                <c:pt idx="140">
                  <c:v>677</c:v>
                </c:pt>
                <c:pt idx="141">
                  <c:v>637</c:v>
                </c:pt>
                <c:pt idx="142">
                  <c:v>622</c:v>
                </c:pt>
                <c:pt idx="143">
                  <c:v>647</c:v>
                </c:pt>
                <c:pt idx="144">
                  <c:v>639</c:v>
                </c:pt>
                <c:pt idx="145">
                  <c:v>591</c:v>
                </c:pt>
                <c:pt idx="146">
                  <c:v>605</c:v>
                </c:pt>
                <c:pt idx="147">
                  <c:v>621</c:v>
                </c:pt>
                <c:pt idx="148">
                  <c:v>536</c:v>
                </c:pt>
                <c:pt idx="149">
                  <c:v>560</c:v>
                </c:pt>
                <c:pt idx="150">
                  <c:v>526</c:v>
                </c:pt>
                <c:pt idx="151">
                  <c:v>519</c:v>
                </c:pt>
                <c:pt idx="152">
                  <c:v>521</c:v>
                </c:pt>
                <c:pt idx="153">
                  <c:v>505</c:v>
                </c:pt>
                <c:pt idx="154">
                  <c:v>490</c:v>
                </c:pt>
                <c:pt idx="155">
                  <c:v>496</c:v>
                </c:pt>
                <c:pt idx="156">
                  <c:v>508</c:v>
                </c:pt>
                <c:pt idx="157">
                  <c:v>512</c:v>
                </c:pt>
                <c:pt idx="158">
                  <c:v>487</c:v>
                </c:pt>
                <c:pt idx="159">
                  <c:v>495</c:v>
                </c:pt>
                <c:pt idx="160">
                  <c:v>447</c:v>
                </c:pt>
                <c:pt idx="161">
                  <c:v>458</c:v>
                </c:pt>
                <c:pt idx="162">
                  <c:v>398</c:v>
                </c:pt>
                <c:pt idx="163">
                  <c:v>452</c:v>
                </c:pt>
                <c:pt idx="164">
                  <c:v>454</c:v>
                </c:pt>
                <c:pt idx="165">
                  <c:v>394</c:v>
                </c:pt>
                <c:pt idx="166">
                  <c:v>440</c:v>
                </c:pt>
                <c:pt idx="167">
                  <c:v>420</c:v>
                </c:pt>
                <c:pt idx="168">
                  <c:v>390</c:v>
                </c:pt>
                <c:pt idx="169">
                  <c:v>399</c:v>
                </c:pt>
                <c:pt idx="170">
                  <c:v>380</c:v>
                </c:pt>
                <c:pt idx="171">
                  <c:v>386</c:v>
                </c:pt>
                <c:pt idx="172">
                  <c:v>419</c:v>
                </c:pt>
                <c:pt idx="173">
                  <c:v>398</c:v>
                </c:pt>
                <c:pt idx="174">
                  <c:v>397</c:v>
                </c:pt>
                <c:pt idx="175">
                  <c:v>368</c:v>
                </c:pt>
                <c:pt idx="176">
                  <c:v>382</c:v>
                </c:pt>
                <c:pt idx="177">
                  <c:v>326</c:v>
                </c:pt>
                <c:pt idx="178">
                  <c:v>367</c:v>
                </c:pt>
                <c:pt idx="179">
                  <c:v>348</c:v>
                </c:pt>
                <c:pt idx="180">
                  <c:v>325</c:v>
                </c:pt>
                <c:pt idx="181">
                  <c:v>370</c:v>
                </c:pt>
                <c:pt idx="182">
                  <c:v>341</c:v>
                </c:pt>
                <c:pt idx="183">
                  <c:v>382</c:v>
                </c:pt>
                <c:pt idx="184">
                  <c:v>299</c:v>
                </c:pt>
                <c:pt idx="185">
                  <c:v>317</c:v>
                </c:pt>
                <c:pt idx="186">
                  <c:v>299</c:v>
                </c:pt>
                <c:pt idx="187">
                  <c:v>320</c:v>
                </c:pt>
                <c:pt idx="188">
                  <c:v>303</c:v>
                </c:pt>
                <c:pt idx="189">
                  <c:v>326</c:v>
                </c:pt>
                <c:pt idx="190">
                  <c:v>293</c:v>
                </c:pt>
                <c:pt idx="191">
                  <c:v>296</c:v>
                </c:pt>
                <c:pt idx="192">
                  <c:v>284</c:v>
                </c:pt>
                <c:pt idx="193">
                  <c:v>266</c:v>
                </c:pt>
                <c:pt idx="194">
                  <c:v>282</c:v>
                </c:pt>
                <c:pt idx="195">
                  <c:v>285</c:v>
                </c:pt>
                <c:pt idx="196">
                  <c:v>299</c:v>
                </c:pt>
                <c:pt idx="197">
                  <c:v>252</c:v>
                </c:pt>
                <c:pt idx="198">
                  <c:v>254</c:v>
                </c:pt>
                <c:pt idx="199">
                  <c:v>284</c:v>
                </c:pt>
                <c:pt idx="200">
                  <c:v>262</c:v>
                </c:pt>
                <c:pt idx="201">
                  <c:v>258</c:v>
                </c:pt>
                <c:pt idx="202">
                  <c:v>252</c:v>
                </c:pt>
                <c:pt idx="203">
                  <c:v>242</c:v>
                </c:pt>
                <c:pt idx="204">
                  <c:v>245</c:v>
                </c:pt>
                <c:pt idx="205">
                  <c:v>240</c:v>
                </c:pt>
                <c:pt idx="206">
                  <c:v>253</c:v>
                </c:pt>
                <c:pt idx="207">
                  <c:v>245</c:v>
                </c:pt>
                <c:pt idx="208">
                  <c:v>233</c:v>
                </c:pt>
                <c:pt idx="209">
                  <c:v>229</c:v>
                </c:pt>
                <c:pt idx="210">
                  <c:v>229</c:v>
                </c:pt>
                <c:pt idx="211">
                  <c:v>237</c:v>
                </c:pt>
                <c:pt idx="212">
                  <c:v>217</c:v>
                </c:pt>
                <c:pt idx="213">
                  <c:v>214</c:v>
                </c:pt>
                <c:pt idx="214">
                  <c:v>244</c:v>
                </c:pt>
                <c:pt idx="215">
                  <c:v>210</c:v>
                </c:pt>
                <c:pt idx="216">
                  <c:v>231</c:v>
                </c:pt>
                <c:pt idx="217">
                  <c:v>189</c:v>
                </c:pt>
                <c:pt idx="218">
                  <c:v>187</c:v>
                </c:pt>
                <c:pt idx="219">
                  <c:v>199</c:v>
                </c:pt>
                <c:pt idx="220">
                  <c:v>221</c:v>
                </c:pt>
                <c:pt idx="221">
                  <c:v>161</c:v>
                </c:pt>
                <c:pt idx="222">
                  <c:v>214</c:v>
                </c:pt>
                <c:pt idx="223">
                  <c:v>194</c:v>
                </c:pt>
                <c:pt idx="224">
                  <c:v>191</c:v>
                </c:pt>
                <c:pt idx="225">
                  <c:v>202</c:v>
                </c:pt>
                <c:pt idx="226">
                  <c:v>181</c:v>
                </c:pt>
                <c:pt idx="227">
                  <c:v>172</c:v>
                </c:pt>
                <c:pt idx="228">
                  <c:v>178</c:v>
                </c:pt>
                <c:pt idx="229">
                  <c:v>187</c:v>
                </c:pt>
                <c:pt idx="230">
                  <c:v>183</c:v>
                </c:pt>
                <c:pt idx="231">
                  <c:v>182</c:v>
                </c:pt>
                <c:pt idx="232">
                  <c:v>166</c:v>
                </c:pt>
                <c:pt idx="233">
                  <c:v>173</c:v>
                </c:pt>
                <c:pt idx="234">
                  <c:v>171</c:v>
                </c:pt>
                <c:pt idx="235">
                  <c:v>164</c:v>
                </c:pt>
                <c:pt idx="236">
                  <c:v>167</c:v>
                </c:pt>
                <c:pt idx="237">
                  <c:v>148</c:v>
                </c:pt>
                <c:pt idx="238">
                  <c:v>173</c:v>
                </c:pt>
                <c:pt idx="239">
                  <c:v>174</c:v>
                </c:pt>
                <c:pt idx="240">
                  <c:v>134</c:v>
                </c:pt>
                <c:pt idx="241">
                  <c:v>177</c:v>
                </c:pt>
                <c:pt idx="242">
                  <c:v>165</c:v>
                </c:pt>
                <c:pt idx="243">
                  <c:v>158</c:v>
                </c:pt>
                <c:pt idx="244">
                  <c:v>152</c:v>
                </c:pt>
                <c:pt idx="245">
                  <c:v>164</c:v>
                </c:pt>
                <c:pt idx="246">
                  <c:v>146</c:v>
                </c:pt>
                <c:pt idx="247">
                  <c:v>135</c:v>
                </c:pt>
                <c:pt idx="248">
                  <c:v>137</c:v>
                </c:pt>
                <c:pt idx="249">
                  <c:v>139</c:v>
                </c:pt>
                <c:pt idx="250">
                  <c:v>156</c:v>
                </c:pt>
                <c:pt idx="251">
                  <c:v>165</c:v>
                </c:pt>
                <c:pt idx="252">
                  <c:v>136</c:v>
                </c:pt>
                <c:pt idx="253">
                  <c:v>123</c:v>
                </c:pt>
                <c:pt idx="254">
                  <c:v>161</c:v>
                </c:pt>
                <c:pt idx="255">
                  <c:v>124</c:v>
                </c:pt>
                <c:pt idx="256">
                  <c:v>113</c:v>
                </c:pt>
                <c:pt idx="257">
                  <c:v>134</c:v>
                </c:pt>
                <c:pt idx="258">
                  <c:v>123</c:v>
                </c:pt>
                <c:pt idx="259">
                  <c:v>124</c:v>
                </c:pt>
                <c:pt idx="260">
                  <c:v>129</c:v>
                </c:pt>
                <c:pt idx="261">
                  <c:v>119</c:v>
                </c:pt>
                <c:pt idx="262">
                  <c:v>123</c:v>
                </c:pt>
                <c:pt idx="263">
                  <c:v>135</c:v>
                </c:pt>
                <c:pt idx="264">
                  <c:v>123</c:v>
                </c:pt>
                <c:pt idx="265">
                  <c:v>133</c:v>
                </c:pt>
                <c:pt idx="266">
                  <c:v>116</c:v>
                </c:pt>
                <c:pt idx="267">
                  <c:v>130</c:v>
                </c:pt>
                <c:pt idx="268">
                  <c:v>126</c:v>
                </c:pt>
                <c:pt idx="269">
                  <c:v>111</c:v>
                </c:pt>
                <c:pt idx="270">
                  <c:v>107</c:v>
                </c:pt>
                <c:pt idx="271">
                  <c:v>113</c:v>
                </c:pt>
                <c:pt idx="272">
                  <c:v>103</c:v>
                </c:pt>
                <c:pt idx="273">
                  <c:v>110</c:v>
                </c:pt>
                <c:pt idx="274">
                  <c:v>91</c:v>
                </c:pt>
                <c:pt idx="275">
                  <c:v>108</c:v>
                </c:pt>
                <c:pt idx="276">
                  <c:v>111</c:v>
                </c:pt>
                <c:pt idx="277">
                  <c:v>99</c:v>
                </c:pt>
                <c:pt idx="278">
                  <c:v>110</c:v>
                </c:pt>
                <c:pt idx="279">
                  <c:v>107</c:v>
                </c:pt>
                <c:pt idx="280">
                  <c:v>97</c:v>
                </c:pt>
                <c:pt idx="281">
                  <c:v>114</c:v>
                </c:pt>
                <c:pt idx="282">
                  <c:v>104</c:v>
                </c:pt>
                <c:pt idx="283">
                  <c:v>97</c:v>
                </c:pt>
                <c:pt idx="284">
                  <c:v>85</c:v>
                </c:pt>
                <c:pt idx="285">
                  <c:v>131</c:v>
                </c:pt>
                <c:pt idx="286">
                  <c:v>105</c:v>
                </c:pt>
                <c:pt idx="287">
                  <c:v>103</c:v>
                </c:pt>
                <c:pt idx="288">
                  <c:v>106</c:v>
                </c:pt>
                <c:pt idx="289">
                  <c:v>96</c:v>
                </c:pt>
                <c:pt idx="290">
                  <c:v>104</c:v>
                </c:pt>
                <c:pt idx="291">
                  <c:v>104</c:v>
                </c:pt>
                <c:pt idx="292">
                  <c:v>92</c:v>
                </c:pt>
                <c:pt idx="293">
                  <c:v>87</c:v>
                </c:pt>
                <c:pt idx="294">
                  <c:v>86</c:v>
                </c:pt>
                <c:pt idx="295">
                  <c:v>93</c:v>
                </c:pt>
                <c:pt idx="296">
                  <c:v>100</c:v>
                </c:pt>
                <c:pt idx="297">
                  <c:v>98</c:v>
                </c:pt>
                <c:pt idx="298">
                  <c:v>85</c:v>
                </c:pt>
                <c:pt idx="299">
                  <c:v>83</c:v>
                </c:pt>
                <c:pt idx="300">
                  <c:v>87</c:v>
                </c:pt>
                <c:pt idx="301">
                  <c:v>80</c:v>
                </c:pt>
                <c:pt idx="302">
                  <c:v>78</c:v>
                </c:pt>
                <c:pt idx="303">
                  <c:v>56</c:v>
                </c:pt>
                <c:pt idx="304">
                  <c:v>75</c:v>
                </c:pt>
                <c:pt idx="305">
                  <c:v>73</c:v>
                </c:pt>
                <c:pt idx="306">
                  <c:v>103</c:v>
                </c:pt>
                <c:pt idx="307">
                  <c:v>75</c:v>
                </c:pt>
                <c:pt idx="308">
                  <c:v>79</c:v>
                </c:pt>
                <c:pt idx="309">
                  <c:v>77</c:v>
                </c:pt>
                <c:pt idx="310">
                  <c:v>82</c:v>
                </c:pt>
                <c:pt idx="311">
                  <c:v>82</c:v>
                </c:pt>
                <c:pt idx="312">
                  <c:v>72</c:v>
                </c:pt>
                <c:pt idx="313">
                  <c:v>74</c:v>
                </c:pt>
                <c:pt idx="314">
                  <c:v>73</c:v>
                </c:pt>
                <c:pt idx="315">
                  <c:v>74</c:v>
                </c:pt>
                <c:pt idx="316">
                  <c:v>73</c:v>
                </c:pt>
                <c:pt idx="317">
                  <c:v>64</c:v>
                </c:pt>
                <c:pt idx="318">
                  <c:v>68</c:v>
                </c:pt>
                <c:pt idx="319">
                  <c:v>67</c:v>
                </c:pt>
                <c:pt idx="320">
                  <c:v>68</c:v>
                </c:pt>
                <c:pt idx="321">
                  <c:v>67</c:v>
                </c:pt>
                <c:pt idx="322">
                  <c:v>50</c:v>
                </c:pt>
                <c:pt idx="323">
                  <c:v>65</c:v>
                </c:pt>
                <c:pt idx="324">
                  <c:v>89</c:v>
                </c:pt>
                <c:pt idx="325">
                  <c:v>56</c:v>
                </c:pt>
                <c:pt idx="326">
                  <c:v>69</c:v>
                </c:pt>
                <c:pt idx="327">
                  <c:v>67</c:v>
                </c:pt>
                <c:pt idx="328">
                  <c:v>46</c:v>
                </c:pt>
                <c:pt idx="329">
                  <c:v>60</c:v>
                </c:pt>
                <c:pt idx="330">
                  <c:v>70</c:v>
                </c:pt>
                <c:pt idx="331">
                  <c:v>51</c:v>
                </c:pt>
                <c:pt idx="332">
                  <c:v>61</c:v>
                </c:pt>
                <c:pt idx="333">
                  <c:v>51</c:v>
                </c:pt>
                <c:pt idx="334">
                  <c:v>62</c:v>
                </c:pt>
                <c:pt idx="335">
                  <c:v>71</c:v>
                </c:pt>
                <c:pt idx="336">
                  <c:v>63</c:v>
                </c:pt>
                <c:pt idx="337">
                  <c:v>58</c:v>
                </c:pt>
                <c:pt idx="338">
                  <c:v>56</c:v>
                </c:pt>
                <c:pt idx="339">
                  <c:v>46</c:v>
                </c:pt>
                <c:pt idx="340">
                  <c:v>61</c:v>
                </c:pt>
                <c:pt idx="341">
                  <c:v>56</c:v>
                </c:pt>
                <c:pt idx="342">
                  <c:v>50</c:v>
                </c:pt>
                <c:pt idx="343">
                  <c:v>74</c:v>
                </c:pt>
                <c:pt idx="344">
                  <c:v>50</c:v>
                </c:pt>
                <c:pt idx="345">
                  <c:v>54</c:v>
                </c:pt>
                <c:pt idx="346">
                  <c:v>43</c:v>
                </c:pt>
                <c:pt idx="347">
                  <c:v>66</c:v>
                </c:pt>
                <c:pt idx="348">
                  <c:v>59</c:v>
                </c:pt>
                <c:pt idx="349">
                  <c:v>61</c:v>
                </c:pt>
                <c:pt idx="350">
                  <c:v>54</c:v>
                </c:pt>
                <c:pt idx="351">
                  <c:v>65</c:v>
                </c:pt>
                <c:pt idx="352">
                  <c:v>52</c:v>
                </c:pt>
                <c:pt idx="353">
                  <c:v>50</c:v>
                </c:pt>
                <c:pt idx="354">
                  <c:v>51</c:v>
                </c:pt>
                <c:pt idx="355">
                  <c:v>47</c:v>
                </c:pt>
                <c:pt idx="356">
                  <c:v>63</c:v>
                </c:pt>
                <c:pt idx="357">
                  <c:v>64</c:v>
                </c:pt>
                <c:pt idx="358">
                  <c:v>50</c:v>
                </c:pt>
                <c:pt idx="359">
                  <c:v>41</c:v>
                </c:pt>
                <c:pt idx="360">
                  <c:v>45</c:v>
                </c:pt>
                <c:pt idx="361">
                  <c:v>59</c:v>
                </c:pt>
                <c:pt idx="362">
                  <c:v>41</c:v>
                </c:pt>
                <c:pt idx="363">
                  <c:v>44</c:v>
                </c:pt>
                <c:pt idx="364">
                  <c:v>42</c:v>
                </c:pt>
                <c:pt idx="365">
                  <c:v>56</c:v>
                </c:pt>
                <c:pt idx="366">
                  <c:v>57</c:v>
                </c:pt>
                <c:pt idx="367">
                  <c:v>54</c:v>
                </c:pt>
                <c:pt idx="368">
                  <c:v>39</c:v>
                </c:pt>
                <c:pt idx="369">
                  <c:v>52</c:v>
                </c:pt>
                <c:pt idx="370">
                  <c:v>45</c:v>
                </c:pt>
                <c:pt idx="371">
                  <c:v>47</c:v>
                </c:pt>
                <c:pt idx="372">
                  <c:v>48</c:v>
                </c:pt>
                <c:pt idx="373">
                  <c:v>40</c:v>
                </c:pt>
                <c:pt idx="374">
                  <c:v>55</c:v>
                </c:pt>
                <c:pt idx="375">
                  <c:v>41</c:v>
                </c:pt>
                <c:pt idx="376">
                  <c:v>47</c:v>
                </c:pt>
                <c:pt idx="377">
                  <c:v>36</c:v>
                </c:pt>
                <c:pt idx="378">
                  <c:v>43</c:v>
                </c:pt>
                <c:pt idx="379">
                  <c:v>40</c:v>
                </c:pt>
                <c:pt idx="380">
                  <c:v>36</c:v>
                </c:pt>
                <c:pt idx="381">
                  <c:v>30</c:v>
                </c:pt>
                <c:pt idx="382">
                  <c:v>47</c:v>
                </c:pt>
                <c:pt idx="383">
                  <c:v>44</c:v>
                </c:pt>
                <c:pt idx="384">
                  <c:v>45</c:v>
                </c:pt>
                <c:pt idx="385">
                  <c:v>48</c:v>
                </c:pt>
                <c:pt idx="386">
                  <c:v>36</c:v>
                </c:pt>
                <c:pt idx="387">
                  <c:v>37</c:v>
                </c:pt>
                <c:pt idx="388">
                  <c:v>37</c:v>
                </c:pt>
                <c:pt idx="389">
                  <c:v>44</c:v>
                </c:pt>
                <c:pt idx="390">
                  <c:v>38</c:v>
                </c:pt>
                <c:pt idx="391">
                  <c:v>30</c:v>
                </c:pt>
                <c:pt idx="392">
                  <c:v>45</c:v>
                </c:pt>
                <c:pt idx="393">
                  <c:v>37</c:v>
                </c:pt>
                <c:pt idx="394">
                  <c:v>42</c:v>
                </c:pt>
                <c:pt idx="395">
                  <c:v>38</c:v>
                </c:pt>
                <c:pt idx="396">
                  <c:v>40</c:v>
                </c:pt>
                <c:pt idx="397">
                  <c:v>38</c:v>
                </c:pt>
                <c:pt idx="398">
                  <c:v>42</c:v>
                </c:pt>
                <c:pt idx="399">
                  <c:v>41</c:v>
                </c:pt>
                <c:pt idx="400">
                  <c:v>36</c:v>
                </c:pt>
                <c:pt idx="401">
                  <c:v>46</c:v>
                </c:pt>
                <c:pt idx="402">
                  <c:v>33</c:v>
                </c:pt>
                <c:pt idx="403">
                  <c:v>36</c:v>
                </c:pt>
                <c:pt idx="404">
                  <c:v>34</c:v>
                </c:pt>
                <c:pt idx="405">
                  <c:v>36</c:v>
                </c:pt>
                <c:pt idx="406">
                  <c:v>36</c:v>
                </c:pt>
                <c:pt idx="407">
                  <c:v>41</c:v>
                </c:pt>
                <c:pt idx="408">
                  <c:v>39</c:v>
                </c:pt>
                <c:pt idx="409">
                  <c:v>27</c:v>
                </c:pt>
                <c:pt idx="410">
                  <c:v>35</c:v>
                </c:pt>
                <c:pt idx="411">
                  <c:v>34</c:v>
                </c:pt>
                <c:pt idx="412">
                  <c:v>39</c:v>
                </c:pt>
                <c:pt idx="413">
                  <c:v>37</c:v>
                </c:pt>
                <c:pt idx="414">
                  <c:v>34</c:v>
                </c:pt>
                <c:pt idx="415">
                  <c:v>27</c:v>
                </c:pt>
                <c:pt idx="416">
                  <c:v>34</c:v>
                </c:pt>
                <c:pt idx="417">
                  <c:v>39</c:v>
                </c:pt>
                <c:pt idx="418">
                  <c:v>20</c:v>
                </c:pt>
                <c:pt idx="419">
                  <c:v>32</c:v>
                </c:pt>
                <c:pt idx="420">
                  <c:v>30</c:v>
                </c:pt>
                <c:pt idx="421">
                  <c:v>34</c:v>
                </c:pt>
                <c:pt idx="422">
                  <c:v>38</c:v>
                </c:pt>
                <c:pt idx="423">
                  <c:v>25</c:v>
                </c:pt>
                <c:pt idx="424">
                  <c:v>46</c:v>
                </c:pt>
                <c:pt idx="425">
                  <c:v>19</c:v>
                </c:pt>
                <c:pt idx="426">
                  <c:v>32</c:v>
                </c:pt>
                <c:pt idx="427">
                  <c:v>28</c:v>
                </c:pt>
                <c:pt idx="428">
                  <c:v>33</c:v>
                </c:pt>
                <c:pt idx="429">
                  <c:v>27</c:v>
                </c:pt>
                <c:pt idx="430">
                  <c:v>22</c:v>
                </c:pt>
                <c:pt idx="431">
                  <c:v>22</c:v>
                </c:pt>
                <c:pt idx="432">
                  <c:v>27</c:v>
                </c:pt>
                <c:pt idx="433">
                  <c:v>25</c:v>
                </c:pt>
                <c:pt idx="434">
                  <c:v>19</c:v>
                </c:pt>
                <c:pt idx="435">
                  <c:v>26</c:v>
                </c:pt>
                <c:pt idx="436">
                  <c:v>36</c:v>
                </c:pt>
                <c:pt idx="437">
                  <c:v>23</c:v>
                </c:pt>
                <c:pt idx="438">
                  <c:v>22</c:v>
                </c:pt>
                <c:pt idx="439">
                  <c:v>25</c:v>
                </c:pt>
                <c:pt idx="440">
                  <c:v>16</c:v>
                </c:pt>
                <c:pt idx="441">
                  <c:v>27</c:v>
                </c:pt>
                <c:pt idx="442">
                  <c:v>23</c:v>
                </c:pt>
                <c:pt idx="443">
                  <c:v>21</c:v>
                </c:pt>
                <c:pt idx="444">
                  <c:v>30</c:v>
                </c:pt>
                <c:pt idx="445">
                  <c:v>25</c:v>
                </c:pt>
                <c:pt idx="446">
                  <c:v>26</c:v>
                </c:pt>
                <c:pt idx="447">
                  <c:v>34</c:v>
                </c:pt>
                <c:pt idx="448">
                  <c:v>33</c:v>
                </c:pt>
                <c:pt idx="449">
                  <c:v>27</c:v>
                </c:pt>
                <c:pt idx="450">
                  <c:v>28</c:v>
                </c:pt>
                <c:pt idx="451">
                  <c:v>28</c:v>
                </c:pt>
                <c:pt idx="452">
                  <c:v>21</c:v>
                </c:pt>
                <c:pt idx="453">
                  <c:v>17</c:v>
                </c:pt>
                <c:pt idx="454">
                  <c:v>31</c:v>
                </c:pt>
                <c:pt idx="455">
                  <c:v>33</c:v>
                </c:pt>
                <c:pt idx="456">
                  <c:v>29</c:v>
                </c:pt>
                <c:pt idx="457">
                  <c:v>24</c:v>
                </c:pt>
                <c:pt idx="458">
                  <c:v>20</c:v>
                </c:pt>
                <c:pt idx="459">
                  <c:v>27</c:v>
                </c:pt>
                <c:pt idx="460">
                  <c:v>26</c:v>
                </c:pt>
                <c:pt idx="461">
                  <c:v>17</c:v>
                </c:pt>
                <c:pt idx="462">
                  <c:v>29</c:v>
                </c:pt>
                <c:pt idx="463">
                  <c:v>25</c:v>
                </c:pt>
                <c:pt idx="464">
                  <c:v>23</c:v>
                </c:pt>
                <c:pt idx="465">
                  <c:v>18</c:v>
                </c:pt>
                <c:pt idx="466">
                  <c:v>29</c:v>
                </c:pt>
                <c:pt idx="467">
                  <c:v>19</c:v>
                </c:pt>
                <c:pt idx="468">
                  <c:v>16</c:v>
                </c:pt>
                <c:pt idx="469">
                  <c:v>21</c:v>
                </c:pt>
                <c:pt idx="470">
                  <c:v>29</c:v>
                </c:pt>
                <c:pt idx="471">
                  <c:v>23</c:v>
                </c:pt>
                <c:pt idx="472">
                  <c:v>16</c:v>
                </c:pt>
                <c:pt idx="473">
                  <c:v>19</c:v>
                </c:pt>
                <c:pt idx="474">
                  <c:v>24</c:v>
                </c:pt>
                <c:pt idx="475">
                  <c:v>15</c:v>
                </c:pt>
                <c:pt idx="476">
                  <c:v>18</c:v>
                </c:pt>
                <c:pt idx="477">
                  <c:v>25</c:v>
                </c:pt>
                <c:pt idx="478">
                  <c:v>16</c:v>
                </c:pt>
                <c:pt idx="479">
                  <c:v>20</c:v>
                </c:pt>
                <c:pt idx="480">
                  <c:v>15</c:v>
                </c:pt>
                <c:pt idx="481">
                  <c:v>18</c:v>
                </c:pt>
                <c:pt idx="482">
                  <c:v>20</c:v>
                </c:pt>
                <c:pt idx="483">
                  <c:v>25</c:v>
                </c:pt>
                <c:pt idx="484">
                  <c:v>22</c:v>
                </c:pt>
                <c:pt idx="485">
                  <c:v>22</c:v>
                </c:pt>
                <c:pt idx="486">
                  <c:v>24</c:v>
                </c:pt>
                <c:pt idx="487">
                  <c:v>24</c:v>
                </c:pt>
                <c:pt idx="488">
                  <c:v>18</c:v>
                </c:pt>
                <c:pt idx="489">
                  <c:v>20</c:v>
                </c:pt>
                <c:pt idx="490">
                  <c:v>17</c:v>
                </c:pt>
                <c:pt idx="491">
                  <c:v>27</c:v>
                </c:pt>
                <c:pt idx="492">
                  <c:v>21</c:v>
                </c:pt>
                <c:pt idx="493">
                  <c:v>19</c:v>
                </c:pt>
                <c:pt idx="494">
                  <c:v>19</c:v>
                </c:pt>
                <c:pt idx="495">
                  <c:v>18</c:v>
                </c:pt>
                <c:pt idx="496">
                  <c:v>11</c:v>
                </c:pt>
                <c:pt idx="497">
                  <c:v>21</c:v>
                </c:pt>
                <c:pt idx="498">
                  <c:v>18</c:v>
                </c:pt>
                <c:pt idx="499">
                  <c:v>19</c:v>
                </c:pt>
                <c:pt idx="500">
                  <c:v>17</c:v>
                </c:pt>
                <c:pt idx="501">
                  <c:v>14</c:v>
                </c:pt>
                <c:pt idx="502">
                  <c:v>21</c:v>
                </c:pt>
                <c:pt idx="503">
                  <c:v>16</c:v>
                </c:pt>
                <c:pt idx="504">
                  <c:v>17</c:v>
                </c:pt>
                <c:pt idx="505">
                  <c:v>21</c:v>
                </c:pt>
                <c:pt idx="506">
                  <c:v>13</c:v>
                </c:pt>
                <c:pt idx="507">
                  <c:v>22</c:v>
                </c:pt>
                <c:pt idx="508">
                  <c:v>12</c:v>
                </c:pt>
                <c:pt idx="509">
                  <c:v>15</c:v>
                </c:pt>
                <c:pt idx="510">
                  <c:v>16</c:v>
                </c:pt>
                <c:pt idx="511">
                  <c:v>22</c:v>
                </c:pt>
                <c:pt idx="512">
                  <c:v>19</c:v>
                </c:pt>
                <c:pt idx="513">
                  <c:v>18</c:v>
                </c:pt>
                <c:pt idx="514">
                  <c:v>20</c:v>
                </c:pt>
                <c:pt idx="515">
                  <c:v>21</c:v>
                </c:pt>
                <c:pt idx="516">
                  <c:v>10</c:v>
                </c:pt>
                <c:pt idx="517">
                  <c:v>15</c:v>
                </c:pt>
                <c:pt idx="518">
                  <c:v>16</c:v>
                </c:pt>
                <c:pt idx="519">
                  <c:v>20</c:v>
                </c:pt>
                <c:pt idx="520">
                  <c:v>16</c:v>
                </c:pt>
                <c:pt idx="521">
                  <c:v>12</c:v>
                </c:pt>
                <c:pt idx="522">
                  <c:v>11</c:v>
                </c:pt>
                <c:pt idx="523">
                  <c:v>16</c:v>
                </c:pt>
                <c:pt idx="524">
                  <c:v>17</c:v>
                </c:pt>
                <c:pt idx="525">
                  <c:v>11</c:v>
                </c:pt>
                <c:pt idx="526">
                  <c:v>17</c:v>
                </c:pt>
                <c:pt idx="527">
                  <c:v>8</c:v>
                </c:pt>
                <c:pt idx="528">
                  <c:v>11</c:v>
                </c:pt>
                <c:pt idx="529">
                  <c:v>11</c:v>
                </c:pt>
                <c:pt idx="530">
                  <c:v>21</c:v>
                </c:pt>
                <c:pt idx="531">
                  <c:v>17</c:v>
                </c:pt>
                <c:pt idx="532">
                  <c:v>18</c:v>
                </c:pt>
                <c:pt idx="533">
                  <c:v>12</c:v>
                </c:pt>
                <c:pt idx="534">
                  <c:v>10</c:v>
                </c:pt>
                <c:pt idx="535">
                  <c:v>16</c:v>
                </c:pt>
                <c:pt idx="536">
                  <c:v>11</c:v>
                </c:pt>
                <c:pt idx="537">
                  <c:v>14</c:v>
                </c:pt>
                <c:pt idx="538">
                  <c:v>14</c:v>
                </c:pt>
                <c:pt idx="539">
                  <c:v>12</c:v>
                </c:pt>
                <c:pt idx="540">
                  <c:v>17</c:v>
                </c:pt>
                <c:pt idx="541">
                  <c:v>17</c:v>
                </c:pt>
                <c:pt idx="542">
                  <c:v>11</c:v>
                </c:pt>
                <c:pt idx="543">
                  <c:v>8</c:v>
                </c:pt>
                <c:pt idx="544">
                  <c:v>15</c:v>
                </c:pt>
                <c:pt idx="545">
                  <c:v>13</c:v>
                </c:pt>
                <c:pt idx="546">
                  <c:v>12</c:v>
                </c:pt>
                <c:pt idx="547">
                  <c:v>9</c:v>
                </c:pt>
                <c:pt idx="548">
                  <c:v>20</c:v>
                </c:pt>
                <c:pt idx="549">
                  <c:v>11</c:v>
                </c:pt>
                <c:pt idx="550">
                  <c:v>13</c:v>
                </c:pt>
                <c:pt idx="551">
                  <c:v>12</c:v>
                </c:pt>
                <c:pt idx="552">
                  <c:v>13</c:v>
                </c:pt>
                <c:pt idx="553">
                  <c:v>14</c:v>
                </c:pt>
                <c:pt idx="554">
                  <c:v>14</c:v>
                </c:pt>
                <c:pt idx="555">
                  <c:v>17</c:v>
                </c:pt>
                <c:pt idx="556">
                  <c:v>13</c:v>
                </c:pt>
                <c:pt idx="557">
                  <c:v>11</c:v>
                </c:pt>
                <c:pt idx="558">
                  <c:v>15</c:v>
                </c:pt>
                <c:pt idx="559">
                  <c:v>11</c:v>
                </c:pt>
                <c:pt idx="560">
                  <c:v>9</c:v>
                </c:pt>
                <c:pt idx="561">
                  <c:v>18</c:v>
                </c:pt>
                <c:pt idx="562">
                  <c:v>12</c:v>
                </c:pt>
                <c:pt idx="563">
                  <c:v>10</c:v>
                </c:pt>
                <c:pt idx="564">
                  <c:v>10</c:v>
                </c:pt>
                <c:pt idx="565">
                  <c:v>7</c:v>
                </c:pt>
                <c:pt idx="566">
                  <c:v>16</c:v>
                </c:pt>
                <c:pt idx="567">
                  <c:v>12</c:v>
                </c:pt>
                <c:pt idx="568">
                  <c:v>9</c:v>
                </c:pt>
                <c:pt idx="569">
                  <c:v>13</c:v>
                </c:pt>
                <c:pt idx="570">
                  <c:v>10</c:v>
                </c:pt>
                <c:pt idx="571">
                  <c:v>9</c:v>
                </c:pt>
                <c:pt idx="572">
                  <c:v>12</c:v>
                </c:pt>
                <c:pt idx="573">
                  <c:v>9</c:v>
                </c:pt>
                <c:pt idx="574">
                  <c:v>9</c:v>
                </c:pt>
                <c:pt idx="575">
                  <c:v>13</c:v>
                </c:pt>
                <c:pt idx="576">
                  <c:v>8</c:v>
                </c:pt>
                <c:pt idx="577">
                  <c:v>8</c:v>
                </c:pt>
                <c:pt idx="578">
                  <c:v>8</c:v>
                </c:pt>
                <c:pt idx="579">
                  <c:v>14</c:v>
                </c:pt>
                <c:pt idx="580">
                  <c:v>12</c:v>
                </c:pt>
                <c:pt idx="581">
                  <c:v>9</c:v>
                </c:pt>
                <c:pt idx="582">
                  <c:v>7</c:v>
                </c:pt>
                <c:pt idx="583">
                  <c:v>14</c:v>
                </c:pt>
                <c:pt idx="584">
                  <c:v>11</c:v>
                </c:pt>
                <c:pt idx="585">
                  <c:v>8</c:v>
                </c:pt>
                <c:pt idx="586">
                  <c:v>10</c:v>
                </c:pt>
                <c:pt idx="587">
                  <c:v>13</c:v>
                </c:pt>
                <c:pt idx="588">
                  <c:v>12</c:v>
                </c:pt>
                <c:pt idx="589">
                  <c:v>8</c:v>
                </c:pt>
                <c:pt idx="590">
                  <c:v>15</c:v>
                </c:pt>
                <c:pt idx="591">
                  <c:v>8</c:v>
                </c:pt>
                <c:pt idx="592">
                  <c:v>10</c:v>
                </c:pt>
                <c:pt idx="593">
                  <c:v>14</c:v>
                </c:pt>
                <c:pt idx="594">
                  <c:v>20</c:v>
                </c:pt>
                <c:pt idx="595">
                  <c:v>11</c:v>
                </c:pt>
                <c:pt idx="596">
                  <c:v>14</c:v>
                </c:pt>
                <c:pt idx="597">
                  <c:v>12</c:v>
                </c:pt>
                <c:pt idx="598">
                  <c:v>15</c:v>
                </c:pt>
                <c:pt idx="599">
                  <c:v>10</c:v>
                </c:pt>
                <c:pt idx="600">
                  <c:v>10</c:v>
                </c:pt>
                <c:pt idx="601">
                  <c:v>4</c:v>
                </c:pt>
                <c:pt idx="602">
                  <c:v>15</c:v>
                </c:pt>
                <c:pt idx="603">
                  <c:v>8</c:v>
                </c:pt>
                <c:pt idx="604">
                  <c:v>10</c:v>
                </c:pt>
                <c:pt idx="605">
                  <c:v>11</c:v>
                </c:pt>
                <c:pt idx="606">
                  <c:v>5</c:v>
                </c:pt>
                <c:pt idx="607">
                  <c:v>7</c:v>
                </c:pt>
                <c:pt idx="608">
                  <c:v>11</c:v>
                </c:pt>
                <c:pt idx="609">
                  <c:v>5</c:v>
                </c:pt>
                <c:pt idx="610">
                  <c:v>4</c:v>
                </c:pt>
                <c:pt idx="611">
                  <c:v>4</c:v>
                </c:pt>
                <c:pt idx="612">
                  <c:v>7</c:v>
                </c:pt>
                <c:pt idx="613">
                  <c:v>5</c:v>
                </c:pt>
                <c:pt idx="614">
                  <c:v>5</c:v>
                </c:pt>
                <c:pt idx="615">
                  <c:v>8</c:v>
                </c:pt>
                <c:pt idx="616">
                  <c:v>7</c:v>
                </c:pt>
                <c:pt idx="617">
                  <c:v>11</c:v>
                </c:pt>
                <c:pt idx="618">
                  <c:v>16</c:v>
                </c:pt>
                <c:pt idx="619">
                  <c:v>10</c:v>
                </c:pt>
                <c:pt idx="620">
                  <c:v>11</c:v>
                </c:pt>
                <c:pt idx="621">
                  <c:v>9</c:v>
                </c:pt>
                <c:pt idx="622">
                  <c:v>7</c:v>
                </c:pt>
                <c:pt idx="623">
                  <c:v>10</c:v>
                </c:pt>
                <c:pt idx="624">
                  <c:v>11</c:v>
                </c:pt>
                <c:pt idx="625">
                  <c:v>8</c:v>
                </c:pt>
                <c:pt idx="626">
                  <c:v>10</c:v>
                </c:pt>
                <c:pt idx="627">
                  <c:v>13</c:v>
                </c:pt>
                <c:pt idx="628">
                  <c:v>5</c:v>
                </c:pt>
                <c:pt idx="629">
                  <c:v>6</c:v>
                </c:pt>
                <c:pt idx="630">
                  <c:v>3</c:v>
                </c:pt>
                <c:pt idx="631">
                  <c:v>5</c:v>
                </c:pt>
                <c:pt idx="632">
                  <c:v>11</c:v>
                </c:pt>
                <c:pt idx="633">
                  <c:v>5</c:v>
                </c:pt>
                <c:pt idx="634">
                  <c:v>6</c:v>
                </c:pt>
                <c:pt idx="635">
                  <c:v>7</c:v>
                </c:pt>
                <c:pt idx="636">
                  <c:v>16</c:v>
                </c:pt>
                <c:pt idx="637">
                  <c:v>10</c:v>
                </c:pt>
                <c:pt idx="638">
                  <c:v>7</c:v>
                </c:pt>
                <c:pt idx="639">
                  <c:v>3</c:v>
                </c:pt>
                <c:pt idx="640">
                  <c:v>8</c:v>
                </c:pt>
                <c:pt idx="641">
                  <c:v>11</c:v>
                </c:pt>
                <c:pt idx="642">
                  <c:v>9</c:v>
                </c:pt>
                <c:pt idx="643">
                  <c:v>7</c:v>
                </c:pt>
                <c:pt idx="644">
                  <c:v>4</c:v>
                </c:pt>
                <c:pt idx="645">
                  <c:v>11</c:v>
                </c:pt>
                <c:pt idx="646">
                  <c:v>8</c:v>
                </c:pt>
                <c:pt idx="647">
                  <c:v>9</c:v>
                </c:pt>
                <c:pt idx="648">
                  <c:v>10</c:v>
                </c:pt>
                <c:pt idx="649">
                  <c:v>6</c:v>
                </c:pt>
                <c:pt idx="650">
                  <c:v>9</c:v>
                </c:pt>
                <c:pt idx="651">
                  <c:v>13</c:v>
                </c:pt>
                <c:pt idx="652">
                  <c:v>10</c:v>
                </c:pt>
                <c:pt idx="653">
                  <c:v>12</c:v>
                </c:pt>
                <c:pt idx="654">
                  <c:v>6</c:v>
                </c:pt>
                <c:pt idx="655">
                  <c:v>9</c:v>
                </c:pt>
                <c:pt idx="656">
                  <c:v>4</c:v>
                </c:pt>
                <c:pt idx="657">
                  <c:v>5</c:v>
                </c:pt>
                <c:pt idx="658">
                  <c:v>12</c:v>
                </c:pt>
                <c:pt idx="659">
                  <c:v>8</c:v>
                </c:pt>
                <c:pt idx="660">
                  <c:v>3</c:v>
                </c:pt>
                <c:pt idx="661">
                  <c:v>9</c:v>
                </c:pt>
                <c:pt idx="662">
                  <c:v>10</c:v>
                </c:pt>
                <c:pt idx="663">
                  <c:v>9</c:v>
                </c:pt>
                <c:pt idx="664">
                  <c:v>5</c:v>
                </c:pt>
                <c:pt idx="665">
                  <c:v>4</c:v>
                </c:pt>
                <c:pt idx="666">
                  <c:v>15</c:v>
                </c:pt>
                <c:pt idx="667">
                  <c:v>3</c:v>
                </c:pt>
                <c:pt idx="668">
                  <c:v>4</c:v>
                </c:pt>
                <c:pt idx="669">
                  <c:v>6</c:v>
                </c:pt>
                <c:pt idx="670">
                  <c:v>7</c:v>
                </c:pt>
                <c:pt idx="671">
                  <c:v>3</c:v>
                </c:pt>
                <c:pt idx="672">
                  <c:v>6</c:v>
                </c:pt>
                <c:pt idx="673">
                  <c:v>8</c:v>
                </c:pt>
                <c:pt idx="674">
                  <c:v>7</c:v>
                </c:pt>
                <c:pt idx="675">
                  <c:v>11</c:v>
                </c:pt>
                <c:pt idx="676">
                  <c:v>6</c:v>
                </c:pt>
                <c:pt idx="677">
                  <c:v>8</c:v>
                </c:pt>
                <c:pt idx="678">
                  <c:v>9</c:v>
                </c:pt>
                <c:pt idx="679">
                  <c:v>5</c:v>
                </c:pt>
                <c:pt idx="680">
                  <c:v>8</c:v>
                </c:pt>
                <c:pt idx="681">
                  <c:v>7</c:v>
                </c:pt>
                <c:pt idx="682">
                  <c:v>8</c:v>
                </c:pt>
                <c:pt idx="683">
                  <c:v>7</c:v>
                </c:pt>
                <c:pt idx="684">
                  <c:v>5</c:v>
                </c:pt>
                <c:pt idx="685">
                  <c:v>10</c:v>
                </c:pt>
                <c:pt idx="686">
                  <c:v>6</c:v>
                </c:pt>
                <c:pt idx="687">
                  <c:v>9</c:v>
                </c:pt>
                <c:pt idx="688">
                  <c:v>7</c:v>
                </c:pt>
                <c:pt idx="689">
                  <c:v>5</c:v>
                </c:pt>
                <c:pt idx="690">
                  <c:v>9</c:v>
                </c:pt>
                <c:pt idx="691">
                  <c:v>4</c:v>
                </c:pt>
                <c:pt idx="692">
                  <c:v>5</c:v>
                </c:pt>
                <c:pt idx="693">
                  <c:v>5</c:v>
                </c:pt>
                <c:pt idx="694">
                  <c:v>6</c:v>
                </c:pt>
                <c:pt idx="695">
                  <c:v>5</c:v>
                </c:pt>
                <c:pt idx="696">
                  <c:v>5</c:v>
                </c:pt>
                <c:pt idx="697">
                  <c:v>9</c:v>
                </c:pt>
                <c:pt idx="698">
                  <c:v>4</c:v>
                </c:pt>
                <c:pt idx="699">
                  <c:v>4</c:v>
                </c:pt>
                <c:pt idx="700">
                  <c:v>9</c:v>
                </c:pt>
                <c:pt idx="701">
                  <c:v>6</c:v>
                </c:pt>
                <c:pt idx="702">
                  <c:v>7</c:v>
                </c:pt>
                <c:pt idx="703">
                  <c:v>7</c:v>
                </c:pt>
                <c:pt idx="704">
                  <c:v>4</c:v>
                </c:pt>
                <c:pt idx="705">
                  <c:v>4</c:v>
                </c:pt>
                <c:pt idx="706">
                  <c:v>5</c:v>
                </c:pt>
                <c:pt idx="707">
                  <c:v>4</c:v>
                </c:pt>
                <c:pt idx="708">
                  <c:v>5</c:v>
                </c:pt>
                <c:pt idx="709">
                  <c:v>3</c:v>
                </c:pt>
                <c:pt idx="710">
                  <c:v>6</c:v>
                </c:pt>
                <c:pt idx="711">
                  <c:v>4</c:v>
                </c:pt>
                <c:pt idx="712">
                  <c:v>2</c:v>
                </c:pt>
                <c:pt idx="713">
                  <c:v>6</c:v>
                </c:pt>
                <c:pt idx="714">
                  <c:v>4</c:v>
                </c:pt>
                <c:pt idx="715">
                  <c:v>9</c:v>
                </c:pt>
                <c:pt idx="716">
                  <c:v>7</c:v>
                </c:pt>
                <c:pt idx="717">
                  <c:v>2</c:v>
                </c:pt>
                <c:pt idx="718">
                  <c:v>4</c:v>
                </c:pt>
                <c:pt idx="719">
                  <c:v>3</c:v>
                </c:pt>
                <c:pt idx="720">
                  <c:v>5</c:v>
                </c:pt>
                <c:pt idx="721">
                  <c:v>4</c:v>
                </c:pt>
                <c:pt idx="722">
                  <c:v>7</c:v>
                </c:pt>
                <c:pt idx="723">
                  <c:v>4</c:v>
                </c:pt>
                <c:pt idx="724">
                  <c:v>3</c:v>
                </c:pt>
                <c:pt idx="725">
                  <c:v>5</c:v>
                </c:pt>
                <c:pt idx="726">
                  <c:v>4</c:v>
                </c:pt>
                <c:pt idx="727">
                  <c:v>6</c:v>
                </c:pt>
                <c:pt idx="728">
                  <c:v>3</c:v>
                </c:pt>
                <c:pt idx="729">
                  <c:v>5</c:v>
                </c:pt>
                <c:pt idx="730">
                  <c:v>3</c:v>
                </c:pt>
                <c:pt idx="731">
                  <c:v>6</c:v>
                </c:pt>
                <c:pt idx="732">
                  <c:v>3</c:v>
                </c:pt>
                <c:pt idx="733">
                  <c:v>5</c:v>
                </c:pt>
                <c:pt idx="734">
                  <c:v>4</c:v>
                </c:pt>
                <c:pt idx="735">
                  <c:v>3</c:v>
                </c:pt>
                <c:pt idx="736">
                  <c:v>6</c:v>
                </c:pt>
                <c:pt idx="737">
                  <c:v>8</c:v>
                </c:pt>
                <c:pt idx="738">
                  <c:v>8</c:v>
                </c:pt>
                <c:pt idx="739">
                  <c:v>3</c:v>
                </c:pt>
                <c:pt idx="740">
                  <c:v>6</c:v>
                </c:pt>
                <c:pt idx="741">
                  <c:v>1</c:v>
                </c:pt>
                <c:pt idx="742">
                  <c:v>3</c:v>
                </c:pt>
                <c:pt idx="743">
                  <c:v>4</c:v>
                </c:pt>
                <c:pt idx="744">
                  <c:v>4</c:v>
                </c:pt>
                <c:pt idx="745">
                  <c:v>4</c:v>
                </c:pt>
                <c:pt idx="746">
                  <c:v>6</c:v>
                </c:pt>
                <c:pt idx="747">
                  <c:v>4</c:v>
                </c:pt>
                <c:pt idx="748">
                  <c:v>3</c:v>
                </c:pt>
                <c:pt idx="749">
                  <c:v>3</c:v>
                </c:pt>
                <c:pt idx="750">
                  <c:v>5</c:v>
                </c:pt>
                <c:pt idx="751">
                  <c:v>3</c:v>
                </c:pt>
                <c:pt idx="752">
                  <c:v>11</c:v>
                </c:pt>
                <c:pt idx="753">
                  <c:v>5</c:v>
                </c:pt>
                <c:pt idx="754">
                  <c:v>3</c:v>
                </c:pt>
                <c:pt idx="755">
                  <c:v>7</c:v>
                </c:pt>
                <c:pt idx="756">
                  <c:v>4</c:v>
                </c:pt>
                <c:pt idx="757">
                  <c:v>7</c:v>
                </c:pt>
                <c:pt idx="758">
                  <c:v>7</c:v>
                </c:pt>
                <c:pt idx="759">
                  <c:v>5</c:v>
                </c:pt>
                <c:pt idx="760">
                  <c:v>8</c:v>
                </c:pt>
                <c:pt idx="761">
                  <c:v>10</c:v>
                </c:pt>
                <c:pt idx="762">
                  <c:v>3</c:v>
                </c:pt>
                <c:pt idx="763">
                  <c:v>4</c:v>
                </c:pt>
                <c:pt idx="764">
                  <c:v>3</c:v>
                </c:pt>
                <c:pt idx="765">
                  <c:v>6</c:v>
                </c:pt>
                <c:pt idx="766">
                  <c:v>3</c:v>
                </c:pt>
                <c:pt idx="767">
                  <c:v>7</c:v>
                </c:pt>
                <c:pt idx="768">
                  <c:v>5</c:v>
                </c:pt>
                <c:pt idx="769">
                  <c:v>5</c:v>
                </c:pt>
                <c:pt idx="770">
                  <c:v>3</c:v>
                </c:pt>
                <c:pt idx="771">
                  <c:v>2</c:v>
                </c:pt>
                <c:pt idx="772">
                  <c:v>7</c:v>
                </c:pt>
                <c:pt idx="773">
                  <c:v>6</c:v>
                </c:pt>
                <c:pt idx="774">
                  <c:v>4</c:v>
                </c:pt>
                <c:pt idx="775">
                  <c:v>7</c:v>
                </c:pt>
                <c:pt idx="776">
                  <c:v>3</c:v>
                </c:pt>
                <c:pt idx="777">
                  <c:v>7</c:v>
                </c:pt>
                <c:pt idx="778">
                  <c:v>5</c:v>
                </c:pt>
                <c:pt idx="779">
                  <c:v>5</c:v>
                </c:pt>
                <c:pt idx="780">
                  <c:v>3</c:v>
                </c:pt>
                <c:pt idx="781">
                  <c:v>4</c:v>
                </c:pt>
                <c:pt idx="782">
                  <c:v>4</c:v>
                </c:pt>
                <c:pt idx="783">
                  <c:v>5</c:v>
                </c:pt>
                <c:pt idx="784">
                  <c:v>4</c:v>
                </c:pt>
                <c:pt idx="785">
                  <c:v>3</c:v>
                </c:pt>
                <c:pt idx="786">
                  <c:v>4</c:v>
                </c:pt>
                <c:pt idx="787">
                  <c:v>3</c:v>
                </c:pt>
                <c:pt idx="788">
                  <c:v>3</c:v>
                </c:pt>
                <c:pt idx="789">
                  <c:v>5</c:v>
                </c:pt>
                <c:pt idx="790">
                  <c:v>6</c:v>
                </c:pt>
                <c:pt idx="791">
                  <c:v>4</c:v>
                </c:pt>
                <c:pt idx="792">
                  <c:v>4</c:v>
                </c:pt>
                <c:pt idx="793">
                  <c:v>3</c:v>
                </c:pt>
                <c:pt idx="794">
                  <c:v>1</c:v>
                </c:pt>
                <c:pt idx="795">
                  <c:v>5</c:v>
                </c:pt>
                <c:pt idx="796">
                  <c:v>4</c:v>
                </c:pt>
                <c:pt idx="797">
                  <c:v>5</c:v>
                </c:pt>
                <c:pt idx="798">
                  <c:v>6</c:v>
                </c:pt>
                <c:pt idx="799">
                  <c:v>6</c:v>
                </c:pt>
                <c:pt idx="800">
                  <c:v>5</c:v>
                </c:pt>
                <c:pt idx="801">
                  <c:v>3</c:v>
                </c:pt>
                <c:pt idx="802">
                  <c:v>3</c:v>
                </c:pt>
                <c:pt idx="803">
                  <c:v>5</c:v>
                </c:pt>
                <c:pt idx="804">
                  <c:v>3</c:v>
                </c:pt>
                <c:pt idx="805">
                  <c:v>2</c:v>
                </c:pt>
                <c:pt idx="806">
                  <c:v>2</c:v>
                </c:pt>
                <c:pt idx="807">
                  <c:v>2</c:v>
                </c:pt>
                <c:pt idx="808">
                  <c:v>2</c:v>
                </c:pt>
                <c:pt idx="809">
                  <c:v>4</c:v>
                </c:pt>
                <c:pt idx="810">
                  <c:v>5</c:v>
                </c:pt>
                <c:pt idx="811">
                  <c:v>3</c:v>
                </c:pt>
                <c:pt idx="812">
                  <c:v>1</c:v>
                </c:pt>
                <c:pt idx="813">
                  <c:v>1</c:v>
                </c:pt>
                <c:pt idx="814">
                  <c:v>2</c:v>
                </c:pt>
                <c:pt idx="815">
                  <c:v>2</c:v>
                </c:pt>
                <c:pt idx="816">
                  <c:v>4</c:v>
                </c:pt>
                <c:pt idx="817">
                  <c:v>7</c:v>
                </c:pt>
                <c:pt idx="818">
                  <c:v>1</c:v>
                </c:pt>
                <c:pt idx="819">
                  <c:v>5</c:v>
                </c:pt>
                <c:pt idx="820">
                  <c:v>3</c:v>
                </c:pt>
                <c:pt idx="821">
                  <c:v>3</c:v>
                </c:pt>
                <c:pt idx="822">
                  <c:v>2</c:v>
                </c:pt>
                <c:pt idx="823">
                  <c:v>0</c:v>
                </c:pt>
                <c:pt idx="824">
                  <c:v>6</c:v>
                </c:pt>
                <c:pt idx="825">
                  <c:v>1</c:v>
                </c:pt>
                <c:pt idx="826">
                  <c:v>3</c:v>
                </c:pt>
                <c:pt idx="827">
                  <c:v>3</c:v>
                </c:pt>
                <c:pt idx="828">
                  <c:v>5</c:v>
                </c:pt>
                <c:pt idx="829">
                  <c:v>1</c:v>
                </c:pt>
                <c:pt idx="830">
                  <c:v>4</c:v>
                </c:pt>
                <c:pt idx="831">
                  <c:v>3</c:v>
                </c:pt>
                <c:pt idx="832">
                  <c:v>0</c:v>
                </c:pt>
                <c:pt idx="833">
                  <c:v>9</c:v>
                </c:pt>
                <c:pt idx="834">
                  <c:v>2</c:v>
                </c:pt>
                <c:pt idx="835">
                  <c:v>2</c:v>
                </c:pt>
                <c:pt idx="836">
                  <c:v>2</c:v>
                </c:pt>
                <c:pt idx="837">
                  <c:v>1</c:v>
                </c:pt>
                <c:pt idx="838">
                  <c:v>3</c:v>
                </c:pt>
                <c:pt idx="839">
                  <c:v>3</c:v>
                </c:pt>
                <c:pt idx="840">
                  <c:v>6</c:v>
                </c:pt>
                <c:pt idx="841">
                  <c:v>3</c:v>
                </c:pt>
                <c:pt idx="842">
                  <c:v>4</c:v>
                </c:pt>
                <c:pt idx="843">
                  <c:v>3</c:v>
                </c:pt>
                <c:pt idx="844">
                  <c:v>2</c:v>
                </c:pt>
                <c:pt idx="845">
                  <c:v>2</c:v>
                </c:pt>
                <c:pt idx="846">
                  <c:v>2</c:v>
                </c:pt>
                <c:pt idx="847">
                  <c:v>5</c:v>
                </c:pt>
                <c:pt idx="848">
                  <c:v>3</c:v>
                </c:pt>
                <c:pt idx="849">
                  <c:v>2</c:v>
                </c:pt>
                <c:pt idx="850">
                  <c:v>5</c:v>
                </c:pt>
                <c:pt idx="851">
                  <c:v>3</c:v>
                </c:pt>
                <c:pt idx="852">
                  <c:v>4</c:v>
                </c:pt>
                <c:pt idx="853">
                  <c:v>2</c:v>
                </c:pt>
                <c:pt idx="854">
                  <c:v>0</c:v>
                </c:pt>
                <c:pt idx="855">
                  <c:v>4</c:v>
                </c:pt>
                <c:pt idx="856">
                  <c:v>1</c:v>
                </c:pt>
                <c:pt idx="857">
                  <c:v>3</c:v>
                </c:pt>
                <c:pt idx="858">
                  <c:v>5</c:v>
                </c:pt>
                <c:pt idx="859">
                  <c:v>3</c:v>
                </c:pt>
                <c:pt idx="860">
                  <c:v>1</c:v>
                </c:pt>
                <c:pt idx="861">
                  <c:v>3</c:v>
                </c:pt>
                <c:pt idx="862">
                  <c:v>4</c:v>
                </c:pt>
                <c:pt idx="863">
                  <c:v>7</c:v>
                </c:pt>
                <c:pt idx="864">
                  <c:v>2</c:v>
                </c:pt>
                <c:pt idx="865">
                  <c:v>2</c:v>
                </c:pt>
                <c:pt idx="866">
                  <c:v>4</c:v>
                </c:pt>
                <c:pt idx="867">
                  <c:v>2</c:v>
                </c:pt>
                <c:pt idx="868">
                  <c:v>4</c:v>
                </c:pt>
                <c:pt idx="869">
                  <c:v>4</c:v>
                </c:pt>
                <c:pt idx="870">
                  <c:v>2</c:v>
                </c:pt>
                <c:pt idx="871">
                  <c:v>4</c:v>
                </c:pt>
                <c:pt idx="872">
                  <c:v>4</c:v>
                </c:pt>
                <c:pt idx="873">
                  <c:v>3</c:v>
                </c:pt>
                <c:pt idx="874">
                  <c:v>2</c:v>
                </c:pt>
                <c:pt idx="875">
                  <c:v>2</c:v>
                </c:pt>
                <c:pt idx="876">
                  <c:v>3</c:v>
                </c:pt>
                <c:pt idx="877">
                  <c:v>2</c:v>
                </c:pt>
                <c:pt idx="878">
                  <c:v>2</c:v>
                </c:pt>
                <c:pt idx="879">
                  <c:v>5</c:v>
                </c:pt>
                <c:pt idx="880">
                  <c:v>4</c:v>
                </c:pt>
                <c:pt idx="881">
                  <c:v>4</c:v>
                </c:pt>
                <c:pt idx="882">
                  <c:v>1</c:v>
                </c:pt>
                <c:pt idx="883">
                  <c:v>2</c:v>
                </c:pt>
                <c:pt idx="884">
                  <c:v>2</c:v>
                </c:pt>
                <c:pt idx="885">
                  <c:v>2</c:v>
                </c:pt>
                <c:pt idx="886">
                  <c:v>2</c:v>
                </c:pt>
                <c:pt idx="887">
                  <c:v>2</c:v>
                </c:pt>
                <c:pt idx="888">
                  <c:v>1</c:v>
                </c:pt>
                <c:pt idx="889">
                  <c:v>8</c:v>
                </c:pt>
                <c:pt idx="890">
                  <c:v>2</c:v>
                </c:pt>
                <c:pt idx="891">
                  <c:v>4</c:v>
                </c:pt>
                <c:pt idx="892">
                  <c:v>1</c:v>
                </c:pt>
                <c:pt idx="893">
                  <c:v>2</c:v>
                </c:pt>
                <c:pt idx="894">
                  <c:v>3</c:v>
                </c:pt>
                <c:pt idx="895">
                  <c:v>0</c:v>
                </c:pt>
                <c:pt idx="896">
                  <c:v>1</c:v>
                </c:pt>
                <c:pt idx="897">
                  <c:v>5</c:v>
                </c:pt>
                <c:pt idx="898">
                  <c:v>3</c:v>
                </c:pt>
                <c:pt idx="899">
                  <c:v>0</c:v>
                </c:pt>
                <c:pt idx="900">
                  <c:v>5</c:v>
                </c:pt>
                <c:pt idx="901">
                  <c:v>3</c:v>
                </c:pt>
                <c:pt idx="902">
                  <c:v>6</c:v>
                </c:pt>
                <c:pt idx="903">
                  <c:v>3</c:v>
                </c:pt>
                <c:pt idx="904">
                  <c:v>4</c:v>
                </c:pt>
                <c:pt idx="905">
                  <c:v>2</c:v>
                </c:pt>
                <c:pt idx="906">
                  <c:v>1</c:v>
                </c:pt>
                <c:pt idx="907">
                  <c:v>2</c:v>
                </c:pt>
                <c:pt idx="908">
                  <c:v>1</c:v>
                </c:pt>
                <c:pt idx="909">
                  <c:v>1</c:v>
                </c:pt>
                <c:pt idx="910">
                  <c:v>6</c:v>
                </c:pt>
                <c:pt idx="911">
                  <c:v>2</c:v>
                </c:pt>
                <c:pt idx="912">
                  <c:v>1</c:v>
                </c:pt>
                <c:pt idx="913">
                  <c:v>3</c:v>
                </c:pt>
                <c:pt idx="914">
                  <c:v>1</c:v>
                </c:pt>
                <c:pt idx="915">
                  <c:v>1</c:v>
                </c:pt>
                <c:pt idx="916">
                  <c:v>1</c:v>
                </c:pt>
                <c:pt idx="917">
                  <c:v>3</c:v>
                </c:pt>
                <c:pt idx="918">
                  <c:v>3</c:v>
                </c:pt>
                <c:pt idx="919">
                  <c:v>3</c:v>
                </c:pt>
                <c:pt idx="920">
                  <c:v>0</c:v>
                </c:pt>
                <c:pt idx="921">
                  <c:v>3</c:v>
                </c:pt>
                <c:pt idx="922">
                  <c:v>4</c:v>
                </c:pt>
                <c:pt idx="923">
                  <c:v>3</c:v>
                </c:pt>
                <c:pt idx="924">
                  <c:v>2</c:v>
                </c:pt>
                <c:pt idx="925">
                  <c:v>0</c:v>
                </c:pt>
                <c:pt idx="926">
                  <c:v>0</c:v>
                </c:pt>
                <c:pt idx="927">
                  <c:v>2</c:v>
                </c:pt>
                <c:pt idx="928">
                  <c:v>1</c:v>
                </c:pt>
                <c:pt idx="929">
                  <c:v>1</c:v>
                </c:pt>
                <c:pt idx="930">
                  <c:v>1</c:v>
                </c:pt>
                <c:pt idx="931">
                  <c:v>2</c:v>
                </c:pt>
                <c:pt idx="932">
                  <c:v>1</c:v>
                </c:pt>
                <c:pt idx="933">
                  <c:v>4</c:v>
                </c:pt>
                <c:pt idx="934">
                  <c:v>2</c:v>
                </c:pt>
                <c:pt idx="935">
                  <c:v>0</c:v>
                </c:pt>
                <c:pt idx="936">
                  <c:v>2</c:v>
                </c:pt>
                <c:pt idx="937">
                  <c:v>2</c:v>
                </c:pt>
                <c:pt idx="938">
                  <c:v>0</c:v>
                </c:pt>
                <c:pt idx="939">
                  <c:v>2</c:v>
                </c:pt>
                <c:pt idx="940">
                  <c:v>2</c:v>
                </c:pt>
                <c:pt idx="941">
                  <c:v>2</c:v>
                </c:pt>
                <c:pt idx="942">
                  <c:v>1</c:v>
                </c:pt>
                <c:pt idx="943">
                  <c:v>3</c:v>
                </c:pt>
                <c:pt idx="944">
                  <c:v>1</c:v>
                </c:pt>
                <c:pt idx="945">
                  <c:v>0</c:v>
                </c:pt>
                <c:pt idx="946">
                  <c:v>1</c:v>
                </c:pt>
                <c:pt idx="947">
                  <c:v>0</c:v>
                </c:pt>
                <c:pt idx="948">
                  <c:v>2</c:v>
                </c:pt>
                <c:pt idx="949">
                  <c:v>6</c:v>
                </c:pt>
                <c:pt idx="950">
                  <c:v>2</c:v>
                </c:pt>
                <c:pt idx="951">
                  <c:v>1</c:v>
                </c:pt>
                <c:pt idx="952">
                  <c:v>1</c:v>
                </c:pt>
                <c:pt idx="953">
                  <c:v>3</c:v>
                </c:pt>
                <c:pt idx="954">
                  <c:v>0</c:v>
                </c:pt>
                <c:pt idx="955">
                  <c:v>2</c:v>
                </c:pt>
                <c:pt idx="956">
                  <c:v>4</c:v>
                </c:pt>
                <c:pt idx="957">
                  <c:v>4</c:v>
                </c:pt>
                <c:pt idx="958">
                  <c:v>2</c:v>
                </c:pt>
                <c:pt idx="959">
                  <c:v>1</c:v>
                </c:pt>
                <c:pt idx="960">
                  <c:v>2</c:v>
                </c:pt>
                <c:pt idx="961">
                  <c:v>1</c:v>
                </c:pt>
                <c:pt idx="962">
                  <c:v>1</c:v>
                </c:pt>
                <c:pt idx="963">
                  <c:v>2</c:v>
                </c:pt>
                <c:pt idx="964">
                  <c:v>0</c:v>
                </c:pt>
                <c:pt idx="965">
                  <c:v>3</c:v>
                </c:pt>
                <c:pt idx="966">
                  <c:v>4</c:v>
                </c:pt>
                <c:pt idx="967">
                  <c:v>1</c:v>
                </c:pt>
                <c:pt idx="968">
                  <c:v>1</c:v>
                </c:pt>
                <c:pt idx="969">
                  <c:v>1</c:v>
                </c:pt>
                <c:pt idx="970">
                  <c:v>1</c:v>
                </c:pt>
                <c:pt idx="971">
                  <c:v>1</c:v>
                </c:pt>
                <c:pt idx="972">
                  <c:v>3</c:v>
                </c:pt>
                <c:pt idx="973">
                  <c:v>3</c:v>
                </c:pt>
                <c:pt idx="974">
                  <c:v>1</c:v>
                </c:pt>
                <c:pt idx="975">
                  <c:v>2</c:v>
                </c:pt>
                <c:pt idx="976">
                  <c:v>0</c:v>
                </c:pt>
                <c:pt idx="977">
                  <c:v>2</c:v>
                </c:pt>
                <c:pt idx="978">
                  <c:v>0</c:v>
                </c:pt>
                <c:pt idx="979">
                  <c:v>0</c:v>
                </c:pt>
                <c:pt idx="980">
                  <c:v>2</c:v>
                </c:pt>
                <c:pt idx="981">
                  <c:v>3</c:v>
                </c:pt>
                <c:pt idx="982">
                  <c:v>3</c:v>
                </c:pt>
                <c:pt idx="983">
                  <c:v>3</c:v>
                </c:pt>
                <c:pt idx="984">
                  <c:v>1</c:v>
                </c:pt>
                <c:pt idx="985">
                  <c:v>3</c:v>
                </c:pt>
                <c:pt idx="986">
                  <c:v>2</c:v>
                </c:pt>
                <c:pt idx="987">
                  <c:v>1</c:v>
                </c:pt>
                <c:pt idx="988">
                  <c:v>4</c:v>
                </c:pt>
                <c:pt idx="989">
                  <c:v>3</c:v>
                </c:pt>
                <c:pt idx="990">
                  <c:v>2</c:v>
                </c:pt>
                <c:pt idx="991">
                  <c:v>1</c:v>
                </c:pt>
                <c:pt idx="992">
                  <c:v>0</c:v>
                </c:pt>
                <c:pt idx="993">
                  <c:v>1</c:v>
                </c:pt>
                <c:pt idx="994">
                  <c:v>4</c:v>
                </c:pt>
                <c:pt idx="995">
                  <c:v>4</c:v>
                </c:pt>
                <c:pt idx="996">
                  <c:v>0</c:v>
                </c:pt>
                <c:pt idx="997">
                  <c:v>4</c:v>
                </c:pt>
                <c:pt idx="998">
                  <c:v>0</c:v>
                </c:pt>
                <c:pt idx="999">
                  <c:v>3</c:v>
                </c:pt>
                <c:pt idx="1000">
                  <c:v>5</c:v>
                </c:pt>
                <c:pt idx="1001">
                  <c:v>3</c:v>
                </c:pt>
                <c:pt idx="1002">
                  <c:v>0</c:v>
                </c:pt>
                <c:pt idx="1003">
                  <c:v>0</c:v>
                </c:pt>
                <c:pt idx="1004">
                  <c:v>2</c:v>
                </c:pt>
                <c:pt idx="1005">
                  <c:v>2</c:v>
                </c:pt>
                <c:pt idx="1006">
                  <c:v>3</c:v>
                </c:pt>
                <c:pt idx="1007">
                  <c:v>2</c:v>
                </c:pt>
                <c:pt idx="1008">
                  <c:v>4</c:v>
                </c:pt>
                <c:pt idx="1009">
                  <c:v>1</c:v>
                </c:pt>
                <c:pt idx="1010">
                  <c:v>3</c:v>
                </c:pt>
                <c:pt idx="1011">
                  <c:v>1</c:v>
                </c:pt>
                <c:pt idx="1012">
                  <c:v>2</c:v>
                </c:pt>
                <c:pt idx="1013">
                  <c:v>0</c:v>
                </c:pt>
                <c:pt idx="1014">
                  <c:v>0</c:v>
                </c:pt>
                <c:pt idx="1015">
                  <c:v>0</c:v>
                </c:pt>
                <c:pt idx="1016">
                  <c:v>3</c:v>
                </c:pt>
                <c:pt idx="1017">
                  <c:v>3</c:v>
                </c:pt>
                <c:pt idx="1018">
                  <c:v>0</c:v>
                </c:pt>
                <c:pt idx="1019">
                  <c:v>2</c:v>
                </c:pt>
                <c:pt idx="1020">
                  <c:v>1</c:v>
                </c:pt>
                <c:pt idx="1021">
                  <c:v>3</c:v>
                </c:pt>
                <c:pt idx="1022">
                  <c:v>1</c:v>
                </c:pt>
                <c:pt idx="1023">
                  <c:v>3</c:v>
                </c:pt>
                <c:pt idx="1024">
                  <c:v>1</c:v>
                </c:pt>
                <c:pt idx="1025">
                  <c:v>1</c:v>
                </c:pt>
                <c:pt idx="1026">
                  <c:v>1</c:v>
                </c:pt>
                <c:pt idx="1027">
                  <c:v>0</c:v>
                </c:pt>
                <c:pt idx="1028">
                  <c:v>4</c:v>
                </c:pt>
                <c:pt idx="1029">
                  <c:v>3</c:v>
                </c:pt>
                <c:pt idx="1030">
                  <c:v>0</c:v>
                </c:pt>
                <c:pt idx="1031">
                  <c:v>2</c:v>
                </c:pt>
                <c:pt idx="1032">
                  <c:v>3</c:v>
                </c:pt>
                <c:pt idx="1033">
                  <c:v>2</c:v>
                </c:pt>
                <c:pt idx="1034">
                  <c:v>2</c:v>
                </c:pt>
                <c:pt idx="1035">
                  <c:v>0</c:v>
                </c:pt>
                <c:pt idx="1036">
                  <c:v>2</c:v>
                </c:pt>
                <c:pt idx="1037">
                  <c:v>2</c:v>
                </c:pt>
                <c:pt idx="1038">
                  <c:v>1</c:v>
                </c:pt>
                <c:pt idx="1039">
                  <c:v>1</c:v>
                </c:pt>
                <c:pt idx="1040">
                  <c:v>4</c:v>
                </c:pt>
                <c:pt idx="1041">
                  <c:v>1</c:v>
                </c:pt>
                <c:pt idx="1042">
                  <c:v>5</c:v>
                </c:pt>
                <c:pt idx="1043">
                  <c:v>5</c:v>
                </c:pt>
                <c:pt idx="1044">
                  <c:v>0</c:v>
                </c:pt>
                <c:pt idx="1045">
                  <c:v>2</c:v>
                </c:pt>
                <c:pt idx="1046">
                  <c:v>1</c:v>
                </c:pt>
                <c:pt idx="1047">
                  <c:v>1</c:v>
                </c:pt>
                <c:pt idx="1048">
                  <c:v>1</c:v>
                </c:pt>
                <c:pt idx="1049">
                  <c:v>1</c:v>
                </c:pt>
                <c:pt idx="1050">
                  <c:v>1</c:v>
                </c:pt>
                <c:pt idx="1051">
                  <c:v>0</c:v>
                </c:pt>
                <c:pt idx="1052">
                  <c:v>1</c:v>
                </c:pt>
                <c:pt idx="1053">
                  <c:v>2</c:v>
                </c:pt>
                <c:pt idx="1054">
                  <c:v>0</c:v>
                </c:pt>
                <c:pt idx="1055">
                  <c:v>1</c:v>
                </c:pt>
                <c:pt idx="1056">
                  <c:v>2</c:v>
                </c:pt>
                <c:pt idx="1057">
                  <c:v>0</c:v>
                </c:pt>
                <c:pt idx="1058">
                  <c:v>1</c:v>
                </c:pt>
                <c:pt idx="1059">
                  <c:v>3</c:v>
                </c:pt>
                <c:pt idx="1060">
                  <c:v>2</c:v>
                </c:pt>
                <c:pt idx="1061">
                  <c:v>1</c:v>
                </c:pt>
                <c:pt idx="1062">
                  <c:v>0</c:v>
                </c:pt>
                <c:pt idx="1063">
                  <c:v>0</c:v>
                </c:pt>
                <c:pt idx="1064">
                  <c:v>1</c:v>
                </c:pt>
                <c:pt idx="1065">
                  <c:v>2</c:v>
                </c:pt>
                <c:pt idx="1066">
                  <c:v>1</c:v>
                </c:pt>
                <c:pt idx="1067">
                  <c:v>2</c:v>
                </c:pt>
                <c:pt idx="1068">
                  <c:v>1</c:v>
                </c:pt>
                <c:pt idx="1069">
                  <c:v>0</c:v>
                </c:pt>
                <c:pt idx="1070">
                  <c:v>1</c:v>
                </c:pt>
                <c:pt idx="1071">
                  <c:v>2</c:v>
                </c:pt>
                <c:pt idx="1072">
                  <c:v>0</c:v>
                </c:pt>
                <c:pt idx="1073">
                  <c:v>1</c:v>
                </c:pt>
                <c:pt idx="1074">
                  <c:v>1</c:v>
                </c:pt>
                <c:pt idx="1075">
                  <c:v>1</c:v>
                </c:pt>
                <c:pt idx="1076">
                  <c:v>1</c:v>
                </c:pt>
                <c:pt idx="1077">
                  <c:v>4</c:v>
                </c:pt>
                <c:pt idx="1078">
                  <c:v>2</c:v>
                </c:pt>
                <c:pt idx="1079">
                  <c:v>0</c:v>
                </c:pt>
                <c:pt idx="1080">
                  <c:v>1</c:v>
                </c:pt>
                <c:pt idx="1081">
                  <c:v>0</c:v>
                </c:pt>
                <c:pt idx="1082">
                  <c:v>3</c:v>
                </c:pt>
                <c:pt idx="1083">
                  <c:v>2</c:v>
                </c:pt>
                <c:pt idx="1084">
                  <c:v>2</c:v>
                </c:pt>
                <c:pt idx="1085">
                  <c:v>0</c:v>
                </c:pt>
                <c:pt idx="1086">
                  <c:v>1</c:v>
                </c:pt>
                <c:pt idx="1087">
                  <c:v>0</c:v>
                </c:pt>
                <c:pt idx="1088">
                  <c:v>3</c:v>
                </c:pt>
                <c:pt idx="1089">
                  <c:v>2</c:v>
                </c:pt>
                <c:pt idx="1090">
                  <c:v>1</c:v>
                </c:pt>
                <c:pt idx="1091">
                  <c:v>0</c:v>
                </c:pt>
                <c:pt idx="1092">
                  <c:v>2</c:v>
                </c:pt>
                <c:pt idx="1093">
                  <c:v>0</c:v>
                </c:pt>
                <c:pt idx="1094">
                  <c:v>2</c:v>
                </c:pt>
                <c:pt idx="1095">
                  <c:v>4</c:v>
                </c:pt>
                <c:pt idx="1096">
                  <c:v>0</c:v>
                </c:pt>
                <c:pt idx="1097">
                  <c:v>0</c:v>
                </c:pt>
                <c:pt idx="1098">
                  <c:v>3</c:v>
                </c:pt>
                <c:pt idx="1099">
                  <c:v>1</c:v>
                </c:pt>
                <c:pt idx="1100">
                  <c:v>0</c:v>
                </c:pt>
                <c:pt idx="1101">
                  <c:v>1</c:v>
                </c:pt>
                <c:pt idx="1102">
                  <c:v>2</c:v>
                </c:pt>
                <c:pt idx="1103">
                  <c:v>1</c:v>
                </c:pt>
                <c:pt idx="1104">
                  <c:v>2</c:v>
                </c:pt>
                <c:pt idx="1105">
                  <c:v>2</c:v>
                </c:pt>
                <c:pt idx="1106">
                  <c:v>0</c:v>
                </c:pt>
                <c:pt idx="1107">
                  <c:v>1</c:v>
                </c:pt>
                <c:pt idx="1108">
                  <c:v>0</c:v>
                </c:pt>
                <c:pt idx="1109">
                  <c:v>1</c:v>
                </c:pt>
                <c:pt idx="1110">
                  <c:v>0</c:v>
                </c:pt>
                <c:pt idx="1111">
                  <c:v>1</c:v>
                </c:pt>
                <c:pt idx="1112">
                  <c:v>2</c:v>
                </c:pt>
                <c:pt idx="1113">
                  <c:v>0</c:v>
                </c:pt>
                <c:pt idx="1114">
                  <c:v>0</c:v>
                </c:pt>
                <c:pt idx="1115">
                  <c:v>1</c:v>
                </c:pt>
                <c:pt idx="1116">
                  <c:v>0</c:v>
                </c:pt>
                <c:pt idx="1117">
                  <c:v>1</c:v>
                </c:pt>
                <c:pt idx="1118">
                  <c:v>1</c:v>
                </c:pt>
                <c:pt idx="1119">
                  <c:v>0</c:v>
                </c:pt>
                <c:pt idx="1120">
                  <c:v>0</c:v>
                </c:pt>
                <c:pt idx="1121">
                  <c:v>1</c:v>
                </c:pt>
                <c:pt idx="1122">
                  <c:v>1</c:v>
                </c:pt>
                <c:pt idx="1123">
                  <c:v>0</c:v>
                </c:pt>
                <c:pt idx="1124">
                  <c:v>0</c:v>
                </c:pt>
                <c:pt idx="1125">
                  <c:v>1</c:v>
                </c:pt>
                <c:pt idx="1126">
                  <c:v>2</c:v>
                </c:pt>
                <c:pt idx="1127">
                  <c:v>0</c:v>
                </c:pt>
                <c:pt idx="1128">
                  <c:v>1</c:v>
                </c:pt>
                <c:pt idx="1129">
                  <c:v>1</c:v>
                </c:pt>
                <c:pt idx="1130">
                  <c:v>3</c:v>
                </c:pt>
                <c:pt idx="1131">
                  <c:v>0</c:v>
                </c:pt>
                <c:pt idx="1132">
                  <c:v>0</c:v>
                </c:pt>
                <c:pt idx="1133">
                  <c:v>1</c:v>
                </c:pt>
                <c:pt idx="1134">
                  <c:v>2</c:v>
                </c:pt>
                <c:pt idx="1135">
                  <c:v>0</c:v>
                </c:pt>
                <c:pt idx="1136">
                  <c:v>0</c:v>
                </c:pt>
                <c:pt idx="1137">
                  <c:v>1</c:v>
                </c:pt>
                <c:pt idx="1138">
                  <c:v>0</c:v>
                </c:pt>
                <c:pt idx="1139">
                  <c:v>1</c:v>
                </c:pt>
                <c:pt idx="1140">
                  <c:v>1</c:v>
                </c:pt>
                <c:pt idx="1141">
                  <c:v>0</c:v>
                </c:pt>
                <c:pt idx="1142">
                  <c:v>0</c:v>
                </c:pt>
                <c:pt idx="1143">
                  <c:v>1</c:v>
                </c:pt>
                <c:pt idx="1144">
                  <c:v>1</c:v>
                </c:pt>
                <c:pt idx="1145">
                  <c:v>1</c:v>
                </c:pt>
                <c:pt idx="1146">
                  <c:v>2</c:v>
                </c:pt>
                <c:pt idx="1147">
                  <c:v>1</c:v>
                </c:pt>
                <c:pt idx="1148">
                  <c:v>0</c:v>
                </c:pt>
                <c:pt idx="1149">
                  <c:v>5</c:v>
                </c:pt>
                <c:pt idx="1150">
                  <c:v>3</c:v>
                </c:pt>
                <c:pt idx="1151">
                  <c:v>2</c:v>
                </c:pt>
                <c:pt idx="1152">
                  <c:v>0</c:v>
                </c:pt>
                <c:pt idx="1153">
                  <c:v>1</c:v>
                </c:pt>
                <c:pt idx="1154">
                  <c:v>1</c:v>
                </c:pt>
                <c:pt idx="1155">
                  <c:v>3</c:v>
                </c:pt>
                <c:pt idx="1156">
                  <c:v>1</c:v>
                </c:pt>
                <c:pt idx="1157">
                  <c:v>1</c:v>
                </c:pt>
                <c:pt idx="1158">
                  <c:v>2</c:v>
                </c:pt>
                <c:pt idx="1159">
                  <c:v>1</c:v>
                </c:pt>
                <c:pt idx="1160">
                  <c:v>1</c:v>
                </c:pt>
                <c:pt idx="1161">
                  <c:v>0</c:v>
                </c:pt>
                <c:pt idx="1162">
                  <c:v>0</c:v>
                </c:pt>
                <c:pt idx="1163">
                  <c:v>0</c:v>
                </c:pt>
                <c:pt idx="1164">
                  <c:v>2</c:v>
                </c:pt>
                <c:pt idx="1165">
                  <c:v>1</c:v>
                </c:pt>
                <c:pt idx="1166">
                  <c:v>0</c:v>
                </c:pt>
                <c:pt idx="1167">
                  <c:v>1</c:v>
                </c:pt>
                <c:pt idx="1168">
                  <c:v>0</c:v>
                </c:pt>
                <c:pt idx="1169">
                  <c:v>1</c:v>
                </c:pt>
                <c:pt idx="1170">
                  <c:v>0</c:v>
                </c:pt>
                <c:pt idx="1171">
                  <c:v>0</c:v>
                </c:pt>
                <c:pt idx="1172">
                  <c:v>1</c:v>
                </c:pt>
                <c:pt idx="1173">
                  <c:v>1</c:v>
                </c:pt>
                <c:pt idx="1174">
                  <c:v>0</c:v>
                </c:pt>
                <c:pt idx="1175">
                  <c:v>0</c:v>
                </c:pt>
                <c:pt idx="1176">
                  <c:v>0</c:v>
                </c:pt>
                <c:pt idx="1177">
                  <c:v>3</c:v>
                </c:pt>
                <c:pt idx="1178">
                  <c:v>1</c:v>
                </c:pt>
                <c:pt idx="1179">
                  <c:v>3</c:v>
                </c:pt>
                <c:pt idx="1180">
                  <c:v>0</c:v>
                </c:pt>
                <c:pt idx="1181">
                  <c:v>0</c:v>
                </c:pt>
                <c:pt idx="1182">
                  <c:v>3</c:v>
                </c:pt>
                <c:pt idx="1183">
                  <c:v>0</c:v>
                </c:pt>
                <c:pt idx="1184">
                  <c:v>1</c:v>
                </c:pt>
                <c:pt idx="1185">
                  <c:v>0</c:v>
                </c:pt>
                <c:pt idx="1186">
                  <c:v>2</c:v>
                </c:pt>
                <c:pt idx="1187">
                  <c:v>3</c:v>
                </c:pt>
                <c:pt idx="1188">
                  <c:v>1</c:v>
                </c:pt>
                <c:pt idx="1189">
                  <c:v>0</c:v>
                </c:pt>
                <c:pt idx="1190">
                  <c:v>4</c:v>
                </c:pt>
                <c:pt idx="1191">
                  <c:v>1</c:v>
                </c:pt>
                <c:pt idx="1192">
                  <c:v>1</c:v>
                </c:pt>
                <c:pt idx="1193">
                  <c:v>0</c:v>
                </c:pt>
                <c:pt idx="1194">
                  <c:v>0</c:v>
                </c:pt>
                <c:pt idx="1195">
                  <c:v>1</c:v>
                </c:pt>
                <c:pt idx="1196">
                  <c:v>0</c:v>
                </c:pt>
                <c:pt idx="1197">
                  <c:v>0</c:v>
                </c:pt>
                <c:pt idx="1198">
                  <c:v>2</c:v>
                </c:pt>
                <c:pt idx="1199">
                  <c:v>1</c:v>
                </c:pt>
                <c:pt idx="1200">
                  <c:v>0</c:v>
                </c:pt>
                <c:pt idx="1201">
                  <c:v>2</c:v>
                </c:pt>
                <c:pt idx="1202">
                  <c:v>0</c:v>
                </c:pt>
                <c:pt idx="1203">
                  <c:v>1</c:v>
                </c:pt>
                <c:pt idx="1204">
                  <c:v>0</c:v>
                </c:pt>
                <c:pt idx="1205">
                  <c:v>2</c:v>
                </c:pt>
                <c:pt idx="1206">
                  <c:v>0</c:v>
                </c:pt>
                <c:pt idx="1207">
                  <c:v>2</c:v>
                </c:pt>
                <c:pt idx="1208">
                  <c:v>0</c:v>
                </c:pt>
                <c:pt idx="1209">
                  <c:v>0</c:v>
                </c:pt>
                <c:pt idx="1210">
                  <c:v>0</c:v>
                </c:pt>
                <c:pt idx="1211">
                  <c:v>0</c:v>
                </c:pt>
                <c:pt idx="1212">
                  <c:v>1</c:v>
                </c:pt>
                <c:pt idx="1213">
                  <c:v>0</c:v>
                </c:pt>
                <c:pt idx="1214">
                  <c:v>1</c:v>
                </c:pt>
                <c:pt idx="1215">
                  <c:v>0</c:v>
                </c:pt>
                <c:pt idx="1216">
                  <c:v>3</c:v>
                </c:pt>
                <c:pt idx="1217">
                  <c:v>0</c:v>
                </c:pt>
                <c:pt idx="1218">
                  <c:v>0</c:v>
                </c:pt>
                <c:pt idx="1219">
                  <c:v>0</c:v>
                </c:pt>
                <c:pt idx="1220">
                  <c:v>0</c:v>
                </c:pt>
                <c:pt idx="1221">
                  <c:v>0</c:v>
                </c:pt>
                <c:pt idx="1222">
                  <c:v>0</c:v>
                </c:pt>
                <c:pt idx="1223">
                  <c:v>2</c:v>
                </c:pt>
                <c:pt idx="1224">
                  <c:v>0</c:v>
                </c:pt>
                <c:pt idx="1225">
                  <c:v>0</c:v>
                </c:pt>
                <c:pt idx="1226">
                  <c:v>2</c:v>
                </c:pt>
                <c:pt idx="1227">
                  <c:v>1</c:v>
                </c:pt>
                <c:pt idx="1228">
                  <c:v>0</c:v>
                </c:pt>
                <c:pt idx="1229">
                  <c:v>0</c:v>
                </c:pt>
                <c:pt idx="1230">
                  <c:v>1</c:v>
                </c:pt>
                <c:pt idx="1231">
                  <c:v>0</c:v>
                </c:pt>
                <c:pt idx="1232">
                  <c:v>0</c:v>
                </c:pt>
                <c:pt idx="1233">
                  <c:v>1</c:v>
                </c:pt>
                <c:pt idx="1234">
                  <c:v>1</c:v>
                </c:pt>
                <c:pt idx="1235">
                  <c:v>1</c:v>
                </c:pt>
                <c:pt idx="1236">
                  <c:v>1</c:v>
                </c:pt>
                <c:pt idx="1237">
                  <c:v>2</c:v>
                </c:pt>
                <c:pt idx="1238">
                  <c:v>1</c:v>
                </c:pt>
                <c:pt idx="1239">
                  <c:v>0</c:v>
                </c:pt>
                <c:pt idx="1240">
                  <c:v>0</c:v>
                </c:pt>
                <c:pt idx="1241">
                  <c:v>0</c:v>
                </c:pt>
                <c:pt idx="1242">
                  <c:v>0</c:v>
                </c:pt>
                <c:pt idx="1243">
                  <c:v>1</c:v>
                </c:pt>
                <c:pt idx="1244">
                  <c:v>2</c:v>
                </c:pt>
                <c:pt idx="1245">
                  <c:v>0</c:v>
                </c:pt>
                <c:pt idx="1246">
                  <c:v>2</c:v>
                </c:pt>
                <c:pt idx="1247">
                  <c:v>0</c:v>
                </c:pt>
                <c:pt idx="1248">
                  <c:v>1</c:v>
                </c:pt>
                <c:pt idx="1249">
                  <c:v>1</c:v>
                </c:pt>
                <c:pt idx="1250">
                  <c:v>0</c:v>
                </c:pt>
                <c:pt idx="1251">
                  <c:v>2</c:v>
                </c:pt>
                <c:pt idx="1252">
                  <c:v>2</c:v>
                </c:pt>
                <c:pt idx="1253">
                  <c:v>1</c:v>
                </c:pt>
                <c:pt idx="1254">
                  <c:v>1</c:v>
                </c:pt>
                <c:pt idx="1255">
                  <c:v>2</c:v>
                </c:pt>
                <c:pt idx="1256">
                  <c:v>0</c:v>
                </c:pt>
                <c:pt idx="1257">
                  <c:v>0</c:v>
                </c:pt>
                <c:pt idx="1258">
                  <c:v>0</c:v>
                </c:pt>
                <c:pt idx="1259">
                  <c:v>1</c:v>
                </c:pt>
                <c:pt idx="1260">
                  <c:v>1</c:v>
                </c:pt>
                <c:pt idx="1261">
                  <c:v>1</c:v>
                </c:pt>
                <c:pt idx="1262">
                  <c:v>0</c:v>
                </c:pt>
                <c:pt idx="1263">
                  <c:v>1</c:v>
                </c:pt>
                <c:pt idx="1264">
                  <c:v>0</c:v>
                </c:pt>
                <c:pt idx="1265">
                  <c:v>2</c:v>
                </c:pt>
                <c:pt idx="1266">
                  <c:v>0</c:v>
                </c:pt>
                <c:pt idx="1267">
                  <c:v>1</c:v>
                </c:pt>
                <c:pt idx="1268">
                  <c:v>0</c:v>
                </c:pt>
                <c:pt idx="1269">
                  <c:v>0</c:v>
                </c:pt>
                <c:pt idx="1270">
                  <c:v>0</c:v>
                </c:pt>
                <c:pt idx="1271">
                  <c:v>1</c:v>
                </c:pt>
                <c:pt idx="1272">
                  <c:v>0</c:v>
                </c:pt>
                <c:pt idx="1273">
                  <c:v>1</c:v>
                </c:pt>
                <c:pt idx="1274">
                  <c:v>0</c:v>
                </c:pt>
                <c:pt idx="1275">
                  <c:v>0</c:v>
                </c:pt>
                <c:pt idx="1276">
                  <c:v>0</c:v>
                </c:pt>
                <c:pt idx="1277">
                  <c:v>0</c:v>
                </c:pt>
                <c:pt idx="1278">
                  <c:v>0</c:v>
                </c:pt>
                <c:pt idx="1279">
                  <c:v>0</c:v>
                </c:pt>
                <c:pt idx="1280">
                  <c:v>0</c:v>
                </c:pt>
                <c:pt idx="1281">
                  <c:v>1</c:v>
                </c:pt>
                <c:pt idx="1282">
                  <c:v>1</c:v>
                </c:pt>
                <c:pt idx="1283">
                  <c:v>0</c:v>
                </c:pt>
                <c:pt idx="1284">
                  <c:v>0</c:v>
                </c:pt>
                <c:pt idx="1285">
                  <c:v>0</c:v>
                </c:pt>
                <c:pt idx="1286">
                  <c:v>0</c:v>
                </c:pt>
                <c:pt idx="1287">
                  <c:v>0</c:v>
                </c:pt>
                <c:pt idx="1288">
                  <c:v>1</c:v>
                </c:pt>
                <c:pt idx="1289">
                  <c:v>1</c:v>
                </c:pt>
                <c:pt idx="1290">
                  <c:v>0</c:v>
                </c:pt>
                <c:pt idx="1291">
                  <c:v>1</c:v>
                </c:pt>
                <c:pt idx="1292">
                  <c:v>1</c:v>
                </c:pt>
                <c:pt idx="1293">
                  <c:v>0</c:v>
                </c:pt>
                <c:pt idx="1294">
                  <c:v>0</c:v>
                </c:pt>
                <c:pt idx="1295">
                  <c:v>0</c:v>
                </c:pt>
                <c:pt idx="1296">
                  <c:v>0</c:v>
                </c:pt>
                <c:pt idx="1297">
                  <c:v>0</c:v>
                </c:pt>
                <c:pt idx="1298">
                  <c:v>0</c:v>
                </c:pt>
                <c:pt idx="1299">
                  <c:v>2</c:v>
                </c:pt>
                <c:pt idx="1300">
                  <c:v>1</c:v>
                </c:pt>
                <c:pt idx="1301">
                  <c:v>0</c:v>
                </c:pt>
                <c:pt idx="1302">
                  <c:v>1</c:v>
                </c:pt>
                <c:pt idx="1303">
                  <c:v>1</c:v>
                </c:pt>
                <c:pt idx="1304">
                  <c:v>1</c:v>
                </c:pt>
                <c:pt idx="1305">
                  <c:v>0</c:v>
                </c:pt>
                <c:pt idx="1306">
                  <c:v>0</c:v>
                </c:pt>
                <c:pt idx="1307">
                  <c:v>0</c:v>
                </c:pt>
                <c:pt idx="1308">
                  <c:v>1</c:v>
                </c:pt>
                <c:pt idx="1309">
                  <c:v>1</c:v>
                </c:pt>
                <c:pt idx="1310">
                  <c:v>1</c:v>
                </c:pt>
                <c:pt idx="1311">
                  <c:v>0</c:v>
                </c:pt>
                <c:pt idx="1312">
                  <c:v>0</c:v>
                </c:pt>
                <c:pt idx="1313">
                  <c:v>1</c:v>
                </c:pt>
                <c:pt idx="1314">
                  <c:v>1</c:v>
                </c:pt>
                <c:pt idx="1315">
                  <c:v>0</c:v>
                </c:pt>
                <c:pt idx="1316">
                  <c:v>0</c:v>
                </c:pt>
                <c:pt idx="1317">
                  <c:v>2</c:v>
                </c:pt>
                <c:pt idx="1318">
                  <c:v>0</c:v>
                </c:pt>
                <c:pt idx="1319">
                  <c:v>0</c:v>
                </c:pt>
                <c:pt idx="1320">
                  <c:v>0</c:v>
                </c:pt>
                <c:pt idx="1321">
                  <c:v>0</c:v>
                </c:pt>
                <c:pt idx="1322">
                  <c:v>0</c:v>
                </c:pt>
                <c:pt idx="1323">
                  <c:v>0</c:v>
                </c:pt>
                <c:pt idx="1324">
                  <c:v>0</c:v>
                </c:pt>
                <c:pt idx="1325">
                  <c:v>1</c:v>
                </c:pt>
                <c:pt idx="1326">
                  <c:v>0</c:v>
                </c:pt>
                <c:pt idx="1327">
                  <c:v>1</c:v>
                </c:pt>
                <c:pt idx="1328">
                  <c:v>2</c:v>
                </c:pt>
                <c:pt idx="1329">
                  <c:v>1</c:v>
                </c:pt>
                <c:pt idx="1330">
                  <c:v>1</c:v>
                </c:pt>
                <c:pt idx="1331">
                  <c:v>1</c:v>
                </c:pt>
                <c:pt idx="1332">
                  <c:v>0</c:v>
                </c:pt>
                <c:pt idx="1333">
                  <c:v>0</c:v>
                </c:pt>
                <c:pt idx="1334">
                  <c:v>0</c:v>
                </c:pt>
                <c:pt idx="1335">
                  <c:v>1</c:v>
                </c:pt>
                <c:pt idx="1336">
                  <c:v>1</c:v>
                </c:pt>
                <c:pt idx="1337">
                  <c:v>1</c:v>
                </c:pt>
                <c:pt idx="1338">
                  <c:v>0</c:v>
                </c:pt>
                <c:pt idx="1339">
                  <c:v>0</c:v>
                </c:pt>
                <c:pt idx="1340">
                  <c:v>1</c:v>
                </c:pt>
                <c:pt idx="1341">
                  <c:v>1</c:v>
                </c:pt>
                <c:pt idx="1342">
                  <c:v>0</c:v>
                </c:pt>
                <c:pt idx="1343">
                  <c:v>0</c:v>
                </c:pt>
                <c:pt idx="1344">
                  <c:v>1</c:v>
                </c:pt>
                <c:pt idx="1345">
                  <c:v>1</c:v>
                </c:pt>
                <c:pt idx="1346">
                  <c:v>0</c:v>
                </c:pt>
                <c:pt idx="1347">
                  <c:v>0</c:v>
                </c:pt>
                <c:pt idx="1348">
                  <c:v>0</c:v>
                </c:pt>
                <c:pt idx="1349">
                  <c:v>0</c:v>
                </c:pt>
                <c:pt idx="1350">
                  <c:v>0</c:v>
                </c:pt>
                <c:pt idx="1351">
                  <c:v>0</c:v>
                </c:pt>
                <c:pt idx="1352">
                  <c:v>0</c:v>
                </c:pt>
                <c:pt idx="1353">
                  <c:v>0</c:v>
                </c:pt>
                <c:pt idx="1354">
                  <c:v>0</c:v>
                </c:pt>
                <c:pt idx="1355">
                  <c:v>0</c:v>
                </c:pt>
                <c:pt idx="1356">
                  <c:v>1</c:v>
                </c:pt>
                <c:pt idx="1357">
                  <c:v>0</c:v>
                </c:pt>
                <c:pt idx="1358">
                  <c:v>0</c:v>
                </c:pt>
                <c:pt idx="1359">
                  <c:v>0</c:v>
                </c:pt>
                <c:pt idx="1360">
                  <c:v>0</c:v>
                </c:pt>
                <c:pt idx="1361">
                  <c:v>0</c:v>
                </c:pt>
                <c:pt idx="1362">
                  <c:v>1</c:v>
                </c:pt>
                <c:pt idx="1363">
                  <c:v>1</c:v>
                </c:pt>
                <c:pt idx="1364">
                  <c:v>2</c:v>
                </c:pt>
                <c:pt idx="1365">
                  <c:v>0</c:v>
                </c:pt>
                <c:pt idx="1366">
                  <c:v>0</c:v>
                </c:pt>
                <c:pt idx="1367">
                  <c:v>1</c:v>
                </c:pt>
                <c:pt idx="1368">
                  <c:v>1</c:v>
                </c:pt>
                <c:pt idx="1369">
                  <c:v>0</c:v>
                </c:pt>
                <c:pt idx="1370">
                  <c:v>0</c:v>
                </c:pt>
                <c:pt idx="1371">
                  <c:v>1</c:v>
                </c:pt>
                <c:pt idx="1372">
                  <c:v>0</c:v>
                </c:pt>
                <c:pt idx="1373">
                  <c:v>0</c:v>
                </c:pt>
                <c:pt idx="1374">
                  <c:v>0</c:v>
                </c:pt>
                <c:pt idx="1375">
                  <c:v>0</c:v>
                </c:pt>
                <c:pt idx="1376">
                  <c:v>0</c:v>
                </c:pt>
                <c:pt idx="1377">
                  <c:v>1</c:v>
                </c:pt>
                <c:pt idx="1378">
                  <c:v>1</c:v>
                </c:pt>
                <c:pt idx="1379">
                  <c:v>0</c:v>
                </c:pt>
                <c:pt idx="1380">
                  <c:v>0</c:v>
                </c:pt>
                <c:pt idx="1381">
                  <c:v>1</c:v>
                </c:pt>
                <c:pt idx="1382">
                  <c:v>1</c:v>
                </c:pt>
                <c:pt idx="1383">
                  <c:v>0</c:v>
                </c:pt>
                <c:pt idx="1384">
                  <c:v>1</c:v>
                </c:pt>
                <c:pt idx="1385">
                  <c:v>1</c:v>
                </c:pt>
                <c:pt idx="1386">
                  <c:v>1</c:v>
                </c:pt>
                <c:pt idx="1387">
                  <c:v>0</c:v>
                </c:pt>
                <c:pt idx="1388">
                  <c:v>0</c:v>
                </c:pt>
                <c:pt idx="1389">
                  <c:v>0</c:v>
                </c:pt>
                <c:pt idx="1390">
                  <c:v>0</c:v>
                </c:pt>
                <c:pt idx="1391">
                  <c:v>0</c:v>
                </c:pt>
                <c:pt idx="1392">
                  <c:v>1</c:v>
                </c:pt>
                <c:pt idx="1393">
                  <c:v>0</c:v>
                </c:pt>
                <c:pt idx="1394">
                  <c:v>1</c:v>
                </c:pt>
                <c:pt idx="1395">
                  <c:v>0</c:v>
                </c:pt>
                <c:pt idx="1396">
                  <c:v>1</c:v>
                </c:pt>
                <c:pt idx="1397">
                  <c:v>0</c:v>
                </c:pt>
                <c:pt idx="1398">
                  <c:v>0</c:v>
                </c:pt>
                <c:pt idx="1399">
                  <c:v>1</c:v>
                </c:pt>
                <c:pt idx="1400">
                  <c:v>0</c:v>
                </c:pt>
                <c:pt idx="1401">
                  <c:v>0</c:v>
                </c:pt>
                <c:pt idx="1402">
                  <c:v>1</c:v>
                </c:pt>
                <c:pt idx="1403">
                  <c:v>0</c:v>
                </c:pt>
                <c:pt idx="1404">
                  <c:v>0</c:v>
                </c:pt>
                <c:pt idx="1405">
                  <c:v>0</c:v>
                </c:pt>
                <c:pt idx="1406">
                  <c:v>1</c:v>
                </c:pt>
                <c:pt idx="1407">
                  <c:v>0</c:v>
                </c:pt>
                <c:pt idx="1408">
                  <c:v>1</c:v>
                </c:pt>
                <c:pt idx="1409">
                  <c:v>2</c:v>
                </c:pt>
                <c:pt idx="1410">
                  <c:v>1</c:v>
                </c:pt>
                <c:pt idx="1411">
                  <c:v>2</c:v>
                </c:pt>
                <c:pt idx="1412">
                  <c:v>0</c:v>
                </c:pt>
                <c:pt idx="1413">
                  <c:v>0</c:v>
                </c:pt>
                <c:pt idx="1414">
                  <c:v>0</c:v>
                </c:pt>
                <c:pt idx="1415">
                  <c:v>2</c:v>
                </c:pt>
                <c:pt idx="1416">
                  <c:v>1</c:v>
                </c:pt>
                <c:pt idx="1417">
                  <c:v>0</c:v>
                </c:pt>
                <c:pt idx="1418">
                  <c:v>1</c:v>
                </c:pt>
                <c:pt idx="1419">
                  <c:v>1</c:v>
                </c:pt>
                <c:pt idx="1420">
                  <c:v>0</c:v>
                </c:pt>
                <c:pt idx="1421">
                  <c:v>0</c:v>
                </c:pt>
                <c:pt idx="1422">
                  <c:v>0</c:v>
                </c:pt>
                <c:pt idx="1423">
                  <c:v>1</c:v>
                </c:pt>
                <c:pt idx="1424">
                  <c:v>0</c:v>
                </c:pt>
                <c:pt idx="1425">
                  <c:v>2</c:v>
                </c:pt>
                <c:pt idx="1426">
                  <c:v>1</c:v>
                </c:pt>
                <c:pt idx="1427">
                  <c:v>1</c:v>
                </c:pt>
                <c:pt idx="1428">
                  <c:v>1</c:v>
                </c:pt>
                <c:pt idx="1429">
                  <c:v>0</c:v>
                </c:pt>
                <c:pt idx="1430">
                  <c:v>0</c:v>
                </c:pt>
                <c:pt idx="1431">
                  <c:v>0</c:v>
                </c:pt>
                <c:pt idx="1432">
                  <c:v>0</c:v>
                </c:pt>
                <c:pt idx="1433">
                  <c:v>0</c:v>
                </c:pt>
                <c:pt idx="1434">
                  <c:v>0</c:v>
                </c:pt>
                <c:pt idx="1435">
                  <c:v>0</c:v>
                </c:pt>
                <c:pt idx="1436">
                  <c:v>0</c:v>
                </c:pt>
                <c:pt idx="1437">
                  <c:v>0</c:v>
                </c:pt>
                <c:pt idx="1438">
                  <c:v>0</c:v>
                </c:pt>
                <c:pt idx="1439">
                  <c:v>1</c:v>
                </c:pt>
                <c:pt idx="1440">
                  <c:v>0</c:v>
                </c:pt>
                <c:pt idx="1441">
                  <c:v>0</c:v>
                </c:pt>
                <c:pt idx="1442">
                  <c:v>0</c:v>
                </c:pt>
                <c:pt idx="1443">
                  <c:v>0</c:v>
                </c:pt>
                <c:pt idx="1444">
                  <c:v>1</c:v>
                </c:pt>
                <c:pt idx="1445">
                  <c:v>1</c:v>
                </c:pt>
                <c:pt idx="1446">
                  <c:v>1</c:v>
                </c:pt>
                <c:pt idx="1447">
                  <c:v>0</c:v>
                </c:pt>
                <c:pt idx="1448">
                  <c:v>0</c:v>
                </c:pt>
                <c:pt idx="1449">
                  <c:v>0</c:v>
                </c:pt>
                <c:pt idx="1450">
                  <c:v>1</c:v>
                </c:pt>
                <c:pt idx="1451">
                  <c:v>0</c:v>
                </c:pt>
                <c:pt idx="1452">
                  <c:v>0</c:v>
                </c:pt>
                <c:pt idx="1453">
                  <c:v>0</c:v>
                </c:pt>
                <c:pt idx="1454">
                  <c:v>1</c:v>
                </c:pt>
                <c:pt idx="1455">
                  <c:v>1</c:v>
                </c:pt>
                <c:pt idx="1456">
                  <c:v>0</c:v>
                </c:pt>
                <c:pt idx="1457">
                  <c:v>0</c:v>
                </c:pt>
                <c:pt idx="1458">
                  <c:v>0</c:v>
                </c:pt>
                <c:pt idx="1459">
                  <c:v>0</c:v>
                </c:pt>
                <c:pt idx="1460">
                  <c:v>0</c:v>
                </c:pt>
                <c:pt idx="1461">
                  <c:v>2</c:v>
                </c:pt>
                <c:pt idx="1462">
                  <c:v>1</c:v>
                </c:pt>
                <c:pt idx="1463">
                  <c:v>1</c:v>
                </c:pt>
                <c:pt idx="1464">
                  <c:v>1</c:v>
                </c:pt>
                <c:pt idx="1465">
                  <c:v>0</c:v>
                </c:pt>
                <c:pt idx="1466">
                  <c:v>0</c:v>
                </c:pt>
                <c:pt idx="1467">
                  <c:v>0</c:v>
                </c:pt>
                <c:pt idx="1468">
                  <c:v>0</c:v>
                </c:pt>
                <c:pt idx="1469">
                  <c:v>1</c:v>
                </c:pt>
                <c:pt idx="1470">
                  <c:v>0</c:v>
                </c:pt>
                <c:pt idx="1471">
                  <c:v>0</c:v>
                </c:pt>
                <c:pt idx="1472">
                  <c:v>1</c:v>
                </c:pt>
                <c:pt idx="1473">
                  <c:v>0</c:v>
                </c:pt>
                <c:pt idx="1474">
                  <c:v>0</c:v>
                </c:pt>
                <c:pt idx="1475">
                  <c:v>0</c:v>
                </c:pt>
                <c:pt idx="1476">
                  <c:v>0</c:v>
                </c:pt>
                <c:pt idx="1477">
                  <c:v>0</c:v>
                </c:pt>
                <c:pt idx="1478">
                  <c:v>1</c:v>
                </c:pt>
                <c:pt idx="1479">
                  <c:v>1</c:v>
                </c:pt>
                <c:pt idx="1480">
                  <c:v>1</c:v>
                </c:pt>
                <c:pt idx="1481">
                  <c:v>0</c:v>
                </c:pt>
                <c:pt idx="1482">
                  <c:v>0</c:v>
                </c:pt>
                <c:pt idx="1483">
                  <c:v>0</c:v>
                </c:pt>
                <c:pt idx="1484">
                  <c:v>0</c:v>
                </c:pt>
                <c:pt idx="1485">
                  <c:v>2</c:v>
                </c:pt>
                <c:pt idx="1486">
                  <c:v>2</c:v>
                </c:pt>
                <c:pt idx="1487">
                  <c:v>1</c:v>
                </c:pt>
                <c:pt idx="1488">
                  <c:v>0</c:v>
                </c:pt>
                <c:pt idx="1489">
                  <c:v>1</c:v>
                </c:pt>
                <c:pt idx="1490">
                  <c:v>0</c:v>
                </c:pt>
                <c:pt idx="1491">
                  <c:v>3</c:v>
                </c:pt>
                <c:pt idx="1492">
                  <c:v>0</c:v>
                </c:pt>
                <c:pt idx="1493">
                  <c:v>0</c:v>
                </c:pt>
                <c:pt idx="1494">
                  <c:v>0</c:v>
                </c:pt>
                <c:pt idx="1495">
                  <c:v>0</c:v>
                </c:pt>
                <c:pt idx="1496">
                  <c:v>0</c:v>
                </c:pt>
                <c:pt idx="1497">
                  <c:v>1</c:v>
                </c:pt>
                <c:pt idx="1498">
                  <c:v>0</c:v>
                </c:pt>
                <c:pt idx="1499">
                  <c:v>0</c:v>
                </c:pt>
                <c:pt idx="1500">
                  <c:v>0</c:v>
                </c:pt>
                <c:pt idx="1501">
                  <c:v>1</c:v>
                </c:pt>
                <c:pt idx="1502">
                  <c:v>0</c:v>
                </c:pt>
                <c:pt idx="1503">
                  <c:v>1</c:v>
                </c:pt>
                <c:pt idx="1504">
                  <c:v>0</c:v>
                </c:pt>
                <c:pt idx="1505">
                  <c:v>0</c:v>
                </c:pt>
                <c:pt idx="1506">
                  <c:v>0</c:v>
                </c:pt>
                <c:pt idx="1507">
                  <c:v>0</c:v>
                </c:pt>
                <c:pt idx="1508">
                  <c:v>0</c:v>
                </c:pt>
                <c:pt idx="1509">
                  <c:v>0</c:v>
                </c:pt>
                <c:pt idx="1510">
                  <c:v>0</c:v>
                </c:pt>
                <c:pt idx="1511">
                  <c:v>0</c:v>
                </c:pt>
                <c:pt idx="1512">
                  <c:v>1</c:v>
                </c:pt>
                <c:pt idx="1513">
                  <c:v>0</c:v>
                </c:pt>
                <c:pt idx="1514">
                  <c:v>0</c:v>
                </c:pt>
                <c:pt idx="1515">
                  <c:v>0</c:v>
                </c:pt>
                <c:pt idx="1516">
                  <c:v>0</c:v>
                </c:pt>
                <c:pt idx="1517">
                  <c:v>2</c:v>
                </c:pt>
                <c:pt idx="1518">
                  <c:v>0</c:v>
                </c:pt>
                <c:pt idx="1519">
                  <c:v>0</c:v>
                </c:pt>
                <c:pt idx="1520">
                  <c:v>0</c:v>
                </c:pt>
                <c:pt idx="1521">
                  <c:v>0</c:v>
                </c:pt>
                <c:pt idx="1522">
                  <c:v>0</c:v>
                </c:pt>
                <c:pt idx="1523">
                  <c:v>0</c:v>
                </c:pt>
                <c:pt idx="1524">
                  <c:v>0</c:v>
                </c:pt>
                <c:pt idx="1525">
                  <c:v>0</c:v>
                </c:pt>
                <c:pt idx="1526">
                  <c:v>0</c:v>
                </c:pt>
                <c:pt idx="1527">
                  <c:v>0</c:v>
                </c:pt>
                <c:pt idx="1528">
                  <c:v>0</c:v>
                </c:pt>
                <c:pt idx="1529">
                  <c:v>1</c:v>
                </c:pt>
                <c:pt idx="1530">
                  <c:v>0</c:v>
                </c:pt>
                <c:pt idx="1531">
                  <c:v>0</c:v>
                </c:pt>
                <c:pt idx="1532">
                  <c:v>0</c:v>
                </c:pt>
                <c:pt idx="1533">
                  <c:v>0</c:v>
                </c:pt>
                <c:pt idx="1534">
                  <c:v>0</c:v>
                </c:pt>
                <c:pt idx="1535">
                  <c:v>0</c:v>
                </c:pt>
                <c:pt idx="1536">
                  <c:v>0</c:v>
                </c:pt>
                <c:pt idx="1537">
                  <c:v>1</c:v>
                </c:pt>
                <c:pt idx="1538">
                  <c:v>0</c:v>
                </c:pt>
                <c:pt idx="1539">
                  <c:v>0</c:v>
                </c:pt>
                <c:pt idx="1540">
                  <c:v>1</c:v>
                </c:pt>
                <c:pt idx="1541">
                  <c:v>0</c:v>
                </c:pt>
                <c:pt idx="1542">
                  <c:v>0</c:v>
                </c:pt>
                <c:pt idx="1543">
                  <c:v>0</c:v>
                </c:pt>
                <c:pt idx="1544">
                  <c:v>0</c:v>
                </c:pt>
                <c:pt idx="1545">
                  <c:v>0</c:v>
                </c:pt>
                <c:pt idx="1546">
                  <c:v>0</c:v>
                </c:pt>
                <c:pt idx="1547">
                  <c:v>1</c:v>
                </c:pt>
                <c:pt idx="1548">
                  <c:v>0</c:v>
                </c:pt>
                <c:pt idx="1549">
                  <c:v>0</c:v>
                </c:pt>
                <c:pt idx="1550">
                  <c:v>0</c:v>
                </c:pt>
                <c:pt idx="1551">
                  <c:v>0</c:v>
                </c:pt>
                <c:pt idx="1552">
                  <c:v>0</c:v>
                </c:pt>
                <c:pt idx="1553">
                  <c:v>2</c:v>
                </c:pt>
                <c:pt idx="1554">
                  <c:v>0</c:v>
                </c:pt>
                <c:pt idx="1555">
                  <c:v>0</c:v>
                </c:pt>
                <c:pt idx="1556">
                  <c:v>0</c:v>
                </c:pt>
                <c:pt idx="1557">
                  <c:v>0</c:v>
                </c:pt>
                <c:pt idx="1558">
                  <c:v>0</c:v>
                </c:pt>
                <c:pt idx="1559">
                  <c:v>0</c:v>
                </c:pt>
                <c:pt idx="1560">
                  <c:v>1</c:v>
                </c:pt>
                <c:pt idx="1561">
                  <c:v>0</c:v>
                </c:pt>
                <c:pt idx="1562">
                  <c:v>0</c:v>
                </c:pt>
                <c:pt idx="1563">
                  <c:v>1</c:v>
                </c:pt>
                <c:pt idx="1564">
                  <c:v>0</c:v>
                </c:pt>
                <c:pt idx="1565">
                  <c:v>0</c:v>
                </c:pt>
                <c:pt idx="1566">
                  <c:v>1</c:v>
                </c:pt>
                <c:pt idx="1567">
                  <c:v>0</c:v>
                </c:pt>
                <c:pt idx="1568">
                  <c:v>0</c:v>
                </c:pt>
                <c:pt idx="1569">
                  <c:v>0</c:v>
                </c:pt>
                <c:pt idx="1570">
                  <c:v>0</c:v>
                </c:pt>
                <c:pt idx="1571">
                  <c:v>1</c:v>
                </c:pt>
                <c:pt idx="1572">
                  <c:v>0</c:v>
                </c:pt>
                <c:pt idx="1573">
                  <c:v>0</c:v>
                </c:pt>
                <c:pt idx="1574">
                  <c:v>0</c:v>
                </c:pt>
                <c:pt idx="1575">
                  <c:v>0</c:v>
                </c:pt>
                <c:pt idx="1576">
                  <c:v>0</c:v>
                </c:pt>
                <c:pt idx="1577">
                  <c:v>0</c:v>
                </c:pt>
                <c:pt idx="1578">
                  <c:v>0</c:v>
                </c:pt>
                <c:pt idx="1579">
                  <c:v>0</c:v>
                </c:pt>
                <c:pt idx="1580">
                  <c:v>0</c:v>
                </c:pt>
                <c:pt idx="1581">
                  <c:v>1</c:v>
                </c:pt>
                <c:pt idx="1582">
                  <c:v>1</c:v>
                </c:pt>
                <c:pt idx="1583">
                  <c:v>1</c:v>
                </c:pt>
                <c:pt idx="1584">
                  <c:v>0</c:v>
                </c:pt>
                <c:pt idx="1585">
                  <c:v>0</c:v>
                </c:pt>
                <c:pt idx="1586">
                  <c:v>0</c:v>
                </c:pt>
                <c:pt idx="1587">
                  <c:v>1</c:v>
                </c:pt>
                <c:pt idx="1588">
                  <c:v>1</c:v>
                </c:pt>
                <c:pt idx="1589">
                  <c:v>0</c:v>
                </c:pt>
                <c:pt idx="1590">
                  <c:v>0</c:v>
                </c:pt>
                <c:pt idx="1591">
                  <c:v>0</c:v>
                </c:pt>
                <c:pt idx="1592">
                  <c:v>0</c:v>
                </c:pt>
                <c:pt idx="1593">
                  <c:v>0</c:v>
                </c:pt>
                <c:pt idx="1594">
                  <c:v>0</c:v>
                </c:pt>
                <c:pt idx="1595">
                  <c:v>1</c:v>
                </c:pt>
                <c:pt idx="1596">
                  <c:v>1</c:v>
                </c:pt>
                <c:pt idx="1597">
                  <c:v>1</c:v>
                </c:pt>
                <c:pt idx="1598">
                  <c:v>0</c:v>
                </c:pt>
                <c:pt idx="1599">
                  <c:v>0</c:v>
                </c:pt>
                <c:pt idx="1600">
                  <c:v>0</c:v>
                </c:pt>
                <c:pt idx="1601">
                  <c:v>0</c:v>
                </c:pt>
                <c:pt idx="1602">
                  <c:v>0</c:v>
                </c:pt>
                <c:pt idx="1603">
                  <c:v>0</c:v>
                </c:pt>
                <c:pt idx="1604">
                  <c:v>0</c:v>
                </c:pt>
                <c:pt idx="1605">
                  <c:v>1</c:v>
                </c:pt>
                <c:pt idx="1606">
                  <c:v>1</c:v>
                </c:pt>
                <c:pt idx="1607">
                  <c:v>0</c:v>
                </c:pt>
                <c:pt idx="1608">
                  <c:v>0</c:v>
                </c:pt>
                <c:pt idx="1609">
                  <c:v>0</c:v>
                </c:pt>
                <c:pt idx="1610">
                  <c:v>0</c:v>
                </c:pt>
                <c:pt idx="1611">
                  <c:v>0</c:v>
                </c:pt>
                <c:pt idx="1612">
                  <c:v>0</c:v>
                </c:pt>
                <c:pt idx="1613">
                  <c:v>0</c:v>
                </c:pt>
                <c:pt idx="1614">
                  <c:v>0</c:v>
                </c:pt>
                <c:pt idx="1615">
                  <c:v>0</c:v>
                </c:pt>
                <c:pt idx="1616">
                  <c:v>0</c:v>
                </c:pt>
                <c:pt idx="1617">
                  <c:v>1</c:v>
                </c:pt>
                <c:pt idx="1618">
                  <c:v>0</c:v>
                </c:pt>
                <c:pt idx="1619">
                  <c:v>0</c:v>
                </c:pt>
                <c:pt idx="1620">
                  <c:v>0</c:v>
                </c:pt>
                <c:pt idx="1621">
                  <c:v>0</c:v>
                </c:pt>
                <c:pt idx="1622">
                  <c:v>0</c:v>
                </c:pt>
                <c:pt idx="1623">
                  <c:v>0</c:v>
                </c:pt>
                <c:pt idx="1624">
                  <c:v>1</c:v>
                </c:pt>
                <c:pt idx="1625">
                  <c:v>0</c:v>
                </c:pt>
                <c:pt idx="1626">
                  <c:v>0</c:v>
                </c:pt>
                <c:pt idx="1627">
                  <c:v>1</c:v>
                </c:pt>
                <c:pt idx="1628">
                  <c:v>0</c:v>
                </c:pt>
                <c:pt idx="1629">
                  <c:v>0</c:v>
                </c:pt>
                <c:pt idx="1630">
                  <c:v>0</c:v>
                </c:pt>
                <c:pt idx="1631">
                  <c:v>0</c:v>
                </c:pt>
                <c:pt idx="1632">
                  <c:v>1</c:v>
                </c:pt>
                <c:pt idx="1633">
                  <c:v>0</c:v>
                </c:pt>
                <c:pt idx="1634">
                  <c:v>2</c:v>
                </c:pt>
                <c:pt idx="1635">
                  <c:v>0</c:v>
                </c:pt>
                <c:pt idx="1636">
                  <c:v>0</c:v>
                </c:pt>
                <c:pt idx="1637">
                  <c:v>0</c:v>
                </c:pt>
                <c:pt idx="1638">
                  <c:v>0</c:v>
                </c:pt>
                <c:pt idx="1639">
                  <c:v>1</c:v>
                </c:pt>
                <c:pt idx="1640">
                  <c:v>0</c:v>
                </c:pt>
                <c:pt idx="1641">
                  <c:v>0</c:v>
                </c:pt>
                <c:pt idx="1642">
                  <c:v>0</c:v>
                </c:pt>
                <c:pt idx="1643">
                  <c:v>1</c:v>
                </c:pt>
                <c:pt idx="1644">
                  <c:v>1</c:v>
                </c:pt>
                <c:pt idx="1645">
                  <c:v>0</c:v>
                </c:pt>
                <c:pt idx="1646">
                  <c:v>0</c:v>
                </c:pt>
                <c:pt idx="1647">
                  <c:v>1</c:v>
                </c:pt>
                <c:pt idx="1648">
                  <c:v>0</c:v>
                </c:pt>
                <c:pt idx="1649">
                  <c:v>0</c:v>
                </c:pt>
                <c:pt idx="1650">
                  <c:v>0</c:v>
                </c:pt>
                <c:pt idx="1651">
                  <c:v>0</c:v>
                </c:pt>
                <c:pt idx="1652">
                  <c:v>2</c:v>
                </c:pt>
                <c:pt idx="1653">
                  <c:v>0</c:v>
                </c:pt>
                <c:pt idx="1654">
                  <c:v>0</c:v>
                </c:pt>
                <c:pt idx="1655">
                  <c:v>0</c:v>
                </c:pt>
                <c:pt idx="1656">
                  <c:v>1</c:v>
                </c:pt>
                <c:pt idx="1657">
                  <c:v>0</c:v>
                </c:pt>
                <c:pt idx="1658">
                  <c:v>0</c:v>
                </c:pt>
                <c:pt idx="1659">
                  <c:v>0</c:v>
                </c:pt>
                <c:pt idx="1660">
                  <c:v>0</c:v>
                </c:pt>
                <c:pt idx="1661">
                  <c:v>0</c:v>
                </c:pt>
                <c:pt idx="1662">
                  <c:v>0</c:v>
                </c:pt>
                <c:pt idx="1663">
                  <c:v>0</c:v>
                </c:pt>
                <c:pt idx="1664">
                  <c:v>0</c:v>
                </c:pt>
                <c:pt idx="1665">
                  <c:v>1</c:v>
                </c:pt>
                <c:pt idx="1666">
                  <c:v>0</c:v>
                </c:pt>
                <c:pt idx="1667">
                  <c:v>0</c:v>
                </c:pt>
                <c:pt idx="1668">
                  <c:v>1</c:v>
                </c:pt>
                <c:pt idx="1669">
                  <c:v>0</c:v>
                </c:pt>
                <c:pt idx="1670">
                  <c:v>0</c:v>
                </c:pt>
                <c:pt idx="1671">
                  <c:v>0</c:v>
                </c:pt>
                <c:pt idx="1672">
                  <c:v>0</c:v>
                </c:pt>
                <c:pt idx="1673">
                  <c:v>1</c:v>
                </c:pt>
                <c:pt idx="1674">
                  <c:v>0</c:v>
                </c:pt>
                <c:pt idx="1675">
                  <c:v>0</c:v>
                </c:pt>
                <c:pt idx="1676">
                  <c:v>0</c:v>
                </c:pt>
                <c:pt idx="1677">
                  <c:v>0</c:v>
                </c:pt>
                <c:pt idx="1678">
                  <c:v>0</c:v>
                </c:pt>
                <c:pt idx="1679">
                  <c:v>1</c:v>
                </c:pt>
                <c:pt idx="1680">
                  <c:v>0</c:v>
                </c:pt>
                <c:pt idx="1681">
                  <c:v>0</c:v>
                </c:pt>
                <c:pt idx="1682">
                  <c:v>0</c:v>
                </c:pt>
                <c:pt idx="1683">
                  <c:v>0</c:v>
                </c:pt>
                <c:pt idx="1684">
                  <c:v>0</c:v>
                </c:pt>
                <c:pt idx="1685">
                  <c:v>0</c:v>
                </c:pt>
                <c:pt idx="1686">
                  <c:v>0</c:v>
                </c:pt>
                <c:pt idx="1687">
                  <c:v>1</c:v>
                </c:pt>
                <c:pt idx="1688">
                  <c:v>0</c:v>
                </c:pt>
                <c:pt idx="1689">
                  <c:v>0</c:v>
                </c:pt>
                <c:pt idx="1690">
                  <c:v>0</c:v>
                </c:pt>
                <c:pt idx="1691">
                  <c:v>0</c:v>
                </c:pt>
                <c:pt idx="1692">
                  <c:v>0</c:v>
                </c:pt>
                <c:pt idx="1693">
                  <c:v>0</c:v>
                </c:pt>
                <c:pt idx="1694">
                  <c:v>0</c:v>
                </c:pt>
                <c:pt idx="1695">
                  <c:v>0</c:v>
                </c:pt>
                <c:pt idx="1696">
                  <c:v>0</c:v>
                </c:pt>
                <c:pt idx="1697">
                  <c:v>0</c:v>
                </c:pt>
                <c:pt idx="1698">
                  <c:v>0</c:v>
                </c:pt>
                <c:pt idx="1699">
                  <c:v>0</c:v>
                </c:pt>
                <c:pt idx="1700">
                  <c:v>0</c:v>
                </c:pt>
                <c:pt idx="1701">
                  <c:v>0</c:v>
                </c:pt>
                <c:pt idx="1702">
                  <c:v>1</c:v>
                </c:pt>
                <c:pt idx="1703">
                  <c:v>0</c:v>
                </c:pt>
                <c:pt idx="1704">
                  <c:v>0</c:v>
                </c:pt>
                <c:pt idx="1705">
                  <c:v>0</c:v>
                </c:pt>
                <c:pt idx="1706">
                  <c:v>0</c:v>
                </c:pt>
                <c:pt idx="1707">
                  <c:v>0</c:v>
                </c:pt>
                <c:pt idx="1708">
                  <c:v>0</c:v>
                </c:pt>
                <c:pt idx="1709">
                  <c:v>0</c:v>
                </c:pt>
                <c:pt idx="1710">
                  <c:v>0</c:v>
                </c:pt>
                <c:pt idx="1711">
                  <c:v>0</c:v>
                </c:pt>
                <c:pt idx="1712">
                  <c:v>0</c:v>
                </c:pt>
                <c:pt idx="1713">
                  <c:v>0</c:v>
                </c:pt>
                <c:pt idx="1714">
                  <c:v>0</c:v>
                </c:pt>
                <c:pt idx="1715">
                  <c:v>0</c:v>
                </c:pt>
                <c:pt idx="1716">
                  <c:v>0</c:v>
                </c:pt>
                <c:pt idx="1717">
                  <c:v>0</c:v>
                </c:pt>
                <c:pt idx="1718">
                  <c:v>2</c:v>
                </c:pt>
                <c:pt idx="1719">
                  <c:v>0</c:v>
                </c:pt>
                <c:pt idx="1720">
                  <c:v>0</c:v>
                </c:pt>
                <c:pt idx="1721">
                  <c:v>0</c:v>
                </c:pt>
                <c:pt idx="1722">
                  <c:v>0</c:v>
                </c:pt>
                <c:pt idx="1723">
                  <c:v>0</c:v>
                </c:pt>
                <c:pt idx="1724">
                  <c:v>0</c:v>
                </c:pt>
                <c:pt idx="1725">
                  <c:v>0</c:v>
                </c:pt>
                <c:pt idx="1726">
                  <c:v>0</c:v>
                </c:pt>
                <c:pt idx="1727">
                  <c:v>0</c:v>
                </c:pt>
                <c:pt idx="1728">
                  <c:v>0</c:v>
                </c:pt>
                <c:pt idx="1729">
                  <c:v>0</c:v>
                </c:pt>
                <c:pt idx="1730">
                  <c:v>0</c:v>
                </c:pt>
                <c:pt idx="1731">
                  <c:v>2</c:v>
                </c:pt>
                <c:pt idx="1732">
                  <c:v>0</c:v>
                </c:pt>
                <c:pt idx="1733">
                  <c:v>0</c:v>
                </c:pt>
                <c:pt idx="1734">
                  <c:v>0</c:v>
                </c:pt>
                <c:pt idx="1735">
                  <c:v>0</c:v>
                </c:pt>
                <c:pt idx="1736">
                  <c:v>1</c:v>
                </c:pt>
                <c:pt idx="1737">
                  <c:v>0</c:v>
                </c:pt>
                <c:pt idx="1738">
                  <c:v>0</c:v>
                </c:pt>
                <c:pt idx="1739">
                  <c:v>0</c:v>
                </c:pt>
                <c:pt idx="1740">
                  <c:v>0</c:v>
                </c:pt>
                <c:pt idx="1741">
                  <c:v>2</c:v>
                </c:pt>
                <c:pt idx="1742">
                  <c:v>0</c:v>
                </c:pt>
                <c:pt idx="1743">
                  <c:v>1</c:v>
                </c:pt>
                <c:pt idx="1744">
                  <c:v>0</c:v>
                </c:pt>
                <c:pt idx="1745">
                  <c:v>1</c:v>
                </c:pt>
                <c:pt idx="1746">
                  <c:v>0</c:v>
                </c:pt>
                <c:pt idx="1747">
                  <c:v>1</c:v>
                </c:pt>
                <c:pt idx="1748">
                  <c:v>0</c:v>
                </c:pt>
                <c:pt idx="1749">
                  <c:v>0</c:v>
                </c:pt>
                <c:pt idx="1750">
                  <c:v>0</c:v>
                </c:pt>
                <c:pt idx="1751">
                  <c:v>1</c:v>
                </c:pt>
                <c:pt idx="1752">
                  <c:v>0</c:v>
                </c:pt>
                <c:pt idx="1753">
                  <c:v>0</c:v>
                </c:pt>
                <c:pt idx="1754">
                  <c:v>0</c:v>
                </c:pt>
                <c:pt idx="1755">
                  <c:v>0</c:v>
                </c:pt>
                <c:pt idx="1756">
                  <c:v>0</c:v>
                </c:pt>
                <c:pt idx="1757">
                  <c:v>0</c:v>
                </c:pt>
                <c:pt idx="1758">
                  <c:v>0</c:v>
                </c:pt>
                <c:pt idx="1759">
                  <c:v>0</c:v>
                </c:pt>
                <c:pt idx="1760">
                  <c:v>1</c:v>
                </c:pt>
                <c:pt idx="1761">
                  <c:v>0</c:v>
                </c:pt>
                <c:pt idx="1762">
                  <c:v>0</c:v>
                </c:pt>
                <c:pt idx="1763">
                  <c:v>0</c:v>
                </c:pt>
                <c:pt idx="1764">
                  <c:v>0</c:v>
                </c:pt>
                <c:pt idx="1765">
                  <c:v>0</c:v>
                </c:pt>
                <c:pt idx="1766">
                  <c:v>0</c:v>
                </c:pt>
                <c:pt idx="1767">
                  <c:v>0</c:v>
                </c:pt>
                <c:pt idx="1768">
                  <c:v>0</c:v>
                </c:pt>
                <c:pt idx="1769">
                  <c:v>1</c:v>
                </c:pt>
                <c:pt idx="1770">
                  <c:v>0</c:v>
                </c:pt>
                <c:pt idx="1771">
                  <c:v>1</c:v>
                </c:pt>
                <c:pt idx="1772">
                  <c:v>0</c:v>
                </c:pt>
                <c:pt idx="1773">
                  <c:v>0</c:v>
                </c:pt>
                <c:pt idx="1774">
                  <c:v>0</c:v>
                </c:pt>
                <c:pt idx="1775">
                  <c:v>0</c:v>
                </c:pt>
                <c:pt idx="1776">
                  <c:v>0</c:v>
                </c:pt>
                <c:pt idx="1777">
                  <c:v>1</c:v>
                </c:pt>
                <c:pt idx="1778">
                  <c:v>0</c:v>
                </c:pt>
                <c:pt idx="1779">
                  <c:v>0</c:v>
                </c:pt>
                <c:pt idx="1780">
                  <c:v>0</c:v>
                </c:pt>
                <c:pt idx="1781">
                  <c:v>0</c:v>
                </c:pt>
                <c:pt idx="1782">
                  <c:v>0</c:v>
                </c:pt>
                <c:pt idx="1783">
                  <c:v>0</c:v>
                </c:pt>
                <c:pt idx="1784">
                  <c:v>0</c:v>
                </c:pt>
                <c:pt idx="1785">
                  <c:v>0</c:v>
                </c:pt>
                <c:pt idx="1786">
                  <c:v>0</c:v>
                </c:pt>
                <c:pt idx="1787">
                  <c:v>0</c:v>
                </c:pt>
                <c:pt idx="1788">
                  <c:v>0</c:v>
                </c:pt>
                <c:pt idx="1789">
                  <c:v>0</c:v>
                </c:pt>
                <c:pt idx="1790">
                  <c:v>0</c:v>
                </c:pt>
                <c:pt idx="1791">
                  <c:v>0</c:v>
                </c:pt>
                <c:pt idx="1792">
                  <c:v>0</c:v>
                </c:pt>
                <c:pt idx="1793">
                  <c:v>0</c:v>
                </c:pt>
                <c:pt idx="1794">
                  <c:v>0</c:v>
                </c:pt>
                <c:pt idx="1795">
                  <c:v>0</c:v>
                </c:pt>
                <c:pt idx="1796">
                  <c:v>0</c:v>
                </c:pt>
                <c:pt idx="1797">
                  <c:v>0</c:v>
                </c:pt>
                <c:pt idx="1798">
                  <c:v>0</c:v>
                </c:pt>
                <c:pt idx="1799">
                  <c:v>1</c:v>
                </c:pt>
                <c:pt idx="1800">
                  <c:v>0</c:v>
                </c:pt>
                <c:pt idx="1801">
                  <c:v>0</c:v>
                </c:pt>
                <c:pt idx="1802">
                  <c:v>0</c:v>
                </c:pt>
                <c:pt idx="1803">
                  <c:v>0</c:v>
                </c:pt>
                <c:pt idx="1804">
                  <c:v>0</c:v>
                </c:pt>
                <c:pt idx="1805">
                  <c:v>0</c:v>
                </c:pt>
                <c:pt idx="1806">
                  <c:v>0</c:v>
                </c:pt>
                <c:pt idx="1807">
                  <c:v>1</c:v>
                </c:pt>
                <c:pt idx="1808">
                  <c:v>0</c:v>
                </c:pt>
                <c:pt idx="1809">
                  <c:v>0</c:v>
                </c:pt>
                <c:pt idx="1810">
                  <c:v>0</c:v>
                </c:pt>
                <c:pt idx="1811">
                  <c:v>0</c:v>
                </c:pt>
                <c:pt idx="1812">
                  <c:v>0</c:v>
                </c:pt>
                <c:pt idx="1813">
                  <c:v>0</c:v>
                </c:pt>
                <c:pt idx="1814">
                  <c:v>0</c:v>
                </c:pt>
                <c:pt idx="1815">
                  <c:v>0</c:v>
                </c:pt>
                <c:pt idx="1816">
                  <c:v>0</c:v>
                </c:pt>
                <c:pt idx="1817">
                  <c:v>0</c:v>
                </c:pt>
                <c:pt idx="1818">
                  <c:v>0</c:v>
                </c:pt>
                <c:pt idx="1819">
                  <c:v>0</c:v>
                </c:pt>
                <c:pt idx="1820">
                  <c:v>0</c:v>
                </c:pt>
                <c:pt idx="1821">
                  <c:v>0</c:v>
                </c:pt>
                <c:pt idx="1822">
                  <c:v>0</c:v>
                </c:pt>
                <c:pt idx="1823">
                  <c:v>0</c:v>
                </c:pt>
                <c:pt idx="1824">
                  <c:v>0</c:v>
                </c:pt>
                <c:pt idx="1825">
                  <c:v>0</c:v>
                </c:pt>
                <c:pt idx="1826">
                  <c:v>0</c:v>
                </c:pt>
                <c:pt idx="1827">
                  <c:v>0</c:v>
                </c:pt>
                <c:pt idx="1828">
                  <c:v>1</c:v>
                </c:pt>
                <c:pt idx="1829">
                  <c:v>0</c:v>
                </c:pt>
                <c:pt idx="1830">
                  <c:v>0</c:v>
                </c:pt>
                <c:pt idx="1831">
                  <c:v>0</c:v>
                </c:pt>
                <c:pt idx="1832">
                  <c:v>0</c:v>
                </c:pt>
                <c:pt idx="1833">
                  <c:v>0</c:v>
                </c:pt>
                <c:pt idx="1834">
                  <c:v>1</c:v>
                </c:pt>
                <c:pt idx="1835">
                  <c:v>0</c:v>
                </c:pt>
                <c:pt idx="1836">
                  <c:v>0</c:v>
                </c:pt>
                <c:pt idx="1837">
                  <c:v>0</c:v>
                </c:pt>
                <c:pt idx="1838">
                  <c:v>0</c:v>
                </c:pt>
                <c:pt idx="1839">
                  <c:v>1</c:v>
                </c:pt>
                <c:pt idx="1840">
                  <c:v>0</c:v>
                </c:pt>
                <c:pt idx="1841">
                  <c:v>0</c:v>
                </c:pt>
                <c:pt idx="1842">
                  <c:v>0</c:v>
                </c:pt>
                <c:pt idx="1843">
                  <c:v>1</c:v>
                </c:pt>
                <c:pt idx="1844">
                  <c:v>0</c:v>
                </c:pt>
                <c:pt idx="1845">
                  <c:v>0</c:v>
                </c:pt>
                <c:pt idx="1846">
                  <c:v>0</c:v>
                </c:pt>
                <c:pt idx="1847">
                  <c:v>0</c:v>
                </c:pt>
                <c:pt idx="1848">
                  <c:v>2</c:v>
                </c:pt>
                <c:pt idx="1849">
                  <c:v>0</c:v>
                </c:pt>
                <c:pt idx="1850">
                  <c:v>1</c:v>
                </c:pt>
                <c:pt idx="1851">
                  <c:v>0</c:v>
                </c:pt>
                <c:pt idx="1852">
                  <c:v>0</c:v>
                </c:pt>
                <c:pt idx="1853">
                  <c:v>0</c:v>
                </c:pt>
                <c:pt idx="1854">
                  <c:v>0</c:v>
                </c:pt>
                <c:pt idx="1855">
                  <c:v>0</c:v>
                </c:pt>
                <c:pt idx="1856">
                  <c:v>0</c:v>
                </c:pt>
                <c:pt idx="1857">
                  <c:v>0</c:v>
                </c:pt>
                <c:pt idx="1858">
                  <c:v>0</c:v>
                </c:pt>
                <c:pt idx="1859">
                  <c:v>0</c:v>
                </c:pt>
                <c:pt idx="1860">
                  <c:v>0</c:v>
                </c:pt>
                <c:pt idx="1861">
                  <c:v>0</c:v>
                </c:pt>
                <c:pt idx="1862">
                  <c:v>0</c:v>
                </c:pt>
                <c:pt idx="1863">
                  <c:v>0</c:v>
                </c:pt>
                <c:pt idx="1864">
                  <c:v>0</c:v>
                </c:pt>
                <c:pt idx="1865">
                  <c:v>0</c:v>
                </c:pt>
                <c:pt idx="1866">
                  <c:v>0</c:v>
                </c:pt>
                <c:pt idx="1867">
                  <c:v>1</c:v>
                </c:pt>
                <c:pt idx="1868">
                  <c:v>0</c:v>
                </c:pt>
                <c:pt idx="1869">
                  <c:v>0</c:v>
                </c:pt>
                <c:pt idx="1870">
                  <c:v>0</c:v>
                </c:pt>
                <c:pt idx="1871">
                  <c:v>0</c:v>
                </c:pt>
                <c:pt idx="1872">
                  <c:v>0</c:v>
                </c:pt>
                <c:pt idx="1873">
                  <c:v>0</c:v>
                </c:pt>
                <c:pt idx="1874">
                  <c:v>0</c:v>
                </c:pt>
                <c:pt idx="1875">
                  <c:v>0</c:v>
                </c:pt>
                <c:pt idx="1876">
                  <c:v>0</c:v>
                </c:pt>
                <c:pt idx="1877">
                  <c:v>1</c:v>
                </c:pt>
                <c:pt idx="1878">
                  <c:v>1</c:v>
                </c:pt>
                <c:pt idx="1879">
                  <c:v>0</c:v>
                </c:pt>
                <c:pt idx="1880">
                  <c:v>0</c:v>
                </c:pt>
                <c:pt idx="1881">
                  <c:v>0</c:v>
                </c:pt>
                <c:pt idx="1882">
                  <c:v>0</c:v>
                </c:pt>
                <c:pt idx="1883">
                  <c:v>0</c:v>
                </c:pt>
                <c:pt idx="1884">
                  <c:v>0</c:v>
                </c:pt>
                <c:pt idx="1885">
                  <c:v>0</c:v>
                </c:pt>
                <c:pt idx="1886">
                  <c:v>0</c:v>
                </c:pt>
                <c:pt idx="1887">
                  <c:v>0</c:v>
                </c:pt>
                <c:pt idx="1888">
                  <c:v>0</c:v>
                </c:pt>
                <c:pt idx="1889">
                  <c:v>0</c:v>
                </c:pt>
                <c:pt idx="1890">
                  <c:v>1</c:v>
                </c:pt>
                <c:pt idx="1891">
                  <c:v>0</c:v>
                </c:pt>
                <c:pt idx="1892">
                  <c:v>1</c:v>
                </c:pt>
                <c:pt idx="1893">
                  <c:v>0</c:v>
                </c:pt>
                <c:pt idx="1894">
                  <c:v>0</c:v>
                </c:pt>
                <c:pt idx="1895">
                  <c:v>0</c:v>
                </c:pt>
                <c:pt idx="1896">
                  <c:v>0</c:v>
                </c:pt>
                <c:pt idx="1897">
                  <c:v>0</c:v>
                </c:pt>
                <c:pt idx="1898">
                  <c:v>0</c:v>
                </c:pt>
                <c:pt idx="1899">
                  <c:v>0</c:v>
                </c:pt>
                <c:pt idx="1900">
                  <c:v>0</c:v>
                </c:pt>
                <c:pt idx="1901">
                  <c:v>1</c:v>
                </c:pt>
                <c:pt idx="1902">
                  <c:v>0</c:v>
                </c:pt>
                <c:pt idx="1903">
                  <c:v>0</c:v>
                </c:pt>
                <c:pt idx="1904">
                  <c:v>0</c:v>
                </c:pt>
                <c:pt idx="1905">
                  <c:v>1</c:v>
                </c:pt>
                <c:pt idx="1906">
                  <c:v>0</c:v>
                </c:pt>
                <c:pt idx="1907">
                  <c:v>0</c:v>
                </c:pt>
                <c:pt idx="1908">
                  <c:v>0</c:v>
                </c:pt>
                <c:pt idx="1909">
                  <c:v>0</c:v>
                </c:pt>
                <c:pt idx="1910">
                  <c:v>0</c:v>
                </c:pt>
                <c:pt idx="1911">
                  <c:v>0</c:v>
                </c:pt>
                <c:pt idx="1912">
                  <c:v>0</c:v>
                </c:pt>
                <c:pt idx="1913">
                  <c:v>0</c:v>
                </c:pt>
                <c:pt idx="1914">
                  <c:v>0</c:v>
                </c:pt>
                <c:pt idx="1915">
                  <c:v>0</c:v>
                </c:pt>
                <c:pt idx="1916">
                  <c:v>1</c:v>
                </c:pt>
                <c:pt idx="1917">
                  <c:v>0</c:v>
                </c:pt>
                <c:pt idx="1918">
                  <c:v>0</c:v>
                </c:pt>
                <c:pt idx="1919">
                  <c:v>0</c:v>
                </c:pt>
                <c:pt idx="1920">
                  <c:v>0</c:v>
                </c:pt>
                <c:pt idx="1921">
                  <c:v>0</c:v>
                </c:pt>
                <c:pt idx="1922">
                  <c:v>1</c:v>
                </c:pt>
                <c:pt idx="1923">
                  <c:v>0</c:v>
                </c:pt>
                <c:pt idx="1924">
                  <c:v>0</c:v>
                </c:pt>
                <c:pt idx="1925">
                  <c:v>0</c:v>
                </c:pt>
                <c:pt idx="1926">
                  <c:v>0</c:v>
                </c:pt>
                <c:pt idx="1927">
                  <c:v>0</c:v>
                </c:pt>
                <c:pt idx="1928">
                  <c:v>0</c:v>
                </c:pt>
                <c:pt idx="1929">
                  <c:v>0</c:v>
                </c:pt>
                <c:pt idx="1930">
                  <c:v>0</c:v>
                </c:pt>
                <c:pt idx="1931">
                  <c:v>0</c:v>
                </c:pt>
                <c:pt idx="1932">
                  <c:v>0</c:v>
                </c:pt>
                <c:pt idx="1933">
                  <c:v>0</c:v>
                </c:pt>
                <c:pt idx="1934">
                  <c:v>1</c:v>
                </c:pt>
                <c:pt idx="1935">
                  <c:v>0</c:v>
                </c:pt>
                <c:pt idx="1936">
                  <c:v>1</c:v>
                </c:pt>
                <c:pt idx="1937">
                  <c:v>0</c:v>
                </c:pt>
                <c:pt idx="1938">
                  <c:v>0</c:v>
                </c:pt>
                <c:pt idx="1939">
                  <c:v>0</c:v>
                </c:pt>
                <c:pt idx="1940">
                  <c:v>0</c:v>
                </c:pt>
                <c:pt idx="1941">
                  <c:v>0</c:v>
                </c:pt>
                <c:pt idx="1942">
                  <c:v>0</c:v>
                </c:pt>
                <c:pt idx="1943">
                  <c:v>0</c:v>
                </c:pt>
                <c:pt idx="1944">
                  <c:v>0</c:v>
                </c:pt>
                <c:pt idx="1945">
                  <c:v>0</c:v>
                </c:pt>
                <c:pt idx="1946">
                  <c:v>0</c:v>
                </c:pt>
                <c:pt idx="1947">
                  <c:v>0</c:v>
                </c:pt>
                <c:pt idx="1948">
                  <c:v>0</c:v>
                </c:pt>
                <c:pt idx="1949">
                  <c:v>1</c:v>
                </c:pt>
                <c:pt idx="1950">
                  <c:v>0</c:v>
                </c:pt>
                <c:pt idx="1951">
                  <c:v>0</c:v>
                </c:pt>
                <c:pt idx="1952">
                  <c:v>0</c:v>
                </c:pt>
                <c:pt idx="1953">
                  <c:v>0</c:v>
                </c:pt>
                <c:pt idx="1954">
                  <c:v>0</c:v>
                </c:pt>
                <c:pt idx="1955">
                  <c:v>0</c:v>
                </c:pt>
                <c:pt idx="1956">
                  <c:v>0</c:v>
                </c:pt>
                <c:pt idx="1957">
                  <c:v>0</c:v>
                </c:pt>
                <c:pt idx="1958">
                  <c:v>1</c:v>
                </c:pt>
                <c:pt idx="1959">
                  <c:v>0</c:v>
                </c:pt>
                <c:pt idx="1960">
                  <c:v>0</c:v>
                </c:pt>
                <c:pt idx="1961">
                  <c:v>0</c:v>
                </c:pt>
                <c:pt idx="1962">
                  <c:v>0</c:v>
                </c:pt>
                <c:pt idx="1963">
                  <c:v>0</c:v>
                </c:pt>
                <c:pt idx="1964">
                  <c:v>0</c:v>
                </c:pt>
                <c:pt idx="1965">
                  <c:v>0</c:v>
                </c:pt>
                <c:pt idx="1966">
                  <c:v>0</c:v>
                </c:pt>
                <c:pt idx="1967">
                  <c:v>0</c:v>
                </c:pt>
                <c:pt idx="1968">
                  <c:v>0</c:v>
                </c:pt>
                <c:pt idx="1969">
                  <c:v>0</c:v>
                </c:pt>
                <c:pt idx="1970">
                  <c:v>0</c:v>
                </c:pt>
                <c:pt idx="1971">
                  <c:v>0</c:v>
                </c:pt>
                <c:pt idx="1972">
                  <c:v>0</c:v>
                </c:pt>
                <c:pt idx="1973">
                  <c:v>0</c:v>
                </c:pt>
                <c:pt idx="1974">
                  <c:v>0</c:v>
                </c:pt>
                <c:pt idx="1975">
                  <c:v>0</c:v>
                </c:pt>
                <c:pt idx="1976">
                  <c:v>0</c:v>
                </c:pt>
                <c:pt idx="1977">
                  <c:v>0</c:v>
                </c:pt>
                <c:pt idx="1978">
                  <c:v>0</c:v>
                </c:pt>
                <c:pt idx="1979">
                  <c:v>0</c:v>
                </c:pt>
                <c:pt idx="1980">
                  <c:v>0</c:v>
                </c:pt>
                <c:pt idx="1981">
                  <c:v>0</c:v>
                </c:pt>
                <c:pt idx="1982">
                  <c:v>0</c:v>
                </c:pt>
                <c:pt idx="1983">
                  <c:v>0</c:v>
                </c:pt>
                <c:pt idx="1984">
                  <c:v>0</c:v>
                </c:pt>
                <c:pt idx="1985">
                  <c:v>0</c:v>
                </c:pt>
                <c:pt idx="1986">
                  <c:v>0</c:v>
                </c:pt>
                <c:pt idx="1987">
                  <c:v>0</c:v>
                </c:pt>
                <c:pt idx="1988">
                  <c:v>0</c:v>
                </c:pt>
                <c:pt idx="1989">
                  <c:v>0</c:v>
                </c:pt>
                <c:pt idx="1990">
                  <c:v>0</c:v>
                </c:pt>
                <c:pt idx="1991">
                  <c:v>0</c:v>
                </c:pt>
                <c:pt idx="1992">
                  <c:v>2</c:v>
                </c:pt>
                <c:pt idx="1993">
                  <c:v>0</c:v>
                </c:pt>
                <c:pt idx="1994">
                  <c:v>0</c:v>
                </c:pt>
                <c:pt idx="1995">
                  <c:v>0</c:v>
                </c:pt>
                <c:pt idx="1996">
                  <c:v>0</c:v>
                </c:pt>
                <c:pt idx="1997">
                  <c:v>0</c:v>
                </c:pt>
                <c:pt idx="1998">
                  <c:v>0</c:v>
                </c:pt>
                <c:pt idx="1999">
                  <c:v>0</c:v>
                </c:pt>
                <c:pt idx="2000">
                  <c:v>0</c:v>
                </c:pt>
                <c:pt idx="2001">
                  <c:v>0</c:v>
                </c:pt>
                <c:pt idx="2002">
                  <c:v>0</c:v>
                </c:pt>
                <c:pt idx="2003">
                  <c:v>0</c:v>
                </c:pt>
                <c:pt idx="2004">
                  <c:v>0</c:v>
                </c:pt>
                <c:pt idx="2005">
                  <c:v>0</c:v>
                </c:pt>
                <c:pt idx="2006">
                  <c:v>1</c:v>
                </c:pt>
                <c:pt idx="2007">
                  <c:v>0</c:v>
                </c:pt>
                <c:pt idx="2008">
                  <c:v>1</c:v>
                </c:pt>
                <c:pt idx="2009">
                  <c:v>0</c:v>
                </c:pt>
                <c:pt idx="2010">
                  <c:v>0</c:v>
                </c:pt>
                <c:pt idx="2011">
                  <c:v>0</c:v>
                </c:pt>
                <c:pt idx="2012">
                  <c:v>0</c:v>
                </c:pt>
                <c:pt idx="2013">
                  <c:v>0</c:v>
                </c:pt>
                <c:pt idx="2014">
                  <c:v>0</c:v>
                </c:pt>
                <c:pt idx="2015">
                  <c:v>0</c:v>
                </c:pt>
                <c:pt idx="2016">
                  <c:v>0</c:v>
                </c:pt>
                <c:pt idx="2017">
                  <c:v>0</c:v>
                </c:pt>
                <c:pt idx="2018">
                  <c:v>0</c:v>
                </c:pt>
                <c:pt idx="2019">
                  <c:v>0</c:v>
                </c:pt>
                <c:pt idx="2020">
                  <c:v>0</c:v>
                </c:pt>
                <c:pt idx="2021">
                  <c:v>0</c:v>
                </c:pt>
                <c:pt idx="2022">
                  <c:v>0</c:v>
                </c:pt>
                <c:pt idx="2023">
                  <c:v>0</c:v>
                </c:pt>
                <c:pt idx="2024">
                  <c:v>0</c:v>
                </c:pt>
                <c:pt idx="2025">
                  <c:v>0</c:v>
                </c:pt>
                <c:pt idx="2026">
                  <c:v>0</c:v>
                </c:pt>
                <c:pt idx="2027">
                  <c:v>0</c:v>
                </c:pt>
                <c:pt idx="2028">
                  <c:v>1</c:v>
                </c:pt>
                <c:pt idx="2029">
                  <c:v>0</c:v>
                </c:pt>
                <c:pt idx="2030">
                  <c:v>0</c:v>
                </c:pt>
                <c:pt idx="2031">
                  <c:v>0</c:v>
                </c:pt>
                <c:pt idx="2032">
                  <c:v>0</c:v>
                </c:pt>
                <c:pt idx="2033">
                  <c:v>0</c:v>
                </c:pt>
                <c:pt idx="2034">
                  <c:v>0</c:v>
                </c:pt>
                <c:pt idx="2035">
                  <c:v>0</c:v>
                </c:pt>
                <c:pt idx="2036">
                  <c:v>0</c:v>
                </c:pt>
                <c:pt idx="2037">
                  <c:v>0</c:v>
                </c:pt>
                <c:pt idx="2038">
                  <c:v>0</c:v>
                </c:pt>
                <c:pt idx="2039">
                  <c:v>0</c:v>
                </c:pt>
                <c:pt idx="2040">
                  <c:v>0</c:v>
                </c:pt>
                <c:pt idx="2041">
                  <c:v>0</c:v>
                </c:pt>
                <c:pt idx="2042">
                  <c:v>0</c:v>
                </c:pt>
                <c:pt idx="2043">
                  <c:v>0</c:v>
                </c:pt>
                <c:pt idx="2044">
                  <c:v>0</c:v>
                </c:pt>
                <c:pt idx="2045">
                  <c:v>0</c:v>
                </c:pt>
                <c:pt idx="2046">
                  <c:v>0</c:v>
                </c:pt>
                <c:pt idx="2047">
                  <c:v>0</c:v>
                </c:pt>
                <c:pt idx="2048">
                  <c:v>0</c:v>
                </c:pt>
                <c:pt idx="2049">
                  <c:v>0</c:v>
                </c:pt>
                <c:pt idx="2050">
                  <c:v>0</c:v>
                </c:pt>
                <c:pt idx="2051">
                  <c:v>0</c:v>
                </c:pt>
                <c:pt idx="2052">
                  <c:v>0</c:v>
                </c:pt>
                <c:pt idx="2053">
                  <c:v>0</c:v>
                </c:pt>
                <c:pt idx="2054">
                  <c:v>1</c:v>
                </c:pt>
                <c:pt idx="2055">
                  <c:v>1</c:v>
                </c:pt>
                <c:pt idx="2056">
                  <c:v>0</c:v>
                </c:pt>
                <c:pt idx="2057">
                  <c:v>0</c:v>
                </c:pt>
                <c:pt idx="2058">
                  <c:v>0</c:v>
                </c:pt>
                <c:pt idx="2059">
                  <c:v>0</c:v>
                </c:pt>
                <c:pt idx="2060">
                  <c:v>0</c:v>
                </c:pt>
                <c:pt idx="2061">
                  <c:v>0</c:v>
                </c:pt>
                <c:pt idx="2062">
                  <c:v>0</c:v>
                </c:pt>
                <c:pt idx="2063">
                  <c:v>0</c:v>
                </c:pt>
                <c:pt idx="2064">
                  <c:v>1</c:v>
                </c:pt>
                <c:pt idx="2065">
                  <c:v>0</c:v>
                </c:pt>
                <c:pt idx="2066">
                  <c:v>0</c:v>
                </c:pt>
                <c:pt idx="2067">
                  <c:v>1</c:v>
                </c:pt>
                <c:pt idx="2068">
                  <c:v>0</c:v>
                </c:pt>
                <c:pt idx="2069">
                  <c:v>0</c:v>
                </c:pt>
                <c:pt idx="2070">
                  <c:v>0</c:v>
                </c:pt>
                <c:pt idx="2071">
                  <c:v>0</c:v>
                </c:pt>
                <c:pt idx="2072">
                  <c:v>0</c:v>
                </c:pt>
                <c:pt idx="2073">
                  <c:v>0</c:v>
                </c:pt>
                <c:pt idx="2074">
                  <c:v>1</c:v>
                </c:pt>
                <c:pt idx="2075">
                  <c:v>0</c:v>
                </c:pt>
                <c:pt idx="2076">
                  <c:v>0</c:v>
                </c:pt>
                <c:pt idx="2077">
                  <c:v>0</c:v>
                </c:pt>
                <c:pt idx="2078">
                  <c:v>1</c:v>
                </c:pt>
                <c:pt idx="2079">
                  <c:v>0</c:v>
                </c:pt>
                <c:pt idx="2080">
                  <c:v>0</c:v>
                </c:pt>
                <c:pt idx="2081">
                  <c:v>0</c:v>
                </c:pt>
                <c:pt idx="2082">
                  <c:v>0</c:v>
                </c:pt>
                <c:pt idx="2083">
                  <c:v>0</c:v>
                </c:pt>
                <c:pt idx="2084">
                  <c:v>0</c:v>
                </c:pt>
                <c:pt idx="2085">
                  <c:v>0</c:v>
                </c:pt>
                <c:pt idx="2086">
                  <c:v>0</c:v>
                </c:pt>
                <c:pt idx="2087">
                  <c:v>0</c:v>
                </c:pt>
                <c:pt idx="2088">
                  <c:v>0</c:v>
                </c:pt>
                <c:pt idx="2089">
                  <c:v>0</c:v>
                </c:pt>
                <c:pt idx="2090">
                  <c:v>0</c:v>
                </c:pt>
                <c:pt idx="2091">
                  <c:v>1</c:v>
                </c:pt>
                <c:pt idx="2092">
                  <c:v>0</c:v>
                </c:pt>
                <c:pt idx="2093">
                  <c:v>0</c:v>
                </c:pt>
                <c:pt idx="2094">
                  <c:v>0</c:v>
                </c:pt>
                <c:pt idx="2095">
                  <c:v>0</c:v>
                </c:pt>
                <c:pt idx="2096">
                  <c:v>0</c:v>
                </c:pt>
                <c:pt idx="2097">
                  <c:v>0</c:v>
                </c:pt>
                <c:pt idx="2098">
                  <c:v>0</c:v>
                </c:pt>
                <c:pt idx="2099">
                  <c:v>0</c:v>
                </c:pt>
                <c:pt idx="2100">
                  <c:v>0</c:v>
                </c:pt>
                <c:pt idx="2101">
                  <c:v>0</c:v>
                </c:pt>
                <c:pt idx="2102">
                  <c:v>1</c:v>
                </c:pt>
                <c:pt idx="2103">
                  <c:v>0</c:v>
                </c:pt>
                <c:pt idx="2104">
                  <c:v>0</c:v>
                </c:pt>
                <c:pt idx="2105">
                  <c:v>0</c:v>
                </c:pt>
                <c:pt idx="2106">
                  <c:v>0</c:v>
                </c:pt>
                <c:pt idx="2107">
                  <c:v>0</c:v>
                </c:pt>
                <c:pt idx="2108">
                  <c:v>0</c:v>
                </c:pt>
                <c:pt idx="2109">
                  <c:v>0</c:v>
                </c:pt>
                <c:pt idx="2110">
                  <c:v>0</c:v>
                </c:pt>
                <c:pt idx="2111">
                  <c:v>0</c:v>
                </c:pt>
                <c:pt idx="2112">
                  <c:v>0</c:v>
                </c:pt>
                <c:pt idx="2113">
                  <c:v>0</c:v>
                </c:pt>
                <c:pt idx="2114">
                  <c:v>0</c:v>
                </c:pt>
                <c:pt idx="2115">
                  <c:v>0</c:v>
                </c:pt>
                <c:pt idx="2116">
                  <c:v>0</c:v>
                </c:pt>
                <c:pt idx="2117">
                  <c:v>0</c:v>
                </c:pt>
                <c:pt idx="2118">
                  <c:v>0</c:v>
                </c:pt>
                <c:pt idx="2119">
                  <c:v>0</c:v>
                </c:pt>
                <c:pt idx="2120">
                  <c:v>0</c:v>
                </c:pt>
                <c:pt idx="2121">
                  <c:v>1</c:v>
                </c:pt>
                <c:pt idx="2122">
                  <c:v>0</c:v>
                </c:pt>
                <c:pt idx="2123">
                  <c:v>0</c:v>
                </c:pt>
                <c:pt idx="2124">
                  <c:v>0</c:v>
                </c:pt>
                <c:pt idx="2125">
                  <c:v>0</c:v>
                </c:pt>
                <c:pt idx="2126">
                  <c:v>0</c:v>
                </c:pt>
                <c:pt idx="2127">
                  <c:v>0</c:v>
                </c:pt>
                <c:pt idx="2128">
                  <c:v>0</c:v>
                </c:pt>
                <c:pt idx="2129">
                  <c:v>0</c:v>
                </c:pt>
                <c:pt idx="2130">
                  <c:v>0</c:v>
                </c:pt>
                <c:pt idx="2131">
                  <c:v>0</c:v>
                </c:pt>
                <c:pt idx="2132">
                  <c:v>0</c:v>
                </c:pt>
                <c:pt idx="2133">
                  <c:v>0</c:v>
                </c:pt>
                <c:pt idx="2134">
                  <c:v>0</c:v>
                </c:pt>
                <c:pt idx="2135">
                  <c:v>0</c:v>
                </c:pt>
                <c:pt idx="2136">
                  <c:v>0</c:v>
                </c:pt>
                <c:pt idx="2137">
                  <c:v>0</c:v>
                </c:pt>
                <c:pt idx="2138">
                  <c:v>0</c:v>
                </c:pt>
                <c:pt idx="2139">
                  <c:v>0</c:v>
                </c:pt>
                <c:pt idx="2140">
                  <c:v>0</c:v>
                </c:pt>
                <c:pt idx="2141">
                  <c:v>0</c:v>
                </c:pt>
                <c:pt idx="2142">
                  <c:v>0</c:v>
                </c:pt>
                <c:pt idx="2143">
                  <c:v>0</c:v>
                </c:pt>
                <c:pt idx="2144">
                  <c:v>0</c:v>
                </c:pt>
                <c:pt idx="2145">
                  <c:v>0</c:v>
                </c:pt>
                <c:pt idx="2146">
                  <c:v>0</c:v>
                </c:pt>
                <c:pt idx="2147">
                  <c:v>1</c:v>
                </c:pt>
                <c:pt idx="2148">
                  <c:v>0</c:v>
                </c:pt>
                <c:pt idx="2149">
                  <c:v>0</c:v>
                </c:pt>
                <c:pt idx="2150">
                  <c:v>0</c:v>
                </c:pt>
                <c:pt idx="2151">
                  <c:v>0</c:v>
                </c:pt>
                <c:pt idx="2152">
                  <c:v>0</c:v>
                </c:pt>
                <c:pt idx="2153">
                  <c:v>0</c:v>
                </c:pt>
                <c:pt idx="2154">
                  <c:v>0</c:v>
                </c:pt>
                <c:pt idx="2155">
                  <c:v>0</c:v>
                </c:pt>
                <c:pt idx="2156">
                  <c:v>0</c:v>
                </c:pt>
                <c:pt idx="2157">
                  <c:v>0</c:v>
                </c:pt>
                <c:pt idx="2158">
                  <c:v>0</c:v>
                </c:pt>
                <c:pt idx="2159">
                  <c:v>0</c:v>
                </c:pt>
                <c:pt idx="2160">
                  <c:v>0</c:v>
                </c:pt>
                <c:pt idx="2161">
                  <c:v>0</c:v>
                </c:pt>
                <c:pt idx="2162">
                  <c:v>0</c:v>
                </c:pt>
                <c:pt idx="2163">
                  <c:v>0</c:v>
                </c:pt>
                <c:pt idx="2164">
                  <c:v>0</c:v>
                </c:pt>
                <c:pt idx="2165">
                  <c:v>0</c:v>
                </c:pt>
                <c:pt idx="2166">
                  <c:v>0</c:v>
                </c:pt>
                <c:pt idx="2167">
                  <c:v>0</c:v>
                </c:pt>
                <c:pt idx="2168">
                  <c:v>0</c:v>
                </c:pt>
                <c:pt idx="2169">
                  <c:v>0</c:v>
                </c:pt>
                <c:pt idx="2170">
                  <c:v>0</c:v>
                </c:pt>
                <c:pt idx="2171">
                  <c:v>0</c:v>
                </c:pt>
                <c:pt idx="2172">
                  <c:v>0</c:v>
                </c:pt>
                <c:pt idx="2173">
                  <c:v>0</c:v>
                </c:pt>
                <c:pt idx="2174">
                  <c:v>0</c:v>
                </c:pt>
                <c:pt idx="2175">
                  <c:v>0</c:v>
                </c:pt>
                <c:pt idx="2176">
                  <c:v>0</c:v>
                </c:pt>
                <c:pt idx="2177">
                  <c:v>0</c:v>
                </c:pt>
                <c:pt idx="2178">
                  <c:v>0</c:v>
                </c:pt>
                <c:pt idx="2179">
                  <c:v>0</c:v>
                </c:pt>
                <c:pt idx="2180">
                  <c:v>0</c:v>
                </c:pt>
                <c:pt idx="2181">
                  <c:v>0</c:v>
                </c:pt>
                <c:pt idx="2182">
                  <c:v>0</c:v>
                </c:pt>
                <c:pt idx="2183">
                  <c:v>0</c:v>
                </c:pt>
                <c:pt idx="2184">
                  <c:v>1</c:v>
                </c:pt>
                <c:pt idx="2185">
                  <c:v>0</c:v>
                </c:pt>
                <c:pt idx="2186">
                  <c:v>0</c:v>
                </c:pt>
                <c:pt idx="2187">
                  <c:v>0</c:v>
                </c:pt>
                <c:pt idx="2188">
                  <c:v>0</c:v>
                </c:pt>
                <c:pt idx="2189">
                  <c:v>0</c:v>
                </c:pt>
                <c:pt idx="2190">
                  <c:v>0</c:v>
                </c:pt>
                <c:pt idx="2191">
                  <c:v>0</c:v>
                </c:pt>
                <c:pt idx="2192">
                  <c:v>0</c:v>
                </c:pt>
                <c:pt idx="2193">
                  <c:v>0</c:v>
                </c:pt>
                <c:pt idx="2194">
                  <c:v>0</c:v>
                </c:pt>
                <c:pt idx="2195">
                  <c:v>0</c:v>
                </c:pt>
                <c:pt idx="2196">
                  <c:v>0</c:v>
                </c:pt>
                <c:pt idx="2197">
                  <c:v>0</c:v>
                </c:pt>
                <c:pt idx="2198">
                  <c:v>0</c:v>
                </c:pt>
                <c:pt idx="2199">
                  <c:v>0</c:v>
                </c:pt>
                <c:pt idx="2200">
                  <c:v>0</c:v>
                </c:pt>
                <c:pt idx="2201">
                  <c:v>0</c:v>
                </c:pt>
                <c:pt idx="2202">
                  <c:v>0</c:v>
                </c:pt>
                <c:pt idx="2203">
                  <c:v>0</c:v>
                </c:pt>
                <c:pt idx="2204">
                  <c:v>0</c:v>
                </c:pt>
                <c:pt idx="2205">
                  <c:v>0</c:v>
                </c:pt>
                <c:pt idx="2206">
                  <c:v>0</c:v>
                </c:pt>
                <c:pt idx="2207">
                  <c:v>0</c:v>
                </c:pt>
                <c:pt idx="2208">
                  <c:v>2</c:v>
                </c:pt>
                <c:pt idx="2209">
                  <c:v>0</c:v>
                </c:pt>
                <c:pt idx="2210">
                  <c:v>0</c:v>
                </c:pt>
                <c:pt idx="2211">
                  <c:v>0</c:v>
                </c:pt>
                <c:pt idx="2212">
                  <c:v>0</c:v>
                </c:pt>
                <c:pt idx="2213">
                  <c:v>0</c:v>
                </c:pt>
                <c:pt idx="2214">
                  <c:v>0</c:v>
                </c:pt>
                <c:pt idx="2215">
                  <c:v>0</c:v>
                </c:pt>
                <c:pt idx="2216">
                  <c:v>0</c:v>
                </c:pt>
                <c:pt idx="2217">
                  <c:v>0</c:v>
                </c:pt>
                <c:pt idx="2218">
                  <c:v>0</c:v>
                </c:pt>
                <c:pt idx="2219">
                  <c:v>1</c:v>
                </c:pt>
                <c:pt idx="2220">
                  <c:v>0</c:v>
                </c:pt>
                <c:pt idx="2221">
                  <c:v>0</c:v>
                </c:pt>
                <c:pt idx="2222">
                  <c:v>0</c:v>
                </c:pt>
                <c:pt idx="2223">
                  <c:v>0</c:v>
                </c:pt>
                <c:pt idx="2224">
                  <c:v>0</c:v>
                </c:pt>
                <c:pt idx="2225">
                  <c:v>0</c:v>
                </c:pt>
                <c:pt idx="2226">
                  <c:v>0</c:v>
                </c:pt>
                <c:pt idx="2227">
                  <c:v>0</c:v>
                </c:pt>
                <c:pt idx="2228">
                  <c:v>0</c:v>
                </c:pt>
                <c:pt idx="2229">
                  <c:v>0</c:v>
                </c:pt>
                <c:pt idx="2230">
                  <c:v>0</c:v>
                </c:pt>
                <c:pt idx="2231">
                  <c:v>0</c:v>
                </c:pt>
                <c:pt idx="2232">
                  <c:v>0</c:v>
                </c:pt>
                <c:pt idx="2233">
                  <c:v>0</c:v>
                </c:pt>
                <c:pt idx="2234">
                  <c:v>0</c:v>
                </c:pt>
                <c:pt idx="2235">
                  <c:v>0</c:v>
                </c:pt>
                <c:pt idx="2236">
                  <c:v>0</c:v>
                </c:pt>
                <c:pt idx="2237">
                  <c:v>0</c:v>
                </c:pt>
                <c:pt idx="2238">
                  <c:v>0</c:v>
                </c:pt>
                <c:pt idx="2239">
                  <c:v>0</c:v>
                </c:pt>
                <c:pt idx="2240">
                  <c:v>0</c:v>
                </c:pt>
                <c:pt idx="2241">
                  <c:v>0</c:v>
                </c:pt>
                <c:pt idx="2242">
                  <c:v>0</c:v>
                </c:pt>
                <c:pt idx="2243">
                  <c:v>0</c:v>
                </c:pt>
                <c:pt idx="2244">
                  <c:v>0</c:v>
                </c:pt>
                <c:pt idx="2245">
                  <c:v>0</c:v>
                </c:pt>
                <c:pt idx="2246">
                  <c:v>0</c:v>
                </c:pt>
                <c:pt idx="2247">
                  <c:v>0</c:v>
                </c:pt>
                <c:pt idx="2248">
                  <c:v>0</c:v>
                </c:pt>
                <c:pt idx="2249">
                  <c:v>0</c:v>
                </c:pt>
                <c:pt idx="2250">
                  <c:v>1</c:v>
                </c:pt>
                <c:pt idx="2251">
                  <c:v>0</c:v>
                </c:pt>
                <c:pt idx="2252">
                  <c:v>0</c:v>
                </c:pt>
                <c:pt idx="2253">
                  <c:v>0</c:v>
                </c:pt>
                <c:pt idx="2254">
                  <c:v>0</c:v>
                </c:pt>
                <c:pt idx="2255">
                  <c:v>0</c:v>
                </c:pt>
                <c:pt idx="2256">
                  <c:v>0</c:v>
                </c:pt>
                <c:pt idx="2257">
                  <c:v>0</c:v>
                </c:pt>
                <c:pt idx="2258">
                  <c:v>0</c:v>
                </c:pt>
                <c:pt idx="2259">
                  <c:v>0</c:v>
                </c:pt>
                <c:pt idx="2260">
                  <c:v>0</c:v>
                </c:pt>
                <c:pt idx="2261">
                  <c:v>0</c:v>
                </c:pt>
                <c:pt idx="2262">
                  <c:v>0</c:v>
                </c:pt>
                <c:pt idx="2263">
                  <c:v>0</c:v>
                </c:pt>
                <c:pt idx="2264">
                  <c:v>0</c:v>
                </c:pt>
                <c:pt idx="2265">
                  <c:v>0</c:v>
                </c:pt>
                <c:pt idx="2266">
                  <c:v>1</c:v>
                </c:pt>
                <c:pt idx="2267">
                  <c:v>0</c:v>
                </c:pt>
                <c:pt idx="2268">
                  <c:v>0</c:v>
                </c:pt>
                <c:pt idx="2269">
                  <c:v>0</c:v>
                </c:pt>
                <c:pt idx="2270">
                  <c:v>0</c:v>
                </c:pt>
                <c:pt idx="2271">
                  <c:v>0</c:v>
                </c:pt>
                <c:pt idx="2272">
                  <c:v>1</c:v>
                </c:pt>
                <c:pt idx="2273">
                  <c:v>0</c:v>
                </c:pt>
                <c:pt idx="2274">
                  <c:v>0</c:v>
                </c:pt>
                <c:pt idx="2275">
                  <c:v>0</c:v>
                </c:pt>
                <c:pt idx="2276">
                  <c:v>0</c:v>
                </c:pt>
                <c:pt idx="2277">
                  <c:v>0</c:v>
                </c:pt>
                <c:pt idx="2278">
                  <c:v>0</c:v>
                </c:pt>
                <c:pt idx="2279">
                  <c:v>0</c:v>
                </c:pt>
                <c:pt idx="2280">
                  <c:v>0</c:v>
                </c:pt>
                <c:pt idx="2281">
                  <c:v>0</c:v>
                </c:pt>
                <c:pt idx="2282">
                  <c:v>0</c:v>
                </c:pt>
                <c:pt idx="2283">
                  <c:v>0</c:v>
                </c:pt>
                <c:pt idx="2284">
                  <c:v>0</c:v>
                </c:pt>
                <c:pt idx="2285">
                  <c:v>0</c:v>
                </c:pt>
                <c:pt idx="2286">
                  <c:v>0</c:v>
                </c:pt>
                <c:pt idx="2287">
                  <c:v>0</c:v>
                </c:pt>
                <c:pt idx="2288">
                  <c:v>0</c:v>
                </c:pt>
                <c:pt idx="2289">
                  <c:v>0</c:v>
                </c:pt>
                <c:pt idx="2290">
                  <c:v>0</c:v>
                </c:pt>
                <c:pt idx="2291">
                  <c:v>0</c:v>
                </c:pt>
                <c:pt idx="2292">
                  <c:v>0</c:v>
                </c:pt>
                <c:pt idx="2293">
                  <c:v>0</c:v>
                </c:pt>
                <c:pt idx="2294">
                  <c:v>0</c:v>
                </c:pt>
                <c:pt idx="2295">
                  <c:v>0</c:v>
                </c:pt>
                <c:pt idx="2296">
                  <c:v>0</c:v>
                </c:pt>
                <c:pt idx="2297">
                  <c:v>0</c:v>
                </c:pt>
                <c:pt idx="2298">
                  <c:v>0</c:v>
                </c:pt>
                <c:pt idx="2299">
                  <c:v>0</c:v>
                </c:pt>
                <c:pt idx="2300">
                  <c:v>0</c:v>
                </c:pt>
                <c:pt idx="2301">
                  <c:v>0</c:v>
                </c:pt>
                <c:pt idx="2302">
                  <c:v>0</c:v>
                </c:pt>
                <c:pt idx="2303">
                  <c:v>0</c:v>
                </c:pt>
                <c:pt idx="2304">
                  <c:v>0</c:v>
                </c:pt>
                <c:pt idx="2305">
                  <c:v>0</c:v>
                </c:pt>
                <c:pt idx="2306">
                  <c:v>0</c:v>
                </c:pt>
                <c:pt idx="2307">
                  <c:v>0</c:v>
                </c:pt>
                <c:pt idx="2308">
                  <c:v>0</c:v>
                </c:pt>
                <c:pt idx="2309">
                  <c:v>0</c:v>
                </c:pt>
                <c:pt idx="2310">
                  <c:v>0</c:v>
                </c:pt>
                <c:pt idx="2311">
                  <c:v>0</c:v>
                </c:pt>
                <c:pt idx="2312">
                  <c:v>0</c:v>
                </c:pt>
                <c:pt idx="2313">
                  <c:v>0</c:v>
                </c:pt>
                <c:pt idx="2314">
                  <c:v>0</c:v>
                </c:pt>
                <c:pt idx="2315">
                  <c:v>0</c:v>
                </c:pt>
                <c:pt idx="2316">
                  <c:v>0</c:v>
                </c:pt>
                <c:pt idx="2317">
                  <c:v>0</c:v>
                </c:pt>
                <c:pt idx="2318">
                  <c:v>0</c:v>
                </c:pt>
                <c:pt idx="2319">
                  <c:v>0</c:v>
                </c:pt>
                <c:pt idx="2320">
                  <c:v>0</c:v>
                </c:pt>
                <c:pt idx="2321">
                  <c:v>0</c:v>
                </c:pt>
                <c:pt idx="2322">
                  <c:v>0</c:v>
                </c:pt>
                <c:pt idx="2323">
                  <c:v>0</c:v>
                </c:pt>
                <c:pt idx="2324">
                  <c:v>0</c:v>
                </c:pt>
                <c:pt idx="2325">
                  <c:v>0</c:v>
                </c:pt>
                <c:pt idx="2326">
                  <c:v>0</c:v>
                </c:pt>
                <c:pt idx="2327">
                  <c:v>0</c:v>
                </c:pt>
                <c:pt idx="2328">
                  <c:v>0</c:v>
                </c:pt>
                <c:pt idx="2329">
                  <c:v>0</c:v>
                </c:pt>
                <c:pt idx="2330">
                  <c:v>0</c:v>
                </c:pt>
                <c:pt idx="2331">
                  <c:v>0</c:v>
                </c:pt>
                <c:pt idx="2332">
                  <c:v>0</c:v>
                </c:pt>
                <c:pt idx="2333">
                  <c:v>0</c:v>
                </c:pt>
                <c:pt idx="2334">
                  <c:v>0</c:v>
                </c:pt>
                <c:pt idx="2335">
                  <c:v>0</c:v>
                </c:pt>
                <c:pt idx="2336">
                  <c:v>0</c:v>
                </c:pt>
                <c:pt idx="2337">
                  <c:v>0</c:v>
                </c:pt>
                <c:pt idx="2338">
                  <c:v>0</c:v>
                </c:pt>
                <c:pt idx="2339">
                  <c:v>0</c:v>
                </c:pt>
                <c:pt idx="2340">
                  <c:v>0</c:v>
                </c:pt>
                <c:pt idx="2341">
                  <c:v>0</c:v>
                </c:pt>
                <c:pt idx="2342">
                  <c:v>0</c:v>
                </c:pt>
                <c:pt idx="2343">
                  <c:v>0</c:v>
                </c:pt>
                <c:pt idx="2344">
                  <c:v>0</c:v>
                </c:pt>
                <c:pt idx="2345">
                  <c:v>0</c:v>
                </c:pt>
                <c:pt idx="2346">
                  <c:v>0</c:v>
                </c:pt>
                <c:pt idx="2347">
                  <c:v>0</c:v>
                </c:pt>
                <c:pt idx="2348">
                  <c:v>0</c:v>
                </c:pt>
                <c:pt idx="2349">
                  <c:v>0</c:v>
                </c:pt>
                <c:pt idx="2350">
                  <c:v>0</c:v>
                </c:pt>
                <c:pt idx="2351">
                  <c:v>0</c:v>
                </c:pt>
                <c:pt idx="2352">
                  <c:v>0</c:v>
                </c:pt>
                <c:pt idx="2353">
                  <c:v>0</c:v>
                </c:pt>
                <c:pt idx="2354">
                  <c:v>0</c:v>
                </c:pt>
                <c:pt idx="2355">
                  <c:v>0</c:v>
                </c:pt>
                <c:pt idx="2356">
                  <c:v>1</c:v>
                </c:pt>
                <c:pt idx="2357">
                  <c:v>0</c:v>
                </c:pt>
                <c:pt idx="2358">
                  <c:v>0</c:v>
                </c:pt>
                <c:pt idx="2359">
                  <c:v>0</c:v>
                </c:pt>
                <c:pt idx="2360">
                  <c:v>0</c:v>
                </c:pt>
                <c:pt idx="2361">
                  <c:v>0</c:v>
                </c:pt>
                <c:pt idx="2362">
                  <c:v>0</c:v>
                </c:pt>
                <c:pt idx="2363">
                  <c:v>0</c:v>
                </c:pt>
                <c:pt idx="2364">
                  <c:v>0</c:v>
                </c:pt>
                <c:pt idx="2365">
                  <c:v>0</c:v>
                </c:pt>
                <c:pt idx="2366">
                  <c:v>0</c:v>
                </c:pt>
                <c:pt idx="2367">
                  <c:v>0</c:v>
                </c:pt>
                <c:pt idx="2368">
                  <c:v>0</c:v>
                </c:pt>
                <c:pt idx="2369">
                  <c:v>0</c:v>
                </c:pt>
                <c:pt idx="2370">
                  <c:v>0</c:v>
                </c:pt>
                <c:pt idx="2371">
                  <c:v>0</c:v>
                </c:pt>
                <c:pt idx="2372">
                  <c:v>0</c:v>
                </c:pt>
                <c:pt idx="2373">
                  <c:v>0</c:v>
                </c:pt>
                <c:pt idx="2374">
                  <c:v>0</c:v>
                </c:pt>
                <c:pt idx="2375">
                  <c:v>1</c:v>
                </c:pt>
                <c:pt idx="2376">
                  <c:v>0</c:v>
                </c:pt>
                <c:pt idx="2377">
                  <c:v>0</c:v>
                </c:pt>
                <c:pt idx="2378">
                  <c:v>0</c:v>
                </c:pt>
                <c:pt idx="2379">
                  <c:v>0</c:v>
                </c:pt>
                <c:pt idx="2380">
                  <c:v>0</c:v>
                </c:pt>
                <c:pt idx="2381">
                  <c:v>0</c:v>
                </c:pt>
                <c:pt idx="2382">
                  <c:v>0</c:v>
                </c:pt>
                <c:pt idx="2383">
                  <c:v>0</c:v>
                </c:pt>
                <c:pt idx="2384">
                  <c:v>0</c:v>
                </c:pt>
                <c:pt idx="2385">
                  <c:v>1</c:v>
                </c:pt>
                <c:pt idx="2386">
                  <c:v>0</c:v>
                </c:pt>
                <c:pt idx="2387">
                  <c:v>1</c:v>
                </c:pt>
                <c:pt idx="2388">
                  <c:v>0</c:v>
                </c:pt>
                <c:pt idx="2389">
                  <c:v>0</c:v>
                </c:pt>
                <c:pt idx="2390">
                  <c:v>0</c:v>
                </c:pt>
                <c:pt idx="2391">
                  <c:v>0</c:v>
                </c:pt>
                <c:pt idx="2392">
                  <c:v>0</c:v>
                </c:pt>
                <c:pt idx="2393">
                  <c:v>0</c:v>
                </c:pt>
                <c:pt idx="2394">
                  <c:v>0</c:v>
                </c:pt>
                <c:pt idx="2395">
                  <c:v>0</c:v>
                </c:pt>
                <c:pt idx="2396">
                  <c:v>0</c:v>
                </c:pt>
                <c:pt idx="2397">
                  <c:v>0</c:v>
                </c:pt>
                <c:pt idx="2398">
                  <c:v>0</c:v>
                </c:pt>
                <c:pt idx="2399">
                  <c:v>0</c:v>
                </c:pt>
                <c:pt idx="2400">
                  <c:v>0</c:v>
                </c:pt>
                <c:pt idx="2401">
                  <c:v>0</c:v>
                </c:pt>
                <c:pt idx="2402">
                  <c:v>0</c:v>
                </c:pt>
                <c:pt idx="2403">
                  <c:v>0</c:v>
                </c:pt>
                <c:pt idx="2404">
                  <c:v>0</c:v>
                </c:pt>
                <c:pt idx="2405">
                  <c:v>1</c:v>
                </c:pt>
                <c:pt idx="2406">
                  <c:v>0</c:v>
                </c:pt>
                <c:pt idx="2407">
                  <c:v>0</c:v>
                </c:pt>
                <c:pt idx="2408">
                  <c:v>0</c:v>
                </c:pt>
                <c:pt idx="2409">
                  <c:v>0</c:v>
                </c:pt>
                <c:pt idx="2410">
                  <c:v>0</c:v>
                </c:pt>
                <c:pt idx="2411">
                  <c:v>0</c:v>
                </c:pt>
                <c:pt idx="2412">
                  <c:v>0</c:v>
                </c:pt>
                <c:pt idx="2413">
                  <c:v>0</c:v>
                </c:pt>
                <c:pt idx="2414">
                  <c:v>0</c:v>
                </c:pt>
                <c:pt idx="2415">
                  <c:v>0</c:v>
                </c:pt>
                <c:pt idx="2416">
                  <c:v>0</c:v>
                </c:pt>
                <c:pt idx="2417">
                  <c:v>0</c:v>
                </c:pt>
                <c:pt idx="2418">
                  <c:v>0</c:v>
                </c:pt>
                <c:pt idx="2419">
                  <c:v>0</c:v>
                </c:pt>
                <c:pt idx="2420">
                  <c:v>0</c:v>
                </c:pt>
                <c:pt idx="2421">
                  <c:v>1</c:v>
                </c:pt>
                <c:pt idx="2422">
                  <c:v>0</c:v>
                </c:pt>
                <c:pt idx="2423">
                  <c:v>0</c:v>
                </c:pt>
                <c:pt idx="2424">
                  <c:v>0</c:v>
                </c:pt>
                <c:pt idx="2425">
                  <c:v>0</c:v>
                </c:pt>
                <c:pt idx="2426">
                  <c:v>0</c:v>
                </c:pt>
                <c:pt idx="2427">
                  <c:v>0</c:v>
                </c:pt>
                <c:pt idx="2428">
                  <c:v>0</c:v>
                </c:pt>
                <c:pt idx="2429">
                  <c:v>0</c:v>
                </c:pt>
                <c:pt idx="2430">
                  <c:v>0</c:v>
                </c:pt>
                <c:pt idx="2431">
                  <c:v>0</c:v>
                </c:pt>
                <c:pt idx="2432">
                  <c:v>0</c:v>
                </c:pt>
                <c:pt idx="2433">
                  <c:v>0</c:v>
                </c:pt>
                <c:pt idx="2434">
                  <c:v>0</c:v>
                </c:pt>
                <c:pt idx="2435">
                  <c:v>0</c:v>
                </c:pt>
                <c:pt idx="2436">
                  <c:v>0</c:v>
                </c:pt>
                <c:pt idx="2437">
                  <c:v>0</c:v>
                </c:pt>
                <c:pt idx="2438">
                  <c:v>0</c:v>
                </c:pt>
                <c:pt idx="2439">
                  <c:v>0</c:v>
                </c:pt>
                <c:pt idx="2440">
                  <c:v>0</c:v>
                </c:pt>
                <c:pt idx="2441">
                  <c:v>0</c:v>
                </c:pt>
                <c:pt idx="2442">
                  <c:v>0</c:v>
                </c:pt>
                <c:pt idx="2443">
                  <c:v>0</c:v>
                </c:pt>
                <c:pt idx="2444">
                  <c:v>0</c:v>
                </c:pt>
                <c:pt idx="2445">
                  <c:v>0</c:v>
                </c:pt>
                <c:pt idx="2446">
                  <c:v>1</c:v>
                </c:pt>
                <c:pt idx="2447">
                  <c:v>0</c:v>
                </c:pt>
                <c:pt idx="2448">
                  <c:v>0</c:v>
                </c:pt>
                <c:pt idx="2449">
                  <c:v>0</c:v>
                </c:pt>
                <c:pt idx="2450">
                  <c:v>0</c:v>
                </c:pt>
                <c:pt idx="2451">
                  <c:v>0</c:v>
                </c:pt>
                <c:pt idx="2452">
                  <c:v>0</c:v>
                </c:pt>
                <c:pt idx="2453">
                  <c:v>0</c:v>
                </c:pt>
                <c:pt idx="2454">
                  <c:v>0</c:v>
                </c:pt>
                <c:pt idx="2455">
                  <c:v>0</c:v>
                </c:pt>
                <c:pt idx="2456">
                  <c:v>1</c:v>
                </c:pt>
                <c:pt idx="2457">
                  <c:v>0</c:v>
                </c:pt>
                <c:pt idx="2458">
                  <c:v>0</c:v>
                </c:pt>
                <c:pt idx="2459">
                  <c:v>0</c:v>
                </c:pt>
                <c:pt idx="2460">
                  <c:v>0</c:v>
                </c:pt>
                <c:pt idx="2461">
                  <c:v>0</c:v>
                </c:pt>
                <c:pt idx="2462">
                  <c:v>0</c:v>
                </c:pt>
                <c:pt idx="2463">
                  <c:v>0</c:v>
                </c:pt>
                <c:pt idx="2464">
                  <c:v>0</c:v>
                </c:pt>
                <c:pt idx="2465">
                  <c:v>0</c:v>
                </c:pt>
                <c:pt idx="2466">
                  <c:v>0</c:v>
                </c:pt>
                <c:pt idx="2467">
                  <c:v>0</c:v>
                </c:pt>
                <c:pt idx="2468">
                  <c:v>0</c:v>
                </c:pt>
                <c:pt idx="2469">
                  <c:v>0</c:v>
                </c:pt>
                <c:pt idx="2470">
                  <c:v>0</c:v>
                </c:pt>
                <c:pt idx="2471">
                  <c:v>0</c:v>
                </c:pt>
                <c:pt idx="2472">
                  <c:v>0</c:v>
                </c:pt>
                <c:pt idx="2473">
                  <c:v>1</c:v>
                </c:pt>
                <c:pt idx="2474">
                  <c:v>0</c:v>
                </c:pt>
                <c:pt idx="2475">
                  <c:v>0</c:v>
                </c:pt>
                <c:pt idx="2476">
                  <c:v>0</c:v>
                </c:pt>
                <c:pt idx="2477">
                  <c:v>0</c:v>
                </c:pt>
                <c:pt idx="2478">
                  <c:v>1</c:v>
                </c:pt>
                <c:pt idx="2479">
                  <c:v>0</c:v>
                </c:pt>
                <c:pt idx="2480">
                  <c:v>0</c:v>
                </c:pt>
                <c:pt idx="2481">
                  <c:v>0</c:v>
                </c:pt>
                <c:pt idx="2482">
                  <c:v>0</c:v>
                </c:pt>
                <c:pt idx="2483">
                  <c:v>0</c:v>
                </c:pt>
                <c:pt idx="2484">
                  <c:v>0</c:v>
                </c:pt>
                <c:pt idx="2485">
                  <c:v>0</c:v>
                </c:pt>
                <c:pt idx="2486">
                  <c:v>0</c:v>
                </c:pt>
                <c:pt idx="2487">
                  <c:v>0</c:v>
                </c:pt>
                <c:pt idx="2488">
                  <c:v>0</c:v>
                </c:pt>
                <c:pt idx="2489">
                  <c:v>0</c:v>
                </c:pt>
                <c:pt idx="2490">
                  <c:v>0</c:v>
                </c:pt>
                <c:pt idx="2491">
                  <c:v>0</c:v>
                </c:pt>
                <c:pt idx="2492">
                  <c:v>0</c:v>
                </c:pt>
                <c:pt idx="2493">
                  <c:v>0</c:v>
                </c:pt>
                <c:pt idx="2494">
                  <c:v>0</c:v>
                </c:pt>
                <c:pt idx="2495">
                  <c:v>1</c:v>
                </c:pt>
                <c:pt idx="2496">
                  <c:v>0</c:v>
                </c:pt>
                <c:pt idx="2497">
                  <c:v>0</c:v>
                </c:pt>
                <c:pt idx="2498">
                  <c:v>0</c:v>
                </c:pt>
                <c:pt idx="2499">
                  <c:v>0</c:v>
                </c:pt>
                <c:pt idx="2500">
                  <c:v>0</c:v>
                </c:pt>
                <c:pt idx="2501">
                  <c:v>1</c:v>
                </c:pt>
                <c:pt idx="2502">
                  <c:v>0</c:v>
                </c:pt>
                <c:pt idx="2503">
                  <c:v>0</c:v>
                </c:pt>
                <c:pt idx="2504">
                  <c:v>0</c:v>
                </c:pt>
                <c:pt idx="2505">
                  <c:v>0</c:v>
                </c:pt>
                <c:pt idx="2506">
                  <c:v>0</c:v>
                </c:pt>
                <c:pt idx="2507">
                  <c:v>0</c:v>
                </c:pt>
                <c:pt idx="2508">
                  <c:v>0</c:v>
                </c:pt>
                <c:pt idx="2509">
                  <c:v>0</c:v>
                </c:pt>
                <c:pt idx="2510">
                  <c:v>0</c:v>
                </c:pt>
                <c:pt idx="2511">
                  <c:v>0</c:v>
                </c:pt>
                <c:pt idx="2512">
                  <c:v>0</c:v>
                </c:pt>
                <c:pt idx="2513">
                  <c:v>0</c:v>
                </c:pt>
                <c:pt idx="2514">
                  <c:v>0</c:v>
                </c:pt>
                <c:pt idx="2515">
                  <c:v>0</c:v>
                </c:pt>
                <c:pt idx="2516">
                  <c:v>0</c:v>
                </c:pt>
                <c:pt idx="2517">
                  <c:v>0</c:v>
                </c:pt>
                <c:pt idx="2518">
                  <c:v>0</c:v>
                </c:pt>
                <c:pt idx="2519">
                  <c:v>0</c:v>
                </c:pt>
                <c:pt idx="2520">
                  <c:v>0</c:v>
                </c:pt>
                <c:pt idx="2521">
                  <c:v>0</c:v>
                </c:pt>
                <c:pt idx="2522">
                  <c:v>0</c:v>
                </c:pt>
                <c:pt idx="2523">
                  <c:v>0</c:v>
                </c:pt>
                <c:pt idx="2524">
                  <c:v>0</c:v>
                </c:pt>
                <c:pt idx="2525">
                  <c:v>0</c:v>
                </c:pt>
                <c:pt idx="2526">
                  <c:v>0</c:v>
                </c:pt>
                <c:pt idx="2527">
                  <c:v>0</c:v>
                </c:pt>
                <c:pt idx="2528">
                  <c:v>0</c:v>
                </c:pt>
                <c:pt idx="2529">
                  <c:v>0</c:v>
                </c:pt>
                <c:pt idx="2530">
                  <c:v>0</c:v>
                </c:pt>
                <c:pt idx="2531">
                  <c:v>0</c:v>
                </c:pt>
                <c:pt idx="2532">
                  <c:v>0</c:v>
                </c:pt>
                <c:pt idx="2533">
                  <c:v>0</c:v>
                </c:pt>
                <c:pt idx="2534">
                  <c:v>0</c:v>
                </c:pt>
                <c:pt idx="2535">
                  <c:v>0</c:v>
                </c:pt>
                <c:pt idx="2536">
                  <c:v>0</c:v>
                </c:pt>
                <c:pt idx="2537">
                  <c:v>0</c:v>
                </c:pt>
                <c:pt idx="2538">
                  <c:v>0</c:v>
                </c:pt>
                <c:pt idx="2539">
                  <c:v>0</c:v>
                </c:pt>
                <c:pt idx="2540">
                  <c:v>0</c:v>
                </c:pt>
                <c:pt idx="2541">
                  <c:v>0</c:v>
                </c:pt>
                <c:pt idx="2542">
                  <c:v>0</c:v>
                </c:pt>
                <c:pt idx="2543">
                  <c:v>0</c:v>
                </c:pt>
                <c:pt idx="2544">
                  <c:v>0</c:v>
                </c:pt>
                <c:pt idx="2545">
                  <c:v>0</c:v>
                </c:pt>
                <c:pt idx="2546">
                  <c:v>0</c:v>
                </c:pt>
                <c:pt idx="2547">
                  <c:v>0</c:v>
                </c:pt>
                <c:pt idx="2548">
                  <c:v>0</c:v>
                </c:pt>
                <c:pt idx="2549">
                  <c:v>0</c:v>
                </c:pt>
                <c:pt idx="2550">
                  <c:v>0</c:v>
                </c:pt>
                <c:pt idx="2551">
                  <c:v>0</c:v>
                </c:pt>
                <c:pt idx="2552">
                  <c:v>0</c:v>
                </c:pt>
                <c:pt idx="2553">
                  <c:v>0</c:v>
                </c:pt>
                <c:pt idx="2554">
                  <c:v>0</c:v>
                </c:pt>
                <c:pt idx="2555">
                  <c:v>0</c:v>
                </c:pt>
                <c:pt idx="2556">
                  <c:v>0</c:v>
                </c:pt>
                <c:pt idx="2557">
                  <c:v>0</c:v>
                </c:pt>
                <c:pt idx="2558">
                  <c:v>0</c:v>
                </c:pt>
                <c:pt idx="2559">
                  <c:v>0</c:v>
                </c:pt>
                <c:pt idx="2560">
                  <c:v>0</c:v>
                </c:pt>
                <c:pt idx="2561">
                  <c:v>0</c:v>
                </c:pt>
                <c:pt idx="2562">
                  <c:v>0</c:v>
                </c:pt>
                <c:pt idx="2563">
                  <c:v>0</c:v>
                </c:pt>
                <c:pt idx="2564">
                  <c:v>0</c:v>
                </c:pt>
                <c:pt idx="2565">
                  <c:v>0</c:v>
                </c:pt>
                <c:pt idx="2566">
                  <c:v>0</c:v>
                </c:pt>
                <c:pt idx="2567">
                  <c:v>0</c:v>
                </c:pt>
                <c:pt idx="2568">
                  <c:v>0</c:v>
                </c:pt>
                <c:pt idx="2569">
                  <c:v>0</c:v>
                </c:pt>
                <c:pt idx="2570">
                  <c:v>0</c:v>
                </c:pt>
                <c:pt idx="2571">
                  <c:v>0</c:v>
                </c:pt>
                <c:pt idx="2572">
                  <c:v>0</c:v>
                </c:pt>
                <c:pt idx="2573">
                  <c:v>0</c:v>
                </c:pt>
                <c:pt idx="2574">
                  <c:v>0</c:v>
                </c:pt>
                <c:pt idx="2575">
                  <c:v>0</c:v>
                </c:pt>
                <c:pt idx="2576">
                  <c:v>0</c:v>
                </c:pt>
                <c:pt idx="2577">
                  <c:v>0</c:v>
                </c:pt>
                <c:pt idx="2578">
                  <c:v>0</c:v>
                </c:pt>
                <c:pt idx="2579">
                  <c:v>0</c:v>
                </c:pt>
                <c:pt idx="2580">
                  <c:v>0</c:v>
                </c:pt>
                <c:pt idx="2581">
                  <c:v>1</c:v>
                </c:pt>
                <c:pt idx="2582">
                  <c:v>0</c:v>
                </c:pt>
                <c:pt idx="2583">
                  <c:v>0</c:v>
                </c:pt>
                <c:pt idx="2584">
                  <c:v>0</c:v>
                </c:pt>
                <c:pt idx="2585">
                  <c:v>0</c:v>
                </c:pt>
                <c:pt idx="2586">
                  <c:v>0</c:v>
                </c:pt>
                <c:pt idx="2587">
                  <c:v>0</c:v>
                </c:pt>
                <c:pt idx="2588">
                  <c:v>0</c:v>
                </c:pt>
                <c:pt idx="2589">
                  <c:v>0</c:v>
                </c:pt>
                <c:pt idx="2590">
                  <c:v>0</c:v>
                </c:pt>
                <c:pt idx="2591">
                  <c:v>0</c:v>
                </c:pt>
                <c:pt idx="2592">
                  <c:v>0</c:v>
                </c:pt>
                <c:pt idx="2593">
                  <c:v>0</c:v>
                </c:pt>
                <c:pt idx="2594">
                  <c:v>0</c:v>
                </c:pt>
                <c:pt idx="2595">
                  <c:v>1</c:v>
                </c:pt>
                <c:pt idx="2596">
                  <c:v>0</c:v>
                </c:pt>
                <c:pt idx="2597">
                  <c:v>0</c:v>
                </c:pt>
                <c:pt idx="2598">
                  <c:v>0</c:v>
                </c:pt>
                <c:pt idx="2599">
                  <c:v>0</c:v>
                </c:pt>
                <c:pt idx="2600">
                  <c:v>0</c:v>
                </c:pt>
                <c:pt idx="2601">
                  <c:v>0</c:v>
                </c:pt>
                <c:pt idx="2602">
                  <c:v>0</c:v>
                </c:pt>
                <c:pt idx="2603">
                  <c:v>0</c:v>
                </c:pt>
                <c:pt idx="2604">
                  <c:v>0</c:v>
                </c:pt>
                <c:pt idx="2605">
                  <c:v>0</c:v>
                </c:pt>
                <c:pt idx="2606">
                  <c:v>0</c:v>
                </c:pt>
                <c:pt idx="2607">
                  <c:v>0</c:v>
                </c:pt>
                <c:pt idx="2608">
                  <c:v>0</c:v>
                </c:pt>
                <c:pt idx="2609">
                  <c:v>0</c:v>
                </c:pt>
                <c:pt idx="2610">
                  <c:v>0</c:v>
                </c:pt>
                <c:pt idx="2611">
                  <c:v>0</c:v>
                </c:pt>
                <c:pt idx="2612">
                  <c:v>0</c:v>
                </c:pt>
                <c:pt idx="2613">
                  <c:v>0</c:v>
                </c:pt>
                <c:pt idx="2614">
                  <c:v>0</c:v>
                </c:pt>
                <c:pt idx="2615">
                  <c:v>0</c:v>
                </c:pt>
                <c:pt idx="2616">
                  <c:v>0</c:v>
                </c:pt>
                <c:pt idx="2617">
                  <c:v>0</c:v>
                </c:pt>
                <c:pt idx="2618">
                  <c:v>0</c:v>
                </c:pt>
                <c:pt idx="2619">
                  <c:v>0</c:v>
                </c:pt>
                <c:pt idx="2620">
                  <c:v>0</c:v>
                </c:pt>
                <c:pt idx="2621">
                  <c:v>0</c:v>
                </c:pt>
                <c:pt idx="2622">
                  <c:v>0</c:v>
                </c:pt>
                <c:pt idx="2623">
                  <c:v>0</c:v>
                </c:pt>
                <c:pt idx="2624">
                  <c:v>0</c:v>
                </c:pt>
                <c:pt idx="2625">
                  <c:v>0</c:v>
                </c:pt>
                <c:pt idx="2626">
                  <c:v>0</c:v>
                </c:pt>
                <c:pt idx="2627">
                  <c:v>0</c:v>
                </c:pt>
                <c:pt idx="2628">
                  <c:v>0</c:v>
                </c:pt>
                <c:pt idx="2629">
                  <c:v>0</c:v>
                </c:pt>
                <c:pt idx="2630">
                  <c:v>0</c:v>
                </c:pt>
                <c:pt idx="2631">
                  <c:v>0</c:v>
                </c:pt>
                <c:pt idx="2632">
                  <c:v>0</c:v>
                </c:pt>
                <c:pt idx="2633">
                  <c:v>0</c:v>
                </c:pt>
                <c:pt idx="2634">
                  <c:v>0</c:v>
                </c:pt>
                <c:pt idx="2635">
                  <c:v>0</c:v>
                </c:pt>
                <c:pt idx="2636">
                  <c:v>0</c:v>
                </c:pt>
                <c:pt idx="2637">
                  <c:v>0</c:v>
                </c:pt>
                <c:pt idx="2638">
                  <c:v>0</c:v>
                </c:pt>
                <c:pt idx="2639">
                  <c:v>0</c:v>
                </c:pt>
                <c:pt idx="2640">
                  <c:v>0</c:v>
                </c:pt>
                <c:pt idx="2641">
                  <c:v>0</c:v>
                </c:pt>
                <c:pt idx="2642">
                  <c:v>0</c:v>
                </c:pt>
                <c:pt idx="2643">
                  <c:v>0</c:v>
                </c:pt>
                <c:pt idx="2644">
                  <c:v>0</c:v>
                </c:pt>
                <c:pt idx="2645">
                  <c:v>0</c:v>
                </c:pt>
                <c:pt idx="2646">
                  <c:v>0</c:v>
                </c:pt>
                <c:pt idx="2647">
                  <c:v>0</c:v>
                </c:pt>
                <c:pt idx="2648">
                  <c:v>0</c:v>
                </c:pt>
                <c:pt idx="2649">
                  <c:v>0</c:v>
                </c:pt>
                <c:pt idx="2650">
                  <c:v>0</c:v>
                </c:pt>
                <c:pt idx="2651">
                  <c:v>0</c:v>
                </c:pt>
                <c:pt idx="2652">
                  <c:v>0</c:v>
                </c:pt>
                <c:pt idx="2653">
                  <c:v>0</c:v>
                </c:pt>
                <c:pt idx="2654">
                  <c:v>0</c:v>
                </c:pt>
                <c:pt idx="2655">
                  <c:v>0</c:v>
                </c:pt>
                <c:pt idx="2656">
                  <c:v>0</c:v>
                </c:pt>
                <c:pt idx="2657">
                  <c:v>0</c:v>
                </c:pt>
                <c:pt idx="2658">
                  <c:v>0</c:v>
                </c:pt>
                <c:pt idx="2659">
                  <c:v>0</c:v>
                </c:pt>
                <c:pt idx="2660">
                  <c:v>0</c:v>
                </c:pt>
                <c:pt idx="2661">
                  <c:v>0</c:v>
                </c:pt>
                <c:pt idx="2662">
                  <c:v>0</c:v>
                </c:pt>
                <c:pt idx="2663">
                  <c:v>0</c:v>
                </c:pt>
                <c:pt idx="2664">
                  <c:v>0</c:v>
                </c:pt>
                <c:pt idx="2665">
                  <c:v>0</c:v>
                </c:pt>
                <c:pt idx="2666">
                  <c:v>0</c:v>
                </c:pt>
                <c:pt idx="2667">
                  <c:v>0</c:v>
                </c:pt>
                <c:pt idx="2668">
                  <c:v>0</c:v>
                </c:pt>
                <c:pt idx="2669">
                  <c:v>0</c:v>
                </c:pt>
                <c:pt idx="2670">
                  <c:v>0</c:v>
                </c:pt>
                <c:pt idx="2671">
                  <c:v>0</c:v>
                </c:pt>
                <c:pt idx="2672">
                  <c:v>0</c:v>
                </c:pt>
                <c:pt idx="2673">
                  <c:v>0</c:v>
                </c:pt>
                <c:pt idx="2674">
                  <c:v>0</c:v>
                </c:pt>
                <c:pt idx="2675">
                  <c:v>0</c:v>
                </c:pt>
                <c:pt idx="2676">
                  <c:v>0</c:v>
                </c:pt>
                <c:pt idx="2677">
                  <c:v>0</c:v>
                </c:pt>
                <c:pt idx="2678">
                  <c:v>0</c:v>
                </c:pt>
                <c:pt idx="2679">
                  <c:v>0</c:v>
                </c:pt>
                <c:pt idx="2680">
                  <c:v>0</c:v>
                </c:pt>
                <c:pt idx="2681">
                  <c:v>0</c:v>
                </c:pt>
                <c:pt idx="2682">
                  <c:v>0</c:v>
                </c:pt>
                <c:pt idx="2683">
                  <c:v>0</c:v>
                </c:pt>
                <c:pt idx="2684">
                  <c:v>0</c:v>
                </c:pt>
                <c:pt idx="2685">
                  <c:v>0</c:v>
                </c:pt>
                <c:pt idx="2686">
                  <c:v>0</c:v>
                </c:pt>
                <c:pt idx="2687">
                  <c:v>0</c:v>
                </c:pt>
                <c:pt idx="2688">
                  <c:v>0</c:v>
                </c:pt>
                <c:pt idx="2689">
                  <c:v>0</c:v>
                </c:pt>
                <c:pt idx="2690">
                  <c:v>0</c:v>
                </c:pt>
                <c:pt idx="2691">
                  <c:v>0</c:v>
                </c:pt>
                <c:pt idx="2692">
                  <c:v>0</c:v>
                </c:pt>
                <c:pt idx="2693">
                  <c:v>0</c:v>
                </c:pt>
                <c:pt idx="2694">
                  <c:v>0</c:v>
                </c:pt>
                <c:pt idx="2695">
                  <c:v>0</c:v>
                </c:pt>
                <c:pt idx="2696">
                  <c:v>0</c:v>
                </c:pt>
                <c:pt idx="2697">
                  <c:v>0</c:v>
                </c:pt>
                <c:pt idx="2698">
                  <c:v>0</c:v>
                </c:pt>
                <c:pt idx="2699">
                  <c:v>0</c:v>
                </c:pt>
                <c:pt idx="2700">
                  <c:v>0</c:v>
                </c:pt>
                <c:pt idx="2701">
                  <c:v>0</c:v>
                </c:pt>
                <c:pt idx="2702">
                  <c:v>0</c:v>
                </c:pt>
                <c:pt idx="2703">
                  <c:v>0</c:v>
                </c:pt>
                <c:pt idx="2704">
                  <c:v>0</c:v>
                </c:pt>
                <c:pt idx="2705">
                  <c:v>0</c:v>
                </c:pt>
                <c:pt idx="2706">
                  <c:v>0</c:v>
                </c:pt>
                <c:pt idx="2707">
                  <c:v>0</c:v>
                </c:pt>
                <c:pt idx="2708">
                  <c:v>0</c:v>
                </c:pt>
                <c:pt idx="2709">
                  <c:v>0</c:v>
                </c:pt>
                <c:pt idx="2710">
                  <c:v>0</c:v>
                </c:pt>
                <c:pt idx="2711">
                  <c:v>0</c:v>
                </c:pt>
                <c:pt idx="2712">
                  <c:v>0</c:v>
                </c:pt>
                <c:pt idx="2713">
                  <c:v>0</c:v>
                </c:pt>
                <c:pt idx="2714">
                  <c:v>0</c:v>
                </c:pt>
                <c:pt idx="2715">
                  <c:v>0</c:v>
                </c:pt>
                <c:pt idx="2716">
                  <c:v>0</c:v>
                </c:pt>
                <c:pt idx="2717">
                  <c:v>0</c:v>
                </c:pt>
                <c:pt idx="2718">
                  <c:v>0</c:v>
                </c:pt>
                <c:pt idx="2719">
                  <c:v>0</c:v>
                </c:pt>
                <c:pt idx="2720">
                  <c:v>0</c:v>
                </c:pt>
                <c:pt idx="2721">
                  <c:v>0</c:v>
                </c:pt>
                <c:pt idx="2722">
                  <c:v>0</c:v>
                </c:pt>
                <c:pt idx="2723">
                  <c:v>0</c:v>
                </c:pt>
                <c:pt idx="2724">
                  <c:v>0</c:v>
                </c:pt>
                <c:pt idx="2725">
                  <c:v>0</c:v>
                </c:pt>
                <c:pt idx="2726">
                  <c:v>0</c:v>
                </c:pt>
                <c:pt idx="2727">
                  <c:v>0</c:v>
                </c:pt>
                <c:pt idx="2728">
                  <c:v>1</c:v>
                </c:pt>
                <c:pt idx="2729">
                  <c:v>0</c:v>
                </c:pt>
                <c:pt idx="2730">
                  <c:v>0</c:v>
                </c:pt>
                <c:pt idx="2731">
                  <c:v>0</c:v>
                </c:pt>
                <c:pt idx="2732">
                  <c:v>0</c:v>
                </c:pt>
                <c:pt idx="2733">
                  <c:v>0</c:v>
                </c:pt>
                <c:pt idx="2734">
                  <c:v>0</c:v>
                </c:pt>
                <c:pt idx="2735">
                  <c:v>0</c:v>
                </c:pt>
                <c:pt idx="2736">
                  <c:v>0</c:v>
                </c:pt>
                <c:pt idx="2737">
                  <c:v>0</c:v>
                </c:pt>
                <c:pt idx="2738">
                  <c:v>0</c:v>
                </c:pt>
                <c:pt idx="2739">
                  <c:v>0</c:v>
                </c:pt>
                <c:pt idx="2740">
                  <c:v>0</c:v>
                </c:pt>
                <c:pt idx="2741">
                  <c:v>0</c:v>
                </c:pt>
                <c:pt idx="2742">
                  <c:v>0</c:v>
                </c:pt>
                <c:pt idx="2743">
                  <c:v>0</c:v>
                </c:pt>
                <c:pt idx="2744">
                  <c:v>0</c:v>
                </c:pt>
                <c:pt idx="2745">
                  <c:v>0</c:v>
                </c:pt>
                <c:pt idx="2746">
                  <c:v>0</c:v>
                </c:pt>
                <c:pt idx="2747">
                  <c:v>0</c:v>
                </c:pt>
                <c:pt idx="2748">
                  <c:v>0</c:v>
                </c:pt>
                <c:pt idx="2749">
                  <c:v>0</c:v>
                </c:pt>
                <c:pt idx="2750">
                  <c:v>0</c:v>
                </c:pt>
                <c:pt idx="2751">
                  <c:v>1</c:v>
                </c:pt>
                <c:pt idx="2752">
                  <c:v>0</c:v>
                </c:pt>
                <c:pt idx="2753">
                  <c:v>0</c:v>
                </c:pt>
                <c:pt idx="2754">
                  <c:v>0</c:v>
                </c:pt>
                <c:pt idx="2755">
                  <c:v>0</c:v>
                </c:pt>
                <c:pt idx="2756">
                  <c:v>0</c:v>
                </c:pt>
                <c:pt idx="2757">
                  <c:v>0</c:v>
                </c:pt>
                <c:pt idx="2758">
                  <c:v>0</c:v>
                </c:pt>
                <c:pt idx="2759">
                  <c:v>0</c:v>
                </c:pt>
                <c:pt idx="2760">
                  <c:v>0</c:v>
                </c:pt>
                <c:pt idx="2761">
                  <c:v>0</c:v>
                </c:pt>
                <c:pt idx="2762">
                  <c:v>0</c:v>
                </c:pt>
                <c:pt idx="2763">
                  <c:v>0</c:v>
                </c:pt>
                <c:pt idx="2764">
                  <c:v>0</c:v>
                </c:pt>
                <c:pt idx="2765">
                  <c:v>0</c:v>
                </c:pt>
                <c:pt idx="2766">
                  <c:v>0</c:v>
                </c:pt>
                <c:pt idx="2767">
                  <c:v>0</c:v>
                </c:pt>
                <c:pt idx="2768">
                  <c:v>0</c:v>
                </c:pt>
                <c:pt idx="2769">
                  <c:v>0</c:v>
                </c:pt>
                <c:pt idx="2770">
                  <c:v>0</c:v>
                </c:pt>
                <c:pt idx="2771">
                  <c:v>0</c:v>
                </c:pt>
                <c:pt idx="2772">
                  <c:v>0</c:v>
                </c:pt>
                <c:pt idx="2773">
                  <c:v>0</c:v>
                </c:pt>
                <c:pt idx="2774">
                  <c:v>0</c:v>
                </c:pt>
                <c:pt idx="2775">
                  <c:v>0</c:v>
                </c:pt>
                <c:pt idx="2776">
                  <c:v>0</c:v>
                </c:pt>
                <c:pt idx="2777">
                  <c:v>0</c:v>
                </c:pt>
                <c:pt idx="2778">
                  <c:v>0</c:v>
                </c:pt>
                <c:pt idx="2779">
                  <c:v>0</c:v>
                </c:pt>
                <c:pt idx="2780">
                  <c:v>0</c:v>
                </c:pt>
                <c:pt idx="2781">
                  <c:v>0</c:v>
                </c:pt>
                <c:pt idx="2782">
                  <c:v>0</c:v>
                </c:pt>
                <c:pt idx="2783">
                  <c:v>0</c:v>
                </c:pt>
                <c:pt idx="2784">
                  <c:v>0</c:v>
                </c:pt>
                <c:pt idx="2785">
                  <c:v>0</c:v>
                </c:pt>
                <c:pt idx="2786">
                  <c:v>0</c:v>
                </c:pt>
                <c:pt idx="2787">
                  <c:v>0</c:v>
                </c:pt>
                <c:pt idx="2788">
                  <c:v>0</c:v>
                </c:pt>
                <c:pt idx="2789">
                  <c:v>0</c:v>
                </c:pt>
                <c:pt idx="2790">
                  <c:v>0</c:v>
                </c:pt>
                <c:pt idx="2791">
                  <c:v>0</c:v>
                </c:pt>
                <c:pt idx="2792">
                  <c:v>0</c:v>
                </c:pt>
                <c:pt idx="2793">
                  <c:v>0</c:v>
                </c:pt>
                <c:pt idx="2794">
                  <c:v>0</c:v>
                </c:pt>
                <c:pt idx="2795">
                  <c:v>0</c:v>
                </c:pt>
                <c:pt idx="2796">
                  <c:v>0</c:v>
                </c:pt>
                <c:pt idx="2797">
                  <c:v>0</c:v>
                </c:pt>
                <c:pt idx="2798">
                  <c:v>0</c:v>
                </c:pt>
                <c:pt idx="2799">
                  <c:v>0</c:v>
                </c:pt>
                <c:pt idx="2800">
                  <c:v>0</c:v>
                </c:pt>
                <c:pt idx="2801">
                  <c:v>0</c:v>
                </c:pt>
                <c:pt idx="2802">
                  <c:v>0</c:v>
                </c:pt>
                <c:pt idx="2803">
                  <c:v>0</c:v>
                </c:pt>
                <c:pt idx="2804">
                  <c:v>0</c:v>
                </c:pt>
                <c:pt idx="2805">
                  <c:v>0</c:v>
                </c:pt>
                <c:pt idx="2806">
                  <c:v>0</c:v>
                </c:pt>
                <c:pt idx="2807">
                  <c:v>0</c:v>
                </c:pt>
                <c:pt idx="2808">
                  <c:v>0</c:v>
                </c:pt>
                <c:pt idx="2809">
                  <c:v>0</c:v>
                </c:pt>
                <c:pt idx="2810">
                  <c:v>0</c:v>
                </c:pt>
                <c:pt idx="2811">
                  <c:v>0</c:v>
                </c:pt>
                <c:pt idx="2812">
                  <c:v>0</c:v>
                </c:pt>
                <c:pt idx="2813">
                  <c:v>0</c:v>
                </c:pt>
                <c:pt idx="2814">
                  <c:v>0</c:v>
                </c:pt>
                <c:pt idx="2815">
                  <c:v>0</c:v>
                </c:pt>
                <c:pt idx="2816">
                  <c:v>0</c:v>
                </c:pt>
                <c:pt idx="2817">
                  <c:v>0</c:v>
                </c:pt>
                <c:pt idx="2818">
                  <c:v>0</c:v>
                </c:pt>
                <c:pt idx="2819">
                  <c:v>0</c:v>
                </c:pt>
                <c:pt idx="2820">
                  <c:v>0</c:v>
                </c:pt>
                <c:pt idx="2821">
                  <c:v>1</c:v>
                </c:pt>
                <c:pt idx="2822">
                  <c:v>0</c:v>
                </c:pt>
                <c:pt idx="2823">
                  <c:v>0</c:v>
                </c:pt>
                <c:pt idx="2824">
                  <c:v>0</c:v>
                </c:pt>
                <c:pt idx="2825">
                  <c:v>0</c:v>
                </c:pt>
                <c:pt idx="2826">
                  <c:v>0</c:v>
                </c:pt>
                <c:pt idx="2827">
                  <c:v>0</c:v>
                </c:pt>
                <c:pt idx="2828">
                  <c:v>0</c:v>
                </c:pt>
                <c:pt idx="2829">
                  <c:v>0</c:v>
                </c:pt>
                <c:pt idx="2830">
                  <c:v>0</c:v>
                </c:pt>
                <c:pt idx="2831">
                  <c:v>0</c:v>
                </c:pt>
                <c:pt idx="2832">
                  <c:v>0</c:v>
                </c:pt>
                <c:pt idx="2833">
                  <c:v>0</c:v>
                </c:pt>
                <c:pt idx="2834">
                  <c:v>0</c:v>
                </c:pt>
                <c:pt idx="2835">
                  <c:v>0</c:v>
                </c:pt>
                <c:pt idx="2836">
                  <c:v>0</c:v>
                </c:pt>
                <c:pt idx="2837">
                  <c:v>0</c:v>
                </c:pt>
                <c:pt idx="2838">
                  <c:v>0</c:v>
                </c:pt>
                <c:pt idx="2839">
                  <c:v>0</c:v>
                </c:pt>
                <c:pt idx="2840">
                  <c:v>0</c:v>
                </c:pt>
                <c:pt idx="2841">
                  <c:v>0</c:v>
                </c:pt>
                <c:pt idx="2842">
                  <c:v>0</c:v>
                </c:pt>
                <c:pt idx="2843">
                  <c:v>0</c:v>
                </c:pt>
                <c:pt idx="2844">
                  <c:v>0</c:v>
                </c:pt>
                <c:pt idx="2845">
                  <c:v>0</c:v>
                </c:pt>
                <c:pt idx="2846">
                  <c:v>0</c:v>
                </c:pt>
                <c:pt idx="2847">
                  <c:v>0</c:v>
                </c:pt>
                <c:pt idx="2848">
                  <c:v>0</c:v>
                </c:pt>
                <c:pt idx="2849">
                  <c:v>0</c:v>
                </c:pt>
                <c:pt idx="2850">
                  <c:v>0</c:v>
                </c:pt>
                <c:pt idx="2851">
                  <c:v>0</c:v>
                </c:pt>
                <c:pt idx="2852">
                  <c:v>0</c:v>
                </c:pt>
                <c:pt idx="2853">
                  <c:v>0</c:v>
                </c:pt>
                <c:pt idx="2854">
                  <c:v>0</c:v>
                </c:pt>
                <c:pt idx="2855">
                  <c:v>0</c:v>
                </c:pt>
                <c:pt idx="2856">
                  <c:v>0</c:v>
                </c:pt>
                <c:pt idx="2857">
                  <c:v>0</c:v>
                </c:pt>
                <c:pt idx="2858">
                  <c:v>0</c:v>
                </c:pt>
                <c:pt idx="2859">
                  <c:v>0</c:v>
                </c:pt>
                <c:pt idx="2860">
                  <c:v>0</c:v>
                </c:pt>
                <c:pt idx="2861">
                  <c:v>0</c:v>
                </c:pt>
                <c:pt idx="2862">
                  <c:v>0</c:v>
                </c:pt>
                <c:pt idx="2863">
                  <c:v>0</c:v>
                </c:pt>
                <c:pt idx="2864">
                  <c:v>0</c:v>
                </c:pt>
                <c:pt idx="2865">
                  <c:v>0</c:v>
                </c:pt>
                <c:pt idx="2866">
                  <c:v>0</c:v>
                </c:pt>
                <c:pt idx="2867">
                  <c:v>0</c:v>
                </c:pt>
                <c:pt idx="2868">
                  <c:v>0</c:v>
                </c:pt>
                <c:pt idx="2869">
                  <c:v>0</c:v>
                </c:pt>
                <c:pt idx="2870">
                  <c:v>0</c:v>
                </c:pt>
                <c:pt idx="2871">
                  <c:v>0</c:v>
                </c:pt>
                <c:pt idx="2872">
                  <c:v>0</c:v>
                </c:pt>
                <c:pt idx="2873">
                  <c:v>0</c:v>
                </c:pt>
                <c:pt idx="2874">
                  <c:v>0</c:v>
                </c:pt>
                <c:pt idx="2875">
                  <c:v>0</c:v>
                </c:pt>
                <c:pt idx="2876">
                  <c:v>0</c:v>
                </c:pt>
                <c:pt idx="2877">
                  <c:v>0</c:v>
                </c:pt>
                <c:pt idx="2878">
                  <c:v>0</c:v>
                </c:pt>
                <c:pt idx="2879">
                  <c:v>1</c:v>
                </c:pt>
                <c:pt idx="2880">
                  <c:v>0</c:v>
                </c:pt>
                <c:pt idx="2881">
                  <c:v>0</c:v>
                </c:pt>
                <c:pt idx="2882">
                  <c:v>0</c:v>
                </c:pt>
                <c:pt idx="2883">
                  <c:v>0</c:v>
                </c:pt>
                <c:pt idx="2884">
                  <c:v>0</c:v>
                </c:pt>
                <c:pt idx="2885">
                  <c:v>0</c:v>
                </c:pt>
                <c:pt idx="2886">
                  <c:v>0</c:v>
                </c:pt>
                <c:pt idx="2887">
                  <c:v>0</c:v>
                </c:pt>
                <c:pt idx="2888">
                  <c:v>0</c:v>
                </c:pt>
                <c:pt idx="2889">
                  <c:v>0</c:v>
                </c:pt>
                <c:pt idx="2890">
                  <c:v>0</c:v>
                </c:pt>
                <c:pt idx="2891">
                  <c:v>0</c:v>
                </c:pt>
                <c:pt idx="2892">
                  <c:v>0</c:v>
                </c:pt>
                <c:pt idx="2893">
                  <c:v>0</c:v>
                </c:pt>
                <c:pt idx="2894">
                  <c:v>0</c:v>
                </c:pt>
                <c:pt idx="2895">
                  <c:v>0</c:v>
                </c:pt>
                <c:pt idx="2896">
                  <c:v>0</c:v>
                </c:pt>
                <c:pt idx="2897">
                  <c:v>0</c:v>
                </c:pt>
                <c:pt idx="2898">
                  <c:v>0</c:v>
                </c:pt>
                <c:pt idx="2899">
                  <c:v>0</c:v>
                </c:pt>
                <c:pt idx="2900">
                  <c:v>0</c:v>
                </c:pt>
                <c:pt idx="2901">
                  <c:v>0</c:v>
                </c:pt>
                <c:pt idx="2902">
                  <c:v>0</c:v>
                </c:pt>
                <c:pt idx="2903">
                  <c:v>0</c:v>
                </c:pt>
                <c:pt idx="2904">
                  <c:v>0</c:v>
                </c:pt>
                <c:pt idx="2905">
                  <c:v>0</c:v>
                </c:pt>
                <c:pt idx="2906">
                  <c:v>0</c:v>
                </c:pt>
                <c:pt idx="2907">
                  <c:v>0</c:v>
                </c:pt>
                <c:pt idx="2908">
                  <c:v>0</c:v>
                </c:pt>
                <c:pt idx="2909">
                  <c:v>0</c:v>
                </c:pt>
                <c:pt idx="2910">
                  <c:v>0</c:v>
                </c:pt>
                <c:pt idx="2911">
                  <c:v>0</c:v>
                </c:pt>
                <c:pt idx="2912">
                  <c:v>0</c:v>
                </c:pt>
                <c:pt idx="2913">
                  <c:v>0</c:v>
                </c:pt>
                <c:pt idx="2914">
                  <c:v>0</c:v>
                </c:pt>
                <c:pt idx="2915">
                  <c:v>0</c:v>
                </c:pt>
                <c:pt idx="2916">
                  <c:v>0</c:v>
                </c:pt>
                <c:pt idx="2917">
                  <c:v>0</c:v>
                </c:pt>
                <c:pt idx="2918">
                  <c:v>0</c:v>
                </c:pt>
                <c:pt idx="2919">
                  <c:v>0</c:v>
                </c:pt>
                <c:pt idx="2920">
                  <c:v>0</c:v>
                </c:pt>
                <c:pt idx="2921">
                  <c:v>0</c:v>
                </c:pt>
                <c:pt idx="2922">
                  <c:v>0</c:v>
                </c:pt>
                <c:pt idx="2923">
                  <c:v>0</c:v>
                </c:pt>
                <c:pt idx="2924">
                  <c:v>0</c:v>
                </c:pt>
                <c:pt idx="2925">
                  <c:v>0</c:v>
                </c:pt>
                <c:pt idx="2926">
                  <c:v>0</c:v>
                </c:pt>
                <c:pt idx="2927">
                  <c:v>0</c:v>
                </c:pt>
                <c:pt idx="2928">
                  <c:v>0</c:v>
                </c:pt>
                <c:pt idx="2929">
                  <c:v>0</c:v>
                </c:pt>
                <c:pt idx="2930">
                  <c:v>0</c:v>
                </c:pt>
                <c:pt idx="2931">
                  <c:v>0</c:v>
                </c:pt>
                <c:pt idx="2932">
                  <c:v>0</c:v>
                </c:pt>
                <c:pt idx="2933">
                  <c:v>0</c:v>
                </c:pt>
                <c:pt idx="2934">
                  <c:v>0</c:v>
                </c:pt>
                <c:pt idx="2935">
                  <c:v>0</c:v>
                </c:pt>
                <c:pt idx="2936">
                  <c:v>0</c:v>
                </c:pt>
                <c:pt idx="2937">
                  <c:v>0</c:v>
                </c:pt>
                <c:pt idx="2938">
                  <c:v>0</c:v>
                </c:pt>
                <c:pt idx="2939">
                  <c:v>0</c:v>
                </c:pt>
                <c:pt idx="2940">
                  <c:v>0</c:v>
                </c:pt>
                <c:pt idx="2941">
                  <c:v>0</c:v>
                </c:pt>
                <c:pt idx="2942">
                  <c:v>0</c:v>
                </c:pt>
                <c:pt idx="2943">
                  <c:v>0</c:v>
                </c:pt>
                <c:pt idx="2944">
                  <c:v>0</c:v>
                </c:pt>
                <c:pt idx="2945">
                  <c:v>0</c:v>
                </c:pt>
                <c:pt idx="2946">
                  <c:v>0</c:v>
                </c:pt>
                <c:pt idx="2947">
                  <c:v>0</c:v>
                </c:pt>
                <c:pt idx="2948">
                  <c:v>0</c:v>
                </c:pt>
                <c:pt idx="2949">
                  <c:v>0</c:v>
                </c:pt>
                <c:pt idx="2950">
                  <c:v>0</c:v>
                </c:pt>
                <c:pt idx="2951">
                  <c:v>0</c:v>
                </c:pt>
                <c:pt idx="2952">
                  <c:v>0</c:v>
                </c:pt>
                <c:pt idx="2953">
                  <c:v>0</c:v>
                </c:pt>
                <c:pt idx="2954">
                  <c:v>0</c:v>
                </c:pt>
                <c:pt idx="2955">
                  <c:v>0</c:v>
                </c:pt>
                <c:pt idx="2956">
                  <c:v>0</c:v>
                </c:pt>
                <c:pt idx="2957">
                  <c:v>0</c:v>
                </c:pt>
                <c:pt idx="2958">
                  <c:v>0</c:v>
                </c:pt>
                <c:pt idx="2959">
                  <c:v>0</c:v>
                </c:pt>
                <c:pt idx="2960">
                  <c:v>0</c:v>
                </c:pt>
                <c:pt idx="2961">
                  <c:v>0</c:v>
                </c:pt>
                <c:pt idx="2962">
                  <c:v>0</c:v>
                </c:pt>
                <c:pt idx="2963">
                  <c:v>0</c:v>
                </c:pt>
                <c:pt idx="2964">
                  <c:v>0</c:v>
                </c:pt>
                <c:pt idx="2965">
                  <c:v>0</c:v>
                </c:pt>
                <c:pt idx="2966">
                  <c:v>0</c:v>
                </c:pt>
                <c:pt idx="2967">
                  <c:v>0</c:v>
                </c:pt>
                <c:pt idx="2968">
                  <c:v>0</c:v>
                </c:pt>
                <c:pt idx="2969">
                  <c:v>0</c:v>
                </c:pt>
                <c:pt idx="2970">
                  <c:v>0</c:v>
                </c:pt>
                <c:pt idx="2971">
                  <c:v>0</c:v>
                </c:pt>
                <c:pt idx="2972">
                  <c:v>0</c:v>
                </c:pt>
                <c:pt idx="2973">
                  <c:v>0</c:v>
                </c:pt>
                <c:pt idx="2974">
                  <c:v>0</c:v>
                </c:pt>
                <c:pt idx="2975">
                  <c:v>0</c:v>
                </c:pt>
                <c:pt idx="2976">
                  <c:v>0</c:v>
                </c:pt>
                <c:pt idx="2977">
                  <c:v>0</c:v>
                </c:pt>
                <c:pt idx="2978">
                  <c:v>0</c:v>
                </c:pt>
                <c:pt idx="2979">
                  <c:v>0</c:v>
                </c:pt>
                <c:pt idx="2980">
                  <c:v>0</c:v>
                </c:pt>
                <c:pt idx="2981">
                  <c:v>0</c:v>
                </c:pt>
                <c:pt idx="2982">
                  <c:v>0</c:v>
                </c:pt>
                <c:pt idx="2983">
                  <c:v>0</c:v>
                </c:pt>
                <c:pt idx="2984">
                  <c:v>0</c:v>
                </c:pt>
                <c:pt idx="2985">
                  <c:v>0</c:v>
                </c:pt>
                <c:pt idx="2986">
                  <c:v>0</c:v>
                </c:pt>
                <c:pt idx="2987">
                  <c:v>0</c:v>
                </c:pt>
                <c:pt idx="2988">
                  <c:v>0</c:v>
                </c:pt>
                <c:pt idx="2989">
                  <c:v>0</c:v>
                </c:pt>
                <c:pt idx="2990">
                  <c:v>0</c:v>
                </c:pt>
                <c:pt idx="2991">
                  <c:v>0</c:v>
                </c:pt>
                <c:pt idx="2992">
                  <c:v>0</c:v>
                </c:pt>
                <c:pt idx="2993">
                  <c:v>0</c:v>
                </c:pt>
                <c:pt idx="2994">
                  <c:v>0</c:v>
                </c:pt>
                <c:pt idx="2995">
                  <c:v>0</c:v>
                </c:pt>
                <c:pt idx="2996">
                  <c:v>0</c:v>
                </c:pt>
                <c:pt idx="2997">
                  <c:v>0</c:v>
                </c:pt>
                <c:pt idx="2998">
                  <c:v>0</c:v>
                </c:pt>
                <c:pt idx="2999">
                  <c:v>0</c:v>
                </c:pt>
                <c:pt idx="3000">
                  <c:v>0</c:v>
                </c:pt>
                <c:pt idx="3001">
                  <c:v>0</c:v>
                </c:pt>
                <c:pt idx="3002">
                  <c:v>0</c:v>
                </c:pt>
                <c:pt idx="3003">
                  <c:v>0</c:v>
                </c:pt>
                <c:pt idx="3004">
                  <c:v>0</c:v>
                </c:pt>
                <c:pt idx="3005">
                  <c:v>0</c:v>
                </c:pt>
                <c:pt idx="3006">
                  <c:v>0</c:v>
                </c:pt>
                <c:pt idx="3007">
                  <c:v>0</c:v>
                </c:pt>
                <c:pt idx="3008">
                  <c:v>0</c:v>
                </c:pt>
                <c:pt idx="3009">
                  <c:v>0</c:v>
                </c:pt>
                <c:pt idx="3010">
                  <c:v>0</c:v>
                </c:pt>
                <c:pt idx="3011">
                  <c:v>0</c:v>
                </c:pt>
                <c:pt idx="3012">
                  <c:v>0</c:v>
                </c:pt>
                <c:pt idx="3013">
                  <c:v>0</c:v>
                </c:pt>
                <c:pt idx="3014">
                  <c:v>0</c:v>
                </c:pt>
                <c:pt idx="3015">
                  <c:v>0</c:v>
                </c:pt>
                <c:pt idx="3016">
                  <c:v>0</c:v>
                </c:pt>
                <c:pt idx="3017">
                  <c:v>0</c:v>
                </c:pt>
                <c:pt idx="3018">
                  <c:v>0</c:v>
                </c:pt>
                <c:pt idx="3019">
                  <c:v>0</c:v>
                </c:pt>
                <c:pt idx="3020">
                  <c:v>0</c:v>
                </c:pt>
                <c:pt idx="3021">
                  <c:v>0</c:v>
                </c:pt>
                <c:pt idx="3022">
                  <c:v>0</c:v>
                </c:pt>
                <c:pt idx="3023">
                  <c:v>0</c:v>
                </c:pt>
                <c:pt idx="3024">
                  <c:v>0</c:v>
                </c:pt>
                <c:pt idx="3025">
                  <c:v>0</c:v>
                </c:pt>
                <c:pt idx="3026">
                  <c:v>0</c:v>
                </c:pt>
                <c:pt idx="3027">
                  <c:v>0</c:v>
                </c:pt>
                <c:pt idx="3028">
                  <c:v>0</c:v>
                </c:pt>
                <c:pt idx="3029">
                  <c:v>0</c:v>
                </c:pt>
                <c:pt idx="3030">
                  <c:v>0</c:v>
                </c:pt>
                <c:pt idx="3031">
                  <c:v>0</c:v>
                </c:pt>
                <c:pt idx="3032">
                  <c:v>0</c:v>
                </c:pt>
                <c:pt idx="3033">
                  <c:v>0</c:v>
                </c:pt>
                <c:pt idx="3034">
                  <c:v>0</c:v>
                </c:pt>
                <c:pt idx="3035">
                  <c:v>0</c:v>
                </c:pt>
                <c:pt idx="3036">
                  <c:v>0</c:v>
                </c:pt>
                <c:pt idx="3037">
                  <c:v>0</c:v>
                </c:pt>
                <c:pt idx="3038">
                  <c:v>0</c:v>
                </c:pt>
                <c:pt idx="3039">
                  <c:v>0</c:v>
                </c:pt>
                <c:pt idx="3040">
                  <c:v>0</c:v>
                </c:pt>
                <c:pt idx="3041">
                  <c:v>0</c:v>
                </c:pt>
                <c:pt idx="3042">
                  <c:v>0</c:v>
                </c:pt>
                <c:pt idx="3043">
                  <c:v>0</c:v>
                </c:pt>
                <c:pt idx="3044">
                  <c:v>0</c:v>
                </c:pt>
                <c:pt idx="3045">
                  <c:v>0</c:v>
                </c:pt>
                <c:pt idx="3046">
                  <c:v>0</c:v>
                </c:pt>
                <c:pt idx="3047">
                  <c:v>0</c:v>
                </c:pt>
                <c:pt idx="3048">
                  <c:v>0</c:v>
                </c:pt>
                <c:pt idx="3049">
                  <c:v>0</c:v>
                </c:pt>
                <c:pt idx="3050">
                  <c:v>0</c:v>
                </c:pt>
                <c:pt idx="3051">
                  <c:v>0</c:v>
                </c:pt>
                <c:pt idx="3052">
                  <c:v>0</c:v>
                </c:pt>
                <c:pt idx="3053">
                  <c:v>0</c:v>
                </c:pt>
                <c:pt idx="3054">
                  <c:v>0</c:v>
                </c:pt>
                <c:pt idx="3055">
                  <c:v>0</c:v>
                </c:pt>
                <c:pt idx="3056">
                  <c:v>0</c:v>
                </c:pt>
                <c:pt idx="3057">
                  <c:v>0</c:v>
                </c:pt>
                <c:pt idx="3058">
                  <c:v>0</c:v>
                </c:pt>
                <c:pt idx="3059">
                  <c:v>0</c:v>
                </c:pt>
                <c:pt idx="3060">
                  <c:v>0</c:v>
                </c:pt>
                <c:pt idx="3061">
                  <c:v>0</c:v>
                </c:pt>
                <c:pt idx="3062">
                  <c:v>0</c:v>
                </c:pt>
                <c:pt idx="3063">
                  <c:v>0</c:v>
                </c:pt>
                <c:pt idx="3064">
                  <c:v>0</c:v>
                </c:pt>
                <c:pt idx="3065">
                  <c:v>0</c:v>
                </c:pt>
                <c:pt idx="3066">
                  <c:v>0</c:v>
                </c:pt>
                <c:pt idx="3067">
                  <c:v>0</c:v>
                </c:pt>
                <c:pt idx="3068">
                  <c:v>0</c:v>
                </c:pt>
                <c:pt idx="3069">
                  <c:v>0</c:v>
                </c:pt>
                <c:pt idx="3070">
                  <c:v>0</c:v>
                </c:pt>
                <c:pt idx="3071">
                  <c:v>0</c:v>
                </c:pt>
                <c:pt idx="3072">
                  <c:v>0</c:v>
                </c:pt>
                <c:pt idx="3073">
                  <c:v>0</c:v>
                </c:pt>
                <c:pt idx="3074">
                  <c:v>0</c:v>
                </c:pt>
                <c:pt idx="3075">
                  <c:v>0</c:v>
                </c:pt>
                <c:pt idx="3076">
                  <c:v>0</c:v>
                </c:pt>
                <c:pt idx="3077">
                  <c:v>0</c:v>
                </c:pt>
                <c:pt idx="3078">
                  <c:v>0</c:v>
                </c:pt>
                <c:pt idx="3079">
                  <c:v>0</c:v>
                </c:pt>
                <c:pt idx="3080">
                  <c:v>0</c:v>
                </c:pt>
                <c:pt idx="3081">
                  <c:v>0</c:v>
                </c:pt>
                <c:pt idx="3082">
                  <c:v>0</c:v>
                </c:pt>
                <c:pt idx="3083">
                  <c:v>0</c:v>
                </c:pt>
                <c:pt idx="3084">
                  <c:v>0</c:v>
                </c:pt>
                <c:pt idx="3085">
                  <c:v>0</c:v>
                </c:pt>
                <c:pt idx="3086">
                  <c:v>0</c:v>
                </c:pt>
                <c:pt idx="3087">
                  <c:v>0</c:v>
                </c:pt>
                <c:pt idx="3088">
                  <c:v>0</c:v>
                </c:pt>
                <c:pt idx="3089">
                  <c:v>0</c:v>
                </c:pt>
                <c:pt idx="3090">
                  <c:v>0</c:v>
                </c:pt>
                <c:pt idx="3091">
                  <c:v>0</c:v>
                </c:pt>
                <c:pt idx="3092">
                  <c:v>0</c:v>
                </c:pt>
                <c:pt idx="3093">
                  <c:v>0</c:v>
                </c:pt>
                <c:pt idx="3094">
                  <c:v>0</c:v>
                </c:pt>
                <c:pt idx="3095">
                  <c:v>0</c:v>
                </c:pt>
                <c:pt idx="3096">
                  <c:v>0</c:v>
                </c:pt>
                <c:pt idx="3097">
                  <c:v>0</c:v>
                </c:pt>
                <c:pt idx="3098">
                  <c:v>0</c:v>
                </c:pt>
                <c:pt idx="3099">
                  <c:v>0</c:v>
                </c:pt>
                <c:pt idx="3100">
                  <c:v>0</c:v>
                </c:pt>
                <c:pt idx="3101">
                  <c:v>0</c:v>
                </c:pt>
                <c:pt idx="3102">
                  <c:v>0</c:v>
                </c:pt>
                <c:pt idx="3103">
                  <c:v>0</c:v>
                </c:pt>
                <c:pt idx="3104">
                  <c:v>0</c:v>
                </c:pt>
                <c:pt idx="3105">
                  <c:v>0</c:v>
                </c:pt>
                <c:pt idx="3106">
                  <c:v>0</c:v>
                </c:pt>
                <c:pt idx="3107">
                  <c:v>0</c:v>
                </c:pt>
                <c:pt idx="3108">
                  <c:v>0</c:v>
                </c:pt>
                <c:pt idx="3109">
                  <c:v>0</c:v>
                </c:pt>
                <c:pt idx="3110">
                  <c:v>0</c:v>
                </c:pt>
                <c:pt idx="3111">
                  <c:v>0</c:v>
                </c:pt>
                <c:pt idx="3112">
                  <c:v>0</c:v>
                </c:pt>
                <c:pt idx="3113">
                  <c:v>0</c:v>
                </c:pt>
                <c:pt idx="3114">
                  <c:v>0</c:v>
                </c:pt>
                <c:pt idx="3115">
                  <c:v>0</c:v>
                </c:pt>
                <c:pt idx="3116">
                  <c:v>0</c:v>
                </c:pt>
                <c:pt idx="3117">
                  <c:v>0</c:v>
                </c:pt>
                <c:pt idx="3118">
                  <c:v>0</c:v>
                </c:pt>
                <c:pt idx="3119">
                  <c:v>0</c:v>
                </c:pt>
                <c:pt idx="3120">
                  <c:v>0</c:v>
                </c:pt>
                <c:pt idx="3121">
                  <c:v>0</c:v>
                </c:pt>
                <c:pt idx="3122">
                  <c:v>0</c:v>
                </c:pt>
                <c:pt idx="3123">
                  <c:v>0</c:v>
                </c:pt>
                <c:pt idx="3124">
                  <c:v>0</c:v>
                </c:pt>
                <c:pt idx="3125">
                  <c:v>0</c:v>
                </c:pt>
                <c:pt idx="3126">
                  <c:v>0</c:v>
                </c:pt>
                <c:pt idx="3127">
                  <c:v>0</c:v>
                </c:pt>
                <c:pt idx="3128">
                  <c:v>0</c:v>
                </c:pt>
                <c:pt idx="3129">
                  <c:v>1</c:v>
                </c:pt>
                <c:pt idx="3130">
                  <c:v>0</c:v>
                </c:pt>
                <c:pt idx="3131">
                  <c:v>0</c:v>
                </c:pt>
                <c:pt idx="3132">
                  <c:v>0</c:v>
                </c:pt>
                <c:pt idx="3133">
                  <c:v>0</c:v>
                </c:pt>
                <c:pt idx="3134">
                  <c:v>0</c:v>
                </c:pt>
                <c:pt idx="3135">
                  <c:v>0</c:v>
                </c:pt>
                <c:pt idx="3136">
                  <c:v>0</c:v>
                </c:pt>
                <c:pt idx="3137">
                  <c:v>0</c:v>
                </c:pt>
                <c:pt idx="3138">
                  <c:v>0</c:v>
                </c:pt>
                <c:pt idx="3139">
                  <c:v>0</c:v>
                </c:pt>
                <c:pt idx="3140">
                  <c:v>0</c:v>
                </c:pt>
                <c:pt idx="3141">
                  <c:v>0</c:v>
                </c:pt>
                <c:pt idx="3142">
                  <c:v>0</c:v>
                </c:pt>
                <c:pt idx="3143">
                  <c:v>0</c:v>
                </c:pt>
                <c:pt idx="3144">
                  <c:v>0</c:v>
                </c:pt>
                <c:pt idx="3145">
                  <c:v>0</c:v>
                </c:pt>
                <c:pt idx="3146">
                  <c:v>0</c:v>
                </c:pt>
                <c:pt idx="3147">
                  <c:v>0</c:v>
                </c:pt>
                <c:pt idx="3148">
                  <c:v>0</c:v>
                </c:pt>
                <c:pt idx="3149">
                  <c:v>0</c:v>
                </c:pt>
                <c:pt idx="3150">
                  <c:v>0</c:v>
                </c:pt>
                <c:pt idx="3151">
                  <c:v>0</c:v>
                </c:pt>
                <c:pt idx="3152">
                  <c:v>0</c:v>
                </c:pt>
                <c:pt idx="3153">
                  <c:v>0</c:v>
                </c:pt>
                <c:pt idx="3154">
                  <c:v>0</c:v>
                </c:pt>
                <c:pt idx="3155">
                  <c:v>0</c:v>
                </c:pt>
                <c:pt idx="3156">
                  <c:v>0</c:v>
                </c:pt>
                <c:pt idx="3157">
                  <c:v>0</c:v>
                </c:pt>
                <c:pt idx="3158">
                  <c:v>0</c:v>
                </c:pt>
                <c:pt idx="3159">
                  <c:v>0</c:v>
                </c:pt>
                <c:pt idx="3160">
                  <c:v>0</c:v>
                </c:pt>
                <c:pt idx="3161">
                  <c:v>0</c:v>
                </c:pt>
                <c:pt idx="3162">
                  <c:v>0</c:v>
                </c:pt>
                <c:pt idx="3163">
                  <c:v>0</c:v>
                </c:pt>
                <c:pt idx="3164">
                  <c:v>0</c:v>
                </c:pt>
                <c:pt idx="3165">
                  <c:v>0</c:v>
                </c:pt>
                <c:pt idx="3166">
                  <c:v>0</c:v>
                </c:pt>
                <c:pt idx="3167">
                  <c:v>0</c:v>
                </c:pt>
                <c:pt idx="3168">
                  <c:v>0</c:v>
                </c:pt>
                <c:pt idx="3169">
                  <c:v>0</c:v>
                </c:pt>
                <c:pt idx="3170">
                  <c:v>0</c:v>
                </c:pt>
                <c:pt idx="3171">
                  <c:v>0</c:v>
                </c:pt>
                <c:pt idx="3172">
                  <c:v>0</c:v>
                </c:pt>
                <c:pt idx="3173">
                  <c:v>0</c:v>
                </c:pt>
                <c:pt idx="3174">
                  <c:v>0</c:v>
                </c:pt>
                <c:pt idx="3175">
                  <c:v>0</c:v>
                </c:pt>
                <c:pt idx="3176">
                  <c:v>0</c:v>
                </c:pt>
                <c:pt idx="3177">
                  <c:v>0</c:v>
                </c:pt>
                <c:pt idx="3178">
                  <c:v>0</c:v>
                </c:pt>
                <c:pt idx="3179">
                  <c:v>0</c:v>
                </c:pt>
                <c:pt idx="3180">
                  <c:v>0</c:v>
                </c:pt>
                <c:pt idx="3181">
                  <c:v>0</c:v>
                </c:pt>
                <c:pt idx="3182">
                  <c:v>0</c:v>
                </c:pt>
                <c:pt idx="3183">
                  <c:v>0</c:v>
                </c:pt>
                <c:pt idx="3184">
                  <c:v>0</c:v>
                </c:pt>
                <c:pt idx="3185">
                  <c:v>0</c:v>
                </c:pt>
                <c:pt idx="3186">
                  <c:v>0</c:v>
                </c:pt>
                <c:pt idx="3187">
                  <c:v>0</c:v>
                </c:pt>
                <c:pt idx="3188">
                  <c:v>0</c:v>
                </c:pt>
                <c:pt idx="3189">
                  <c:v>0</c:v>
                </c:pt>
                <c:pt idx="3190">
                  <c:v>0</c:v>
                </c:pt>
                <c:pt idx="3191">
                  <c:v>0</c:v>
                </c:pt>
                <c:pt idx="3192">
                  <c:v>0</c:v>
                </c:pt>
                <c:pt idx="3193">
                  <c:v>0</c:v>
                </c:pt>
                <c:pt idx="3194">
                  <c:v>0</c:v>
                </c:pt>
                <c:pt idx="3195">
                  <c:v>0</c:v>
                </c:pt>
                <c:pt idx="3196">
                  <c:v>0</c:v>
                </c:pt>
                <c:pt idx="3197">
                  <c:v>0</c:v>
                </c:pt>
                <c:pt idx="3198">
                  <c:v>0</c:v>
                </c:pt>
                <c:pt idx="3199">
                  <c:v>0</c:v>
                </c:pt>
                <c:pt idx="3200">
                  <c:v>0</c:v>
                </c:pt>
                <c:pt idx="3201">
                  <c:v>0</c:v>
                </c:pt>
                <c:pt idx="3202">
                  <c:v>0</c:v>
                </c:pt>
                <c:pt idx="3203">
                  <c:v>0</c:v>
                </c:pt>
                <c:pt idx="3204">
                  <c:v>0</c:v>
                </c:pt>
                <c:pt idx="3205">
                  <c:v>0</c:v>
                </c:pt>
                <c:pt idx="3206">
                  <c:v>0</c:v>
                </c:pt>
                <c:pt idx="3207">
                  <c:v>0</c:v>
                </c:pt>
                <c:pt idx="3208">
                  <c:v>0</c:v>
                </c:pt>
                <c:pt idx="3209">
                  <c:v>0</c:v>
                </c:pt>
                <c:pt idx="3210">
                  <c:v>0</c:v>
                </c:pt>
                <c:pt idx="3211">
                  <c:v>0</c:v>
                </c:pt>
                <c:pt idx="3212">
                  <c:v>0</c:v>
                </c:pt>
                <c:pt idx="3213">
                  <c:v>0</c:v>
                </c:pt>
                <c:pt idx="3214">
                  <c:v>0</c:v>
                </c:pt>
                <c:pt idx="3215">
                  <c:v>0</c:v>
                </c:pt>
                <c:pt idx="3216">
                  <c:v>0</c:v>
                </c:pt>
                <c:pt idx="3217">
                  <c:v>0</c:v>
                </c:pt>
                <c:pt idx="3218">
                  <c:v>0</c:v>
                </c:pt>
                <c:pt idx="3219">
                  <c:v>0</c:v>
                </c:pt>
                <c:pt idx="3220">
                  <c:v>0</c:v>
                </c:pt>
                <c:pt idx="3221">
                  <c:v>0</c:v>
                </c:pt>
                <c:pt idx="3222">
                  <c:v>0</c:v>
                </c:pt>
                <c:pt idx="3223">
                  <c:v>0</c:v>
                </c:pt>
                <c:pt idx="3224">
                  <c:v>0</c:v>
                </c:pt>
                <c:pt idx="3225">
                  <c:v>0</c:v>
                </c:pt>
                <c:pt idx="3226">
                  <c:v>0</c:v>
                </c:pt>
                <c:pt idx="3227">
                  <c:v>0</c:v>
                </c:pt>
                <c:pt idx="3228">
                  <c:v>0</c:v>
                </c:pt>
                <c:pt idx="3229">
                  <c:v>0</c:v>
                </c:pt>
                <c:pt idx="3230">
                  <c:v>0</c:v>
                </c:pt>
                <c:pt idx="3231">
                  <c:v>0</c:v>
                </c:pt>
                <c:pt idx="3232">
                  <c:v>0</c:v>
                </c:pt>
                <c:pt idx="3233">
                  <c:v>0</c:v>
                </c:pt>
                <c:pt idx="3234">
                  <c:v>0</c:v>
                </c:pt>
                <c:pt idx="3235">
                  <c:v>0</c:v>
                </c:pt>
                <c:pt idx="3236">
                  <c:v>0</c:v>
                </c:pt>
                <c:pt idx="3237">
                  <c:v>0</c:v>
                </c:pt>
                <c:pt idx="3238">
                  <c:v>0</c:v>
                </c:pt>
                <c:pt idx="3239">
                  <c:v>0</c:v>
                </c:pt>
                <c:pt idx="3240">
                  <c:v>0</c:v>
                </c:pt>
                <c:pt idx="3241">
                  <c:v>0</c:v>
                </c:pt>
                <c:pt idx="3242">
                  <c:v>0</c:v>
                </c:pt>
                <c:pt idx="3243">
                  <c:v>0</c:v>
                </c:pt>
                <c:pt idx="3244">
                  <c:v>0</c:v>
                </c:pt>
                <c:pt idx="3245">
                  <c:v>0</c:v>
                </c:pt>
                <c:pt idx="3246">
                  <c:v>0</c:v>
                </c:pt>
                <c:pt idx="3247">
                  <c:v>0</c:v>
                </c:pt>
                <c:pt idx="3248">
                  <c:v>0</c:v>
                </c:pt>
                <c:pt idx="3249">
                  <c:v>0</c:v>
                </c:pt>
                <c:pt idx="3250">
                  <c:v>0</c:v>
                </c:pt>
                <c:pt idx="3251">
                  <c:v>0</c:v>
                </c:pt>
                <c:pt idx="3252">
                  <c:v>0</c:v>
                </c:pt>
                <c:pt idx="3253">
                  <c:v>0</c:v>
                </c:pt>
                <c:pt idx="3254">
                  <c:v>0</c:v>
                </c:pt>
                <c:pt idx="3255">
                  <c:v>0</c:v>
                </c:pt>
                <c:pt idx="3256">
                  <c:v>0</c:v>
                </c:pt>
                <c:pt idx="3257">
                  <c:v>0</c:v>
                </c:pt>
                <c:pt idx="3258">
                  <c:v>0</c:v>
                </c:pt>
                <c:pt idx="3259">
                  <c:v>0</c:v>
                </c:pt>
                <c:pt idx="3260">
                  <c:v>0</c:v>
                </c:pt>
                <c:pt idx="3261">
                  <c:v>0</c:v>
                </c:pt>
                <c:pt idx="3262">
                  <c:v>0</c:v>
                </c:pt>
                <c:pt idx="3263">
                  <c:v>0</c:v>
                </c:pt>
                <c:pt idx="3264">
                  <c:v>0</c:v>
                </c:pt>
                <c:pt idx="3265">
                  <c:v>0</c:v>
                </c:pt>
                <c:pt idx="3266">
                  <c:v>0</c:v>
                </c:pt>
                <c:pt idx="3267">
                  <c:v>0</c:v>
                </c:pt>
                <c:pt idx="3268">
                  <c:v>0</c:v>
                </c:pt>
                <c:pt idx="3269">
                  <c:v>0</c:v>
                </c:pt>
                <c:pt idx="3270">
                  <c:v>0</c:v>
                </c:pt>
                <c:pt idx="3271">
                  <c:v>0</c:v>
                </c:pt>
                <c:pt idx="3272">
                  <c:v>0</c:v>
                </c:pt>
                <c:pt idx="3273">
                  <c:v>0</c:v>
                </c:pt>
                <c:pt idx="3274">
                  <c:v>0</c:v>
                </c:pt>
                <c:pt idx="3275">
                  <c:v>0</c:v>
                </c:pt>
                <c:pt idx="3276">
                  <c:v>0</c:v>
                </c:pt>
                <c:pt idx="3277">
                  <c:v>0</c:v>
                </c:pt>
                <c:pt idx="3278">
                  <c:v>0</c:v>
                </c:pt>
                <c:pt idx="3279">
                  <c:v>0</c:v>
                </c:pt>
                <c:pt idx="3280">
                  <c:v>0</c:v>
                </c:pt>
                <c:pt idx="3281">
                  <c:v>0</c:v>
                </c:pt>
                <c:pt idx="3282">
                  <c:v>0</c:v>
                </c:pt>
                <c:pt idx="3283">
                  <c:v>0</c:v>
                </c:pt>
                <c:pt idx="3284">
                  <c:v>0</c:v>
                </c:pt>
                <c:pt idx="3285">
                  <c:v>0</c:v>
                </c:pt>
                <c:pt idx="3286">
                  <c:v>0</c:v>
                </c:pt>
                <c:pt idx="3287">
                  <c:v>0</c:v>
                </c:pt>
                <c:pt idx="3288">
                  <c:v>0</c:v>
                </c:pt>
                <c:pt idx="3289">
                  <c:v>0</c:v>
                </c:pt>
                <c:pt idx="3290">
                  <c:v>0</c:v>
                </c:pt>
                <c:pt idx="3291">
                  <c:v>0</c:v>
                </c:pt>
                <c:pt idx="3292">
                  <c:v>0</c:v>
                </c:pt>
                <c:pt idx="3293">
                  <c:v>0</c:v>
                </c:pt>
                <c:pt idx="3294">
                  <c:v>0</c:v>
                </c:pt>
                <c:pt idx="3295">
                  <c:v>0</c:v>
                </c:pt>
                <c:pt idx="3296">
                  <c:v>0</c:v>
                </c:pt>
                <c:pt idx="3297">
                  <c:v>0</c:v>
                </c:pt>
                <c:pt idx="3298">
                  <c:v>0</c:v>
                </c:pt>
                <c:pt idx="3299">
                  <c:v>0</c:v>
                </c:pt>
                <c:pt idx="3300">
                  <c:v>0</c:v>
                </c:pt>
                <c:pt idx="3301">
                  <c:v>0</c:v>
                </c:pt>
                <c:pt idx="3302">
                  <c:v>0</c:v>
                </c:pt>
                <c:pt idx="3303">
                  <c:v>0</c:v>
                </c:pt>
                <c:pt idx="3304">
                  <c:v>0</c:v>
                </c:pt>
                <c:pt idx="3305">
                  <c:v>0</c:v>
                </c:pt>
                <c:pt idx="3306">
                  <c:v>0</c:v>
                </c:pt>
                <c:pt idx="3307">
                  <c:v>0</c:v>
                </c:pt>
                <c:pt idx="3308">
                  <c:v>0</c:v>
                </c:pt>
                <c:pt idx="3309">
                  <c:v>0</c:v>
                </c:pt>
                <c:pt idx="3310">
                  <c:v>0</c:v>
                </c:pt>
                <c:pt idx="3311">
                  <c:v>0</c:v>
                </c:pt>
                <c:pt idx="3312">
                  <c:v>0</c:v>
                </c:pt>
                <c:pt idx="3313">
                  <c:v>0</c:v>
                </c:pt>
                <c:pt idx="3314">
                  <c:v>0</c:v>
                </c:pt>
                <c:pt idx="3315">
                  <c:v>0</c:v>
                </c:pt>
                <c:pt idx="3316">
                  <c:v>0</c:v>
                </c:pt>
                <c:pt idx="3317">
                  <c:v>0</c:v>
                </c:pt>
                <c:pt idx="3318">
                  <c:v>0</c:v>
                </c:pt>
                <c:pt idx="3319">
                  <c:v>0</c:v>
                </c:pt>
                <c:pt idx="3320">
                  <c:v>0</c:v>
                </c:pt>
                <c:pt idx="3321">
                  <c:v>0</c:v>
                </c:pt>
                <c:pt idx="3322">
                  <c:v>0</c:v>
                </c:pt>
                <c:pt idx="3323">
                  <c:v>0</c:v>
                </c:pt>
                <c:pt idx="3324">
                  <c:v>0</c:v>
                </c:pt>
                <c:pt idx="3325">
                  <c:v>0</c:v>
                </c:pt>
                <c:pt idx="3326">
                  <c:v>0</c:v>
                </c:pt>
                <c:pt idx="3327">
                  <c:v>0</c:v>
                </c:pt>
                <c:pt idx="3328">
                  <c:v>0</c:v>
                </c:pt>
                <c:pt idx="3329">
                  <c:v>0</c:v>
                </c:pt>
                <c:pt idx="3330">
                  <c:v>0</c:v>
                </c:pt>
                <c:pt idx="3331">
                  <c:v>0</c:v>
                </c:pt>
                <c:pt idx="3332">
                  <c:v>0</c:v>
                </c:pt>
                <c:pt idx="3333">
                  <c:v>0</c:v>
                </c:pt>
                <c:pt idx="3334">
                  <c:v>0</c:v>
                </c:pt>
                <c:pt idx="3335">
                  <c:v>0</c:v>
                </c:pt>
                <c:pt idx="3336">
                  <c:v>0</c:v>
                </c:pt>
                <c:pt idx="3337">
                  <c:v>0</c:v>
                </c:pt>
                <c:pt idx="3338">
                  <c:v>0</c:v>
                </c:pt>
                <c:pt idx="3339">
                  <c:v>0</c:v>
                </c:pt>
                <c:pt idx="3340">
                  <c:v>0</c:v>
                </c:pt>
                <c:pt idx="3341">
                  <c:v>0</c:v>
                </c:pt>
                <c:pt idx="3342">
                  <c:v>0</c:v>
                </c:pt>
                <c:pt idx="3343">
                  <c:v>0</c:v>
                </c:pt>
                <c:pt idx="3344">
                  <c:v>0</c:v>
                </c:pt>
                <c:pt idx="3345">
                  <c:v>0</c:v>
                </c:pt>
                <c:pt idx="3346">
                  <c:v>0</c:v>
                </c:pt>
                <c:pt idx="3347">
                  <c:v>0</c:v>
                </c:pt>
                <c:pt idx="3348">
                  <c:v>0</c:v>
                </c:pt>
                <c:pt idx="3349">
                  <c:v>0</c:v>
                </c:pt>
                <c:pt idx="3350">
                  <c:v>0</c:v>
                </c:pt>
                <c:pt idx="3351">
                  <c:v>0</c:v>
                </c:pt>
                <c:pt idx="3352">
                  <c:v>0</c:v>
                </c:pt>
                <c:pt idx="3353">
                  <c:v>0</c:v>
                </c:pt>
                <c:pt idx="3354">
                  <c:v>0</c:v>
                </c:pt>
                <c:pt idx="3355">
                  <c:v>0</c:v>
                </c:pt>
                <c:pt idx="3356">
                  <c:v>0</c:v>
                </c:pt>
                <c:pt idx="3357">
                  <c:v>0</c:v>
                </c:pt>
                <c:pt idx="3358">
                  <c:v>0</c:v>
                </c:pt>
                <c:pt idx="3359">
                  <c:v>0</c:v>
                </c:pt>
                <c:pt idx="3360">
                  <c:v>0</c:v>
                </c:pt>
                <c:pt idx="3361">
                  <c:v>0</c:v>
                </c:pt>
                <c:pt idx="3362">
                  <c:v>0</c:v>
                </c:pt>
                <c:pt idx="3363">
                  <c:v>0</c:v>
                </c:pt>
                <c:pt idx="3364">
                  <c:v>0</c:v>
                </c:pt>
                <c:pt idx="3365">
                  <c:v>0</c:v>
                </c:pt>
                <c:pt idx="3366">
                  <c:v>0</c:v>
                </c:pt>
                <c:pt idx="3367">
                  <c:v>0</c:v>
                </c:pt>
                <c:pt idx="3368">
                  <c:v>0</c:v>
                </c:pt>
                <c:pt idx="3369">
                  <c:v>0</c:v>
                </c:pt>
                <c:pt idx="3370">
                  <c:v>0</c:v>
                </c:pt>
                <c:pt idx="3371">
                  <c:v>0</c:v>
                </c:pt>
                <c:pt idx="3372">
                  <c:v>0</c:v>
                </c:pt>
                <c:pt idx="3373">
                  <c:v>0</c:v>
                </c:pt>
                <c:pt idx="3374">
                  <c:v>0</c:v>
                </c:pt>
                <c:pt idx="3375">
                  <c:v>0</c:v>
                </c:pt>
                <c:pt idx="3376">
                  <c:v>0</c:v>
                </c:pt>
                <c:pt idx="3377">
                  <c:v>0</c:v>
                </c:pt>
                <c:pt idx="3378">
                  <c:v>0</c:v>
                </c:pt>
                <c:pt idx="3379">
                  <c:v>0</c:v>
                </c:pt>
                <c:pt idx="3380">
                  <c:v>0</c:v>
                </c:pt>
                <c:pt idx="3381">
                  <c:v>0</c:v>
                </c:pt>
                <c:pt idx="3382">
                  <c:v>0</c:v>
                </c:pt>
                <c:pt idx="3383">
                  <c:v>0</c:v>
                </c:pt>
                <c:pt idx="3384">
                  <c:v>0</c:v>
                </c:pt>
                <c:pt idx="3385">
                  <c:v>0</c:v>
                </c:pt>
                <c:pt idx="3386">
                  <c:v>0</c:v>
                </c:pt>
                <c:pt idx="3387">
                  <c:v>0</c:v>
                </c:pt>
                <c:pt idx="3388">
                  <c:v>0</c:v>
                </c:pt>
                <c:pt idx="3389">
                  <c:v>0</c:v>
                </c:pt>
                <c:pt idx="3390">
                  <c:v>0</c:v>
                </c:pt>
                <c:pt idx="3391">
                  <c:v>0</c:v>
                </c:pt>
                <c:pt idx="3392">
                  <c:v>0</c:v>
                </c:pt>
                <c:pt idx="3393">
                  <c:v>0</c:v>
                </c:pt>
                <c:pt idx="3394">
                  <c:v>0</c:v>
                </c:pt>
                <c:pt idx="3395">
                  <c:v>0</c:v>
                </c:pt>
                <c:pt idx="3396">
                  <c:v>0</c:v>
                </c:pt>
                <c:pt idx="3397">
                  <c:v>0</c:v>
                </c:pt>
                <c:pt idx="3398">
                  <c:v>0</c:v>
                </c:pt>
                <c:pt idx="3399">
                  <c:v>0</c:v>
                </c:pt>
                <c:pt idx="3400">
                  <c:v>0</c:v>
                </c:pt>
                <c:pt idx="3401">
                  <c:v>0</c:v>
                </c:pt>
                <c:pt idx="3402">
                  <c:v>0</c:v>
                </c:pt>
                <c:pt idx="3403">
                  <c:v>0</c:v>
                </c:pt>
                <c:pt idx="3404">
                  <c:v>0</c:v>
                </c:pt>
                <c:pt idx="3405">
                  <c:v>0</c:v>
                </c:pt>
                <c:pt idx="3406">
                  <c:v>0</c:v>
                </c:pt>
                <c:pt idx="3407">
                  <c:v>0</c:v>
                </c:pt>
                <c:pt idx="3408">
                  <c:v>0</c:v>
                </c:pt>
                <c:pt idx="3409">
                  <c:v>0</c:v>
                </c:pt>
                <c:pt idx="3410">
                  <c:v>0</c:v>
                </c:pt>
                <c:pt idx="3411">
                  <c:v>0</c:v>
                </c:pt>
                <c:pt idx="3412">
                  <c:v>0</c:v>
                </c:pt>
                <c:pt idx="3413">
                  <c:v>0</c:v>
                </c:pt>
                <c:pt idx="3414">
                  <c:v>0</c:v>
                </c:pt>
                <c:pt idx="3415">
                  <c:v>0</c:v>
                </c:pt>
                <c:pt idx="3416">
                  <c:v>0</c:v>
                </c:pt>
                <c:pt idx="3417">
                  <c:v>0</c:v>
                </c:pt>
                <c:pt idx="3418">
                  <c:v>0</c:v>
                </c:pt>
                <c:pt idx="3419">
                  <c:v>0</c:v>
                </c:pt>
                <c:pt idx="3420">
                  <c:v>0</c:v>
                </c:pt>
                <c:pt idx="3421">
                  <c:v>0</c:v>
                </c:pt>
                <c:pt idx="3422">
                  <c:v>0</c:v>
                </c:pt>
                <c:pt idx="3423">
                  <c:v>0</c:v>
                </c:pt>
                <c:pt idx="3424">
                  <c:v>0</c:v>
                </c:pt>
                <c:pt idx="3425">
                  <c:v>0</c:v>
                </c:pt>
                <c:pt idx="3426">
                  <c:v>0</c:v>
                </c:pt>
                <c:pt idx="3427">
                  <c:v>0</c:v>
                </c:pt>
                <c:pt idx="3428">
                  <c:v>0</c:v>
                </c:pt>
                <c:pt idx="3429">
                  <c:v>0</c:v>
                </c:pt>
                <c:pt idx="3430">
                  <c:v>0</c:v>
                </c:pt>
                <c:pt idx="3431">
                  <c:v>0</c:v>
                </c:pt>
                <c:pt idx="3432">
                  <c:v>0</c:v>
                </c:pt>
                <c:pt idx="3433">
                  <c:v>0</c:v>
                </c:pt>
                <c:pt idx="3434">
                  <c:v>0</c:v>
                </c:pt>
                <c:pt idx="3435">
                  <c:v>0</c:v>
                </c:pt>
                <c:pt idx="3436">
                  <c:v>0</c:v>
                </c:pt>
                <c:pt idx="3437">
                  <c:v>0</c:v>
                </c:pt>
                <c:pt idx="3438">
                  <c:v>0</c:v>
                </c:pt>
                <c:pt idx="3439">
                  <c:v>0</c:v>
                </c:pt>
                <c:pt idx="3440">
                  <c:v>0</c:v>
                </c:pt>
                <c:pt idx="3441">
                  <c:v>0</c:v>
                </c:pt>
                <c:pt idx="3442">
                  <c:v>0</c:v>
                </c:pt>
                <c:pt idx="3443">
                  <c:v>0</c:v>
                </c:pt>
                <c:pt idx="3444">
                  <c:v>0</c:v>
                </c:pt>
                <c:pt idx="3445">
                  <c:v>0</c:v>
                </c:pt>
                <c:pt idx="3446">
                  <c:v>0</c:v>
                </c:pt>
                <c:pt idx="3447">
                  <c:v>0</c:v>
                </c:pt>
                <c:pt idx="3448">
                  <c:v>0</c:v>
                </c:pt>
                <c:pt idx="3449">
                  <c:v>0</c:v>
                </c:pt>
                <c:pt idx="3450">
                  <c:v>0</c:v>
                </c:pt>
                <c:pt idx="3451">
                  <c:v>0</c:v>
                </c:pt>
                <c:pt idx="3452">
                  <c:v>0</c:v>
                </c:pt>
                <c:pt idx="3453">
                  <c:v>0</c:v>
                </c:pt>
                <c:pt idx="3454">
                  <c:v>0</c:v>
                </c:pt>
                <c:pt idx="3455">
                  <c:v>0</c:v>
                </c:pt>
                <c:pt idx="3456">
                  <c:v>0</c:v>
                </c:pt>
                <c:pt idx="3457">
                  <c:v>0</c:v>
                </c:pt>
                <c:pt idx="3458">
                  <c:v>0</c:v>
                </c:pt>
                <c:pt idx="3459">
                  <c:v>0</c:v>
                </c:pt>
                <c:pt idx="3460">
                  <c:v>0</c:v>
                </c:pt>
                <c:pt idx="3461">
                  <c:v>0</c:v>
                </c:pt>
                <c:pt idx="3462">
                  <c:v>0</c:v>
                </c:pt>
                <c:pt idx="3463">
                  <c:v>0</c:v>
                </c:pt>
                <c:pt idx="3464">
                  <c:v>0</c:v>
                </c:pt>
                <c:pt idx="3465">
                  <c:v>0</c:v>
                </c:pt>
                <c:pt idx="3466">
                  <c:v>0</c:v>
                </c:pt>
                <c:pt idx="3467">
                  <c:v>0</c:v>
                </c:pt>
                <c:pt idx="3468">
                  <c:v>0</c:v>
                </c:pt>
                <c:pt idx="3469">
                  <c:v>0</c:v>
                </c:pt>
                <c:pt idx="3470">
                  <c:v>0</c:v>
                </c:pt>
                <c:pt idx="3471">
                  <c:v>0</c:v>
                </c:pt>
                <c:pt idx="3472">
                  <c:v>0</c:v>
                </c:pt>
                <c:pt idx="3473">
                  <c:v>0</c:v>
                </c:pt>
                <c:pt idx="3474">
                  <c:v>0</c:v>
                </c:pt>
                <c:pt idx="3475">
                  <c:v>1</c:v>
                </c:pt>
                <c:pt idx="3476">
                  <c:v>0</c:v>
                </c:pt>
                <c:pt idx="3477">
                  <c:v>0</c:v>
                </c:pt>
                <c:pt idx="3478">
                  <c:v>0</c:v>
                </c:pt>
                <c:pt idx="3479">
                  <c:v>0</c:v>
                </c:pt>
                <c:pt idx="3480">
                  <c:v>0</c:v>
                </c:pt>
                <c:pt idx="3481">
                  <c:v>0</c:v>
                </c:pt>
                <c:pt idx="3482">
                  <c:v>0</c:v>
                </c:pt>
                <c:pt idx="3483">
                  <c:v>0</c:v>
                </c:pt>
                <c:pt idx="3484">
                  <c:v>0</c:v>
                </c:pt>
                <c:pt idx="3485">
                  <c:v>0</c:v>
                </c:pt>
                <c:pt idx="3486">
                  <c:v>0</c:v>
                </c:pt>
                <c:pt idx="3487">
                  <c:v>0</c:v>
                </c:pt>
                <c:pt idx="3488">
                  <c:v>0</c:v>
                </c:pt>
                <c:pt idx="3489">
                  <c:v>0</c:v>
                </c:pt>
                <c:pt idx="3490">
                  <c:v>0</c:v>
                </c:pt>
                <c:pt idx="3491">
                  <c:v>0</c:v>
                </c:pt>
                <c:pt idx="3492">
                  <c:v>0</c:v>
                </c:pt>
                <c:pt idx="3493">
                  <c:v>0</c:v>
                </c:pt>
                <c:pt idx="3494">
                  <c:v>0</c:v>
                </c:pt>
                <c:pt idx="3495">
                  <c:v>0</c:v>
                </c:pt>
                <c:pt idx="3496">
                  <c:v>0</c:v>
                </c:pt>
                <c:pt idx="3497">
                  <c:v>0</c:v>
                </c:pt>
                <c:pt idx="3498">
                  <c:v>0</c:v>
                </c:pt>
                <c:pt idx="3499">
                  <c:v>0</c:v>
                </c:pt>
                <c:pt idx="3500">
                  <c:v>0</c:v>
                </c:pt>
                <c:pt idx="3501">
                  <c:v>0</c:v>
                </c:pt>
                <c:pt idx="3502">
                  <c:v>0</c:v>
                </c:pt>
                <c:pt idx="3503">
                  <c:v>0</c:v>
                </c:pt>
                <c:pt idx="3504">
                  <c:v>0</c:v>
                </c:pt>
                <c:pt idx="3505">
                  <c:v>0</c:v>
                </c:pt>
                <c:pt idx="3506">
                  <c:v>0</c:v>
                </c:pt>
                <c:pt idx="3507">
                  <c:v>0</c:v>
                </c:pt>
                <c:pt idx="3508">
                  <c:v>0</c:v>
                </c:pt>
                <c:pt idx="3509">
                  <c:v>0</c:v>
                </c:pt>
                <c:pt idx="3510">
                  <c:v>0</c:v>
                </c:pt>
                <c:pt idx="3511">
                  <c:v>0</c:v>
                </c:pt>
                <c:pt idx="3512">
                  <c:v>0</c:v>
                </c:pt>
                <c:pt idx="3513">
                  <c:v>0</c:v>
                </c:pt>
                <c:pt idx="3514">
                  <c:v>0</c:v>
                </c:pt>
                <c:pt idx="3515">
                  <c:v>0</c:v>
                </c:pt>
                <c:pt idx="3516">
                  <c:v>0</c:v>
                </c:pt>
                <c:pt idx="3517">
                  <c:v>0</c:v>
                </c:pt>
                <c:pt idx="3518">
                  <c:v>0</c:v>
                </c:pt>
                <c:pt idx="3519">
                  <c:v>0</c:v>
                </c:pt>
                <c:pt idx="3520">
                  <c:v>0</c:v>
                </c:pt>
                <c:pt idx="3521">
                  <c:v>0</c:v>
                </c:pt>
                <c:pt idx="3522">
                  <c:v>0</c:v>
                </c:pt>
                <c:pt idx="3523">
                  <c:v>0</c:v>
                </c:pt>
                <c:pt idx="3524">
                  <c:v>0</c:v>
                </c:pt>
                <c:pt idx="3525">
                  <c:v>0</c:v>
                </c:pt>
                <c:pt idx="3526">
                  <c:v>0</c:v>
                </c:pt>
                <c:pt idx="3527">
                  <c:v>0</c:v>
                </c:pt>
                <c:pt idx="3528">
                  <c:v>0</c:v>
                </c:pt>
                <c:pt idx="3529">
                  <c:v>0</c:v>
                </c:pt>
                <c:pt idx="3530">
                  <c:v>0</c:v>
                </c:pt>
                <c:pt idx="3531">
                  <c:v>0</c:v>
                </c:pt>
                <c:pt idx="3532">
                  <c:v>0</c:v>
                </c:pt>
                <c:pt idx="3533">
                  <c:v>0</c:v>
                </c:pt>
                <c:pt idx="3534">
                  <c:v>0</c:v>
                </c:pt>
                <c:pt idx="3535">
                  <c:v>0</c:v>
                </c:pt>
                <c:pt idx="3536">
                  <c:v>0</c:v>
                </c:pt>
                <c:pt idx="3537">
                  <c:v>0</c:v>
                </c:pt>
                <c:pt idx="3538">
                  <c:v>0</c:v>
                </c:pt>
                <c:pt idx="3539">
                  <c:v>0</c:v>
                </c:pt>
                <c:pt idx="3540">
                  <c:v>0</c:v>
                </c:pt>
                <c:pt idx="3541">
                  <c:v>0</c:v>
                </c:pt>
                <c:pt idx="3542">
                  <c:v>0</c:v>
                </c:pt>
                <c:pt idx="3543">
                  <c:v>0</c:v>
                </c:pt>
                <c:pt idx="3544">
                  <c:v>0</c:v>
                </c:pt>
                <c:pt idx="3545">
                  <c:v>0</c:v>
                </c:pt>
                <c:pt idx="3546">
                  <c:v>0</c:v>
                </c:pt>
                <c:pt idx="3547">
                  <c:v>0</c:v>
                </c:pt>
                <c:pt idx="3548">
                  <c:v>0</c:v>
                </c:pt>
                <c:pt idx="3549">
                  <c:v>0</c:v>
                </c:pt>
                <c:pt idx="3550">
                  <c:v>0</c:v>
                </c:pt>
                <c:pt idx="3551">
                  <c:v>0</c:v>
                </c:pt>
                <c:pt idx="3552">
                  <c:v>0</c:v>
                </c:pt>
                <c:pt idx="3553">
                  <c:v>0</c:v>
                </c:pt>
                <c:pt idx="3554">
                  <c:v>0</c:v>
                </c:pt>
                <c:pt idx="3555">
                  <c:v>0</c:v>
                </c:pt>
                <c:pt idx="3556">
                  <c:v>0</c:v>
                </c:pt>
                <c:pt idx="3557">
                  <c:v>0</c:v>
                </c:pt>
                <c:pt idx="3558">
                  <c:v>0</c:v>
                </c:pt>
                <c:pt idx="3559">
                  <c:v>0</c:v>
                </c:pt>
                <c:pt idx="3560">
                  <c:v>0</c:v>
                </c:pt>
                <c:pt idx="3561">
                  <c:v>0</c:v>
                </c:pt>
                <c:pt idx="3562">
                  <c:v>0</c:v>
                </c:pt>
                <c:pt idx="3563">
                  <c:v>0</c:v>
                </c:pt>
                <c:pt idx="3564">
                  <c:v>0</c:v>
                </c:pt>
                <c:pt idx="3565">
                  <c:v>0</c:v>
                </c:pt>
                <c:pt idx="3566">
                  <c:v>0</c:v>
                </c:pt>
                <c:pt idx="3567">
                  <c:v>0</c:v>
                </c:pt>
                <c:pt idx="3568">
                  <c:v>0</c:v>
                </c:pt>
                <c:pt idx="3569">
                  <c:v>0</c:v>
                </c:pt>
                <c:pt idx="3570">
                  <c:v>0</c:v>
                </c:pt>
                <c:pt idx="3571">
                  <c:v>0</c:v>
                </c:pt>
                <c:pt idx="3572">
                  <c:v>0</c:v>
                </c:pt>
                <c:pt idx="3573">
                  <c:v>0</c:v>
                </c:pt>
                <c:pt idx="3574">
                  <c:v>0</c:v>
                </c:pt>
                <c:pt idx="3575">
                  <c:v>0</c:v>
                </c:pt>
                <c:pt idx="3576">
                  <c:v>0</c:v>
                </c:pt>
                <c:pt idx="3577">
                  <c:v>0</c:v>
                </c:pt>
                <c:pt idx="3578">
                  <c:v>0</c:v>
                </c:pt>
                <c:pt idx="3579">
                  <c:v>0</c:v>
                </c:pt>
                <c:pt idx="3580">
                  <c:v>0</c:v>
                </c:pt>
                <c:pt idx="3581">
                  <c:v>0</c:v>
                </c:pt>
                <c:pt idx="3582">
                  <c:v>0</c:v>
                </c:pt>
                <c:pt idx="3583">
                  <c:v>0</c:v>
                </c:pt>
                <c:pt idx="3584">
                  <c:v>0</c:v>
                </c:pt>
                <c:pt idx="3585">
                  <c:v>0</c:v>
                </c:pt>
                <c:pt idx="3586">
                  <c:v>0</c:v>
                </c:pt>
                <c:pt idx="3587">
                  <c:v>0</c:v>
                </c:pt>
                <c:pt idx="3588">
                  <c:v>0</c:v>
                </c:pt>
                <c:pt idx="3589">
                  <c:v>0</c:v>
                </c:pt>
                <c:pt idx="3590">
                  <c:v>0</c:v>
                </c:pt>
                <c:pt idx="3591">
                  <c:v>0</c:v>
                </c:pt>
                <c:pt idx="3592">
                  <c:v>0</c:v>
                </c:pt>
                <c:pt idx="3593">
                  <c:v>0</c:v>
                </c:pt>
                <c:pt idx="3594">
                  <c:v>0</c:v>
                </c:pt>
                <c:pt idx="3595">
                  <c:v>0</c:v>
                </c:pt>
                <c:pt idx="3596">
                  <c:v>0</c:v>
                </c:pt>
                <c:pt idx="3597">
                  <c:v>0</c:v>
                </c:pt>
                <c:pt idx="3598">
                  <c:v>0</c:v>
                </c:pt>
                <c:pt idx="3599">
                  <c:v>0</c:v>
                </c:pt>
                <c:pt idx="3600">
                  <c:v>0</c:v>
                </c:pt>
                <c:pt idx="3601">
                  <c:v>0</c:v>
                </c:pt>
                <c:pt idx="3602">
                  <c:v>0</c:v>
                </c:pt>
                <c:pt idx="3603">
                  <c:v>0</c:v>
                </c:pt>
                <c:pt idx="3604">
                  <c:v>0</c:v>
                </c:pt>
                <c:pt idx="3605">
                  <c:v>0</c:v>
                </c:pt>
                <c:pt idx="3606">
                  <c:v>0</c:v>
                </c:pt>
                <c:pt idx="3607">
                  <c:v>0</c:v>
                </c:pt>
                <c:pt idx="3608">
                  <c:v>0</c:v>
                </c:pt>
                <c:pt idx="3609">
                  <c:v>0</c:v>
                </c:pt>
                <c:pt idx="3610">
                  <c:v>0</c:v>
                </c:pt>
                <c:pt idx="3611">
                  <c:v>0</c:v>
                </c:pt>
                <c:pt idx="3612">
                  <c:v>0</c:v>
                </c:pt>
                <c:pt idx="3613">
                  <c:v>0</c:v>
                </c:pt>
                <c:pt idx="3614">
                  <c:v>0</c:v>
                </c:pt>
                <c:pt idx="3615">
                  <c:v>0</c:v>
                </c:pt>
                <c:pt idx="3616">
                  <c:v>0</c:v>
                </c:pt>
                <c:pt idx="3617">
                  <c:v>0</c:v>
                </c:pt>
                <c:pt idx="3618">
                  <c:v>0</c:v>
                </c:pt>
                <c:pt idx="3619">
                  <c:v>0</c:v>
                </c:pt>
                <c:pt idx="3620">
                  <c:v>0</c:v>
                </c:pt>
                <c:pt idx="3621">
                  <c:v>0</c:v>
                </c:pt>
                <c:pt idx="3622">
                  <c:v>0</c:v>
                </c:pt>
                <c:pt idx="3623">
                  <c:v>0</c:v>
                </c:pt>
                <c:pt idx="3624">
                  <c:v>0</c:v>
                </c:pt>
                <c:pt idx="3625">
                  <c:v>0</c:v>
                </c:pt>
                <c:pt idx="3626">
                  <c:v>0</c:v>
                </c:pt>
                <c:pt idx="3627">
                  <c:v>0</c:v>
                </c:pt>
                <c:pt idx="3628">
                  <c:v>0</c:v>
                </c:pt>
                <c:pt idx="3629">
                  <c:v>0</c:v>
                </c:pt>
                <c:pt idx="3630">
                  <c:v>0</c:v>
                </c:pt>
                <c:pt idx="3631">
                  <c:v>0</c:v>
                </c:pt>
                <c:pt idx="3632">
                  <c:v>0</c:v>
                </c:pt>
                <c:pt idx="3633">
                  <c:v>0</c:v>
                </c:pt>
                <c:pt idx="3634">
                  <c:v>0</c:v>
                </c:pt>
                <c:pt idx="3635">
                  <c:v>0</c:v>
                </c:pt>
                <c:pt idx="3636">
                  <c:v>0</c:v>
                </c:pt>
                <c:pt idx="3637">
                  <c:v>0</c:v>
                </c:pt>
                <c:pt idx="3638">
                  <c:v>0</c:v>
                </c:pt>
                <c:pt idx="3639">
                  <c:v>0</c:v>
                </c:pt>
                <c:pt idx="3640">
                  <c:v>0</c:v>
                </c:pt>
                <c:pt idx="3641">
                  <c:v>0</c:v>
                </c:pt>
                <c:pt idx="3642">
                  <c:v>0</c:v>
                </c:pt>
                <c:pt idx="3643">
                  <c:v>0</c:v>
                </c:pt>
                <c:pt idx="3644">
                  <c:v>0</c:v>
                </c:pt>
                <c:pt idx="3645">
                  <c:v>0</c:v>
                </c:pt>
                <c:pt idx="3646">
                  <c:v>0</c:v>
                </c:pt>
                <c:pt idx="3647">
                  <c:v>0</c:v>
                </c:pt>
                <c:pt idx="3648">
                  <c:v>0</c:v>
                </c:pt>
                <c:pt idx="3649">
                  <c:v>0</c:v>
                </c:pt>
                <c:pt idx="3650">
                  <c:v>0</c:v>
                </c:pt>
                <c:pt idx="3651">
                  <c:v>0</c:v>
                </c:pt>
                <c:pt idx="3652">
                  <c:v>0</c:v>
                </c:pt>
                <c:pt idx="3653">
                  <c:v>0</c:v>
                </c:pt>
                <c:pt idx="3654">
                  <c:v>0</c:v>
                </c:pt>
                <c:pt idx="3655">
                  <c:v>0</c:v>
                </c:pt>
                <c:pt idx="3656">
                  <c:v>0</c:v>
                </c:pt>
                <c:pt idx="3657">
                  <c:v>0</c:v>
                </c:pt>
                <c:pt idx="3658">
                  <c:v>0</c:v>
                </c:pt>
                <c:pt idx="3659">
                  <c:v>0</c:v>
                </c:pt>
                <c:pt idx="3660">
                  <c:v>0</c:v>
                </c:pt>
                <c:pt idx="3661">
                  <c:v>0</c:v>
                </c:pt>
                <c:pt idx="3662">
                  <c:v>0</c:v>
                </c:pt>
                <c:pt idx="3663">
                  <c:v>0</c:v>
                </c:pt>
                <c:pt idx="3664">
                  <c:v>1</c:v>
                </c:pt>
                <c:pt idx="3665">
                  <c:v>0</c:v>
                </c:pt>
                <c:pt idx="3666">
                  <c:v>0</c:v>
                </c:pt>
                <c:pt idx="3667">
                  <c:v>0</c:v>
                </c:pt>
                <c:pt idx="3668">
                  <c:v>0</c:v>
                </c:pt>
                <c:pt idx="3669">
                  <c:v>0</c:v>
                </c:pt>
                <c:pt idx="3670">
                  <c:v>0</c:v>
                </c:pt>
                <c:pt idx="3671">
                  <c:v>0</c:v>
                </c:pt>
                <c:pt idx="3672">
                  <c:v>0</c:v>
                </c:pt>
                <c:pt idx="3673">
                  <c:v>0</c:v>
                </c:pt>
                <c:pt idx="3674">
                  <c:v>0</c:v>
                </c:pt>
                <c:pt idx="3675">
                  <c:v>0</c:v>
                </c:pt>
                <c:pt idx="3676">
                  <c:v>0</c:v>
                </c:pt>
                <c:pt idx="3677">
                  <c:v>0</c:v>
                </c:pt>
                <c:pt idx="3678">
                  <c:v>0</c:v>
                </c:pt>
                <c:pt idx="3679">
                  <c:v>0</c:v>
                </c:pt>
                <c:pt idx="3680">
                  <c:v>0</c:v>
                </c:pt>
                <c:pt idx="3681">
                  <c:v>0</c:v>
                </c:pt>
                <c:pt idx="3682">
                  <c:v>0</c:v>
                </c:pt>
                <c:pt idx="3683">
                  <c:v>0</c:v>
                </c:pt>
                <c:pt idx="3684">
                  <c:v>0</c:v>
                </c:pt>
                <c:pt idx="3685">
                  <c:v>0</c:v>
                </c:pt>
                <c:pt idx="3686">
                  <c:v>0</c:v>
                </c:pt>
                <c:pt idx="3687">
                  <c:v>0</c:v>
                </c:pt>
                <c:pt idx="3688">
                  <c:v>0</c:v>
                </c:pt>
                <c:pt idx="3689">
                  <c:v>0</c:v>
                </c:pt>
                <c:pt idx="3690">
                  <c:v>0</c:v>
                </c:pt>
                <c:pt idx="3691">
                  <c:v>0</c:v>
                </c:pt>
                <c:pt idx="3692">
                  <c:v>0</c:v>
                </c:pt>
                <c:pt idx="3693">
                  <c:v>0</c:v>
                </c:pt>
                <c:pt idx="3694">
                  <c:v>0</c:v>
                </c:pt>
                <c:pt idx="3695">
                  <c:v>0</c:v>
                </c:pt>
                <c:pt idx="3696">
                  <c:v>0</c:v>
                </c:pt>
                <c:pt idx="3697">
                  <c:v>0</c:v>
                </c:pt>
                <c:pt idx="3698">
                  <c:v>0</c:v>
                </c:pt>
                <c:pt idx="3699">
                  <c:v>0</c:v>
                </c:pt>
                <c:pt idx="3700">
                  <c:v>0</c:v>
                </c:pt>
                <c:pt idx="3701">
                  <c:v>0</c:v>
                </c:pt>
                <c:pt idx="3702">
                  <c:v>0</c:v>
                </c:pt>
                <c:pt idx="3703">
                  <c:v>0</c:v>
                </c:pt>
                <c:pt idx="3704">
                  <c:v>0</c:v>
                </c:pt>
                <c:pt idx="3705">
                  <c:v>0</c:v>
                </c:pt>
                <c:pt idx="3706">
                  <c:v>0</c:v>
                </c:pt>
                <c:pt idx="3707">
                  <c:v>0</c:v>
                </c:pt>
                <c:pt idx="3708">
                  <c:v>0</c:v>
                </c:pt>
                <c:pt idx="3709">
                  <c:v>0</c:v>
                </c:pt>
                <c:pt idx="3710">
                  <c:v>0</c:v>
                </c:pt>
                <c:pt idx="3711">
                  <c:v>0</c:v>
                </c:pt>
                <c:pt idx="3712">
                  <c:v>0</c:v>
                </c:pt>
                <c:pt idx="3713">
                  <c:v>0</c:v>
                </c:pt>
                <c:pt idx="3714">
                  <c:v>0</c:v>
                </c:pt>
                <c:pt idx="3715">
                  <c:v>0</c:v>
                </c:pt>
                <c:pt idx="3716">
                  <c:v>0</c:v>
                </c:pt>
                <c:pt idx="3717">
                  <c:v>0</c:v>
                </c:pt>
                <c:pt idx="3718">
                  <c:v>0</c:v>
                </c:pt>
                <c:pt idx="3719">
                  <c:v>0</c:v>
                </c:pt>
                <c:pt idx="3720">
                  <c:v>0</c:v>
                </c:pt>
                <c:pt idx="3721">
                  <c:v>0</c:v>
                </c:pt>
                <c:pt idx="3722">
                  <c:v>0</c:v>
                </c:pt>
                <c:pt idx="3723">
                  <c:v>0</c:v>
                </c:pt>
                <c:pt idx="3724">
                  <c:v>0</c:v>
                </c:pt>
                <c:pt idx="3725">
                  <c:v>0</c:v>
                </c:pt>
                <c:pt idx="3726">
                  <c:v>0</c:v>
                </c:pt>
                <c:pt idx="3727">
                  <c:v>0</c:v>
                </c:pt>
                <c:pt idx="3728">
                  <c:v>0</c:v>
                </c:pt>
                <c:pt idx="3729">
                  <c:v>0</c:v>
                </c:pt>
                <c:pt idx="3730">
                  <c:v>0</c:v>
                </c:pt>
                <c:pt idx="3731">
                  <c:v>0</c:v>
                </c:pt>
                <c:pt idx="3732">
                  <c:v>0</c:v>
                </c:pt>
                <c:pt idx="3733">
                  <c:v>0</c:v>
                </c:pt>
                <c:pt idx="3734">
                  <c:v>0</c:v>
                </c:pt>
                <c:pt idx="3735">
                  <c:v>0</c:v>
                </c:pt>
                <c:pt idx="3736">
                  <c:v>0</c:v>
                </c:pt>
                <c:pt idx="3737">
                  <c:v>0</c:v>
                </c:pt>
                <c:pt idx="3738">
                  <c:v>0</c:v>
                </c:pt>
                <c:pt idx="3739">
                  <c:v>0</c:v>
                </c:pt>
                <c:pt idx="3740">
                  <c:v>0</c:v>
                </c:pt>
                <c:pt idx="3741">
                  <c:v>0</c:v>
                </c:pt>
                <c:pt idx="3742">
                  <c:v>0</c:v>
                </c:pt>
                <c:pt idx="3743">
                  <c:v>0</c:v>
                </c:pt>
                <c:pt idx="3744">
                  <c:v>0</c:v>
                </c:pt>
                <c:pt idx="3745">
                  <c:v>0</c:v>
                </c:pt>
                <c:pt idx="3746">
                  <c:v>0</c:v>
                </c:pt>
                <c:pt idx="3747">
                  <c:v>0</c:v>
                </c:pt>
                <c:pt idx="3748">
                  <c:v>0</c:v>
                </c:pt>
                <c:pt idx="3749">
                  <c:v>0</c:v>
                </c:pt>
                <c:pt idx="3750">
                  <c:v>0</c:v>
                </c:pt>
                <c:pt idx="3751">
                  <c:v>0</c:v>
                </c:pt>
                <c:pt idx="3752">
                  <c:v>0</c:v>
                </c:pt>
                <c:pt idx="3753">
                  <c:v>0</c:v>
                </c:pt>
                <c:pt idx="3754">
                  <c:v>0</c:v>
                </c:pt>
                <c:pt idx="3755">
                  <c:v>0</c:v>
                </c:pt>
                <c:pt idx="3756">
                  <c:v>0</c:v>
                </c:pt>
                <c:pt idx="3757">
                  <c:v>0</c:v>
                </c:pt>
                <c:pt idx="3758">
                  <c:v>0</c:v>
                </c:pt>
                <c:pt idx="3759">
                  <c:v>0</c:v>
                </c:pt>
                <c:pt idx="3760">
                  <c:v>0</c:v>
                </c:pt>
                <c:pt idx="3761">
                  <c:v>0</c:v>
                </c:pt>
                <c:pt idx="3762">
                  <c:v>0</c:v>
                </c:pt>
                <c:pt idx="3763">
                  <c:v>0</c:v>
                </c:pt>
                <c:pt idx="3764">
                  <c:v>0</c:v>
                </c:pt>
                <c:pt idx="3765">
                  <c:v>0</c:v>
                </c:pt>
                <c:pt idx="3766">
                  <c:v>0</c:v>
                </c:pt>
                <c:pt idx="3767">
                  <c:v>0</c:v>
                </c:pt>
                <c:pt idx="3768">
                  <c:v>0</c:v>
                </c:pt>
                <c:pt idx="3769">
                  <c:v>0</c:v>
                </c:pt>
                <c:pt idx="3770">
                  <c:v>0</c:v>
                </c:pt>
                <c:pt idx="3771">
                  <c:v>0</c:v>
                </c:pt>
                <c:pt idx="3772">
                  <c:v>0</c:v>
                </c:pt>
                <c:pt idx="3773">
                  <c:v>0</c:v>
                </c:pt>
                <c:pt idx="3774">
                  <c:v>0</c:v>
                </c:pt>
                <c:pt idx="3775">
                  <c:v>0</c:v>
                </c:pt>
                <c:pt idx="3776">
                  <c:v>0</c:v>
                </c:pt>
                <c:pt idx="3777">
                  <c:v>0</c:v>
                </c:pt>
                <c:pt idx="3778">
                  <c:v>0</c:v>
                </c:pt>
                <c:pt idx="3779">
                  <c:v>0</c:v>
                </c:pt>
                <c:pt idx="3780">
                  <c:v>0</c:v>
                </c:pt>
                <c:pt idx="3781">
                  <c:v>0</c:v>
                </c:pt>
                <c:pt idx="3782">
                  <c:v>0</c:v>
                </c:pt>
                <c:pt idx="3783">
                  <c:v>0</c:v>
                </c:pt>
                <c:pt idx="3784">
                  <c:v>0</c:v>
                </c:pt>
                <c:pt idx="3785">
                  <c:v>0</c:v>
                </c:pt>
                <c:pt idx="3786">
                  <c:v>0</c:v>
                </c:pt>
                <c:pt idx="3787">
                  <c:v>0</c:v>
                </c:pt>
                <c:pt idx="3788">
                  <c:v>0</c:v>
                </c:pt>
                <c:pt idx="3789">
                  <c:v>0</c:v>
                </c:pt>
                <c:pt idx="3790">
                  <c:v>0</c:v>
                </c:pt>
                <c:pt idx="3791">
                  <c:v>0</c:v>
                </c:pt>
                <c:pt idx="3792">
                  <c:v>0</c:v>
                </c:pt>
                <c:pt idx="3793">
                  <c:v>0</c:v>
                </c:pt>
                <c:pt idx="3794">
                  <c:v>0</c:v>
                </c:pt>
                <c:pt idx="3795">
                  <c:v>0</c:v>
                </c:pt>
                <c:pt idx="3796">
                  <c:v>0</c:v>
                </c:pt>
                <c:pt idx="3797">
                  <c:v>0</c:v>
                </c:pt>
                <c:pt idx="3798">
                  <c:v>0</c:v>
                </c:pt>
                <c:pt idx="3799">
                  <c:v>0</c:v>
                </c:pt>
                <c:pt idx="3800">
                  <c:v>0</c:v>
                </c:pt>
                <c:pt idx="3801">
                  <c:v>0</c:v>
                </c:pt>
                <c:pt idx="3802">
                  <c:v>0</c:v>
                </c:pt>
                <c:pt idx="3803">
                  <c:v>0</c:v>
                </c:pt>
                <c:pt idx="3804">
                  <c:v>0</c:v>
                </c:pt>
                <c:pt idx="3805">
                  <c:v>0</c:v>
                </c:pt>
                <c:pt idx="3806">
                  <c:v>0</c:v>
                </c:pt>
                <c:pt idx="3807">
                  <c:v>0</c:v>
                </c:pt>
                <c:pt idx="3808">
                  <c:v>0</c:v>
                </c:pt>
                <c:pt idx="3809">
                  <c:v>0</c:v>
                </c:pt>
                <c:pt idx="3810">
                  <c:v>0</c:v>
                </c:pt>
                <c:pt idx="3811">
                  <c:v>0</c:v>
                </c:pt>
                <c:pt idx="3812">
                  <c:v>0</c:v>
                </c:pt>
                <c:pt idx="3813">
                  <c:v>0</c:v>
                </c:pt>
                <c:pt idx="3814">
                  <c:v>0</c:v>
                </c:pt>
                <c:pt idx="3815">
                  <c:v>0</c:v>
                </c:pt>
                <c:pt idx="3816">
                  <c:v>0</c:v>
                </c:pt>
                <c:pt idx="3817">
                  <c:v>0</c:v>
                </c:pt>
                <c:pt idx="3818">
                  <c:v>0</c:v>
                </c:pt>
                <c:pt idx="3819">
                  <c:v>0</c:v>
                </c:pt>
                <c:pt idx="3820">
                  <c:v>0</c:v>
                </c:pt>
                <c:pt idx="3821">
                  <c:v>0</c:v>
                </c:pt>
                <c:pt idx="3822">
                  <c:v>0</c:v>
                </c:pt>
                <c:pt idx="3823">
                  <c:v>0</c:v>
                </c:pt>
                <c:pt idx="3824">
                  <c:v>0</c:v>
                </c:pt>
                <c:pt idx="3825">
                  <c:v>0</c:v>
                </c:pt>
                <c:pt idx="3826">
                  <c:v>0</c:v>
                </c:pt>
                <c:pt idx="3827">
                  <c:v>0</c:v>
                </c:pt>
                <c:pt idx="3828">
                  <c:v>0</c:v>
                </c:pt>
                <c:pt idx="3829">
                  <c:v>0</c:v>
                </c:pt>
                <c:pt idx="3830">
                  <c:v>0</c:v>
                </c:pt>
                <c:pt idx="3831">
                  <c:v>0</c:v>
                </c:pt>
                <c:pt idx="3832">
                  <c:v>0</c:v>
                </c:pt>
                <c:pt idx="3833">
                  <c:v>0</c:v>
                </c:pt>
                <c:pt idx="3834">
                  <c:v>0</c:v>
                </c:pt>
                <c:pt idx="3835">
                  <c:v>0</c:v>
                </c:pt>
                <c:pt idx="3836">
                  <c:v>0</c:v>
                </c:pt>
                <c:pt idx="3837">
                  <c:v>0</c:v>
                </c:pt>
                <c:pt idx="3838">
                  <c:v>0</c:v>
                </c:pt>
                <c:pt idx="3839">
                  <c:v>0</c:v>
                </c:pt>
                <c:pt idx="3840">
                  <c:v>0</c:v>
                </c:pt>
                <c:pt idx="3841">
                  <c:v>0</c:v>
                </c:pt>
                <c:pt idx="3842">
                  <c:v>0</c:v>
                </c:pt>
                <c:pt idx="3843">
                  <c:v>0</c:v>
                </c:pt>
                <c:pt idx="3844">
                  <c:v>0</c:v>
                </c:pt>
                <c:pt idx="3845">
                  <c:v>0</c:v>
                </c:pt>
                <c:pt idx="3846">
                  <c:v>0</c:v>
                </c:pt>
                <c:pt idx="3847">
                  <c:v>0</c:v>
                </c:pt>
                <c:pt idx="3848">
                  <c:v>0</c:v>
                </c:pt>
                <c:pt idx="3849">
                  <c:v>0</c:v>
                </c:pt>
                <c:pt idx="3850">
                  <c:v>0</c:v>
                </c:pt>
                <c:pt idx="3851">
                  <c:v>0</c:v>
                </c:pt>
                <c:pt idx="3852">
                  <c:v>0</c:v>
                </c:pt>
                <c:pt idx="3853">
                  <c:v>0</c:v>
                </c:pt>
                <c:pt idx="3854">
                  <c:v>0</c:v>
                </c:pt>
                <c:pt idx="3855">
                  <c:v>0</c:v>
                </c:pt>
                <c:pt idx="3856">
                  <c:v>0</c:v>
                </c:pt>
                <c:pt idx="3857">
                  <c:v>0</c:v>
                </c:pt>
                <c:pt idx="3858">
                  <c:v>0</c:v>
                </c:pt>
                <c:pt idx="3859">
                  <c:v>0</c:v>
                </c:pt>
                <c:pt idx="3860">
                  <c:v>0</c:v>
                </c:pt>
                <c:pt idx="3861">
                  <c:v>0</c:v>
                </c:pt>
                <c:pt idx="3862">
                  <c:v>0</c:v>
                </c:pt>
                <c:pt idx="3863">
                  <c:v>0</c:v>
                </c:pt>
                <c:pt idx="3864">
                  <c:v>0</c:v>
                </c:pt>
                <c:pt idx="3865">
                  <c:v>0</c:v>
                </c:pt>
                <c:pt idx="3866">
                  <c:v>0</c:v>
                </c:pt>
                <c:pt idx="3867">
                  <c:v>0</c:v>
                </c:pt>
                <c:pt idx="3868">
                  <c:v>0</c:v>
                </c:pt>
                <c:pt idx="3869">
                  <c:v>0</c:v>
                </c:pt>
                <c:pt idx="3870">
                  <c:v>0</c:v>
                </c:pt>
                <c:pt idx="3871">
                  <c:v>0</c:v>
                </c:pt>
                <c:pt idx="3872">
                  <c:v>0</c:v>
                </c:pt>
                <c:pt idx="3873">
                  <c:v>0</c:v>
                </c:pt>
                <c:pt idx="3874">
                  <c:v>0</c:v>
                </c:pt>
                <c:pt idx="3875">
                  <c:v>0</c:v>
                </c:pt>
                <c:pt idx="3876">
                  <c:v>0</c:v>
                </c:pt>
                <c:pt idx="3877">
                  <c:v>0</c:v>
                </c:pt>
                <c:pt idx="3878">
                  <c:v>0</c:v>
                </c:pt>
                <c:pt idx="3879">
                  <c:v>0</c:v>
                </c:pt>
                <c:pt idx="3880">
                  <c:v>0</c:v>
                </c:pt>
                <c:pt idx="3881">
                  <c:v>0</c:v>
                </c:pt>
                <c:pt idx="3882">
                  <c:v>0</c:v>
                </c:pt>
                <c:pt idx="3883">
                  <c:v>0</c:v>
                </c:pt>
                <c:pt idx="3884">
                  <c:v>0</c:v>
                </c:pt>
                <c:pt idx="3885">
                  <c:v>0</c:v>
                </c:pt>
                <c:pt idx="3886">
                  <c:v>0</c:v>
                </c:pt>
                <c:pt idx="3887">
                  <c:v>0</c:v>
                </c:pt>
                <c:pt idx="3888">
                  <c:v>0</c:v>
                </c:pt>
                <c:pt idx="3889">
                  <c:v>0</c:v>
                </c:pt>
                <c:pt idx="3890">
                  <c:v>0</c:v>
                </c:pt>
                <c:pt idx="3891">
                  <c:v>0</c:v>
                </c:pt>
                <c:pt idx="3892">
                  <c:v>0</c:v>
                </c:pt>
                <c:pt idx="3893">
                  <c:v>0</c:v>
                </c:pt>
                <c:pt idx="3894">
                  <c:v>0</c:v>
                </c:pt>
                <c:pt idx="3895">
                  <c:v>0</c:v>
                </c:pt>
                <c:pt idx="3896">
                  <c:v>0</c:v>
                </c:pt>
                <c:pt idx="3897">
                  <c:v>0</c:v>
                </c:pt>
                <c:pt idx="3898">
                  <c:v>0</c:v>
                </c:pt>
                <c:pt idx="3899">
                  <c:v>0</c:v>
                </c:pt>
                <c:pt idx="3900">
                  <c:v>0</c:v>
                </c:pt>
                <c:pt idx="3901">
                  <c:v>0</c:v>
                </c:pt>
                <c:pt idx="3902">
                  <c:v>0</c:v>
                </c:pt>
                <c:pt idx="3903">
                  <c:v>0</c:v>
                </c:pt>
                <c:pt idx="3904">
                  <c:v>0</c:v>
                </c:pt>
                <c:pt idx="3905">
                  <c:v>0</c:v>
                </c:pt>
                <c:pt idx="3906">
                  <c:v>0</c:v>
                </c:pt>
                <c:pt idx="3907">
                  <c:v>0</c:v>
                </c:pt>
                <c:pt idx="3908">
                  <c:v>0</c:v>
                </c:pt>
                <c:pt idx="3909">
                  <c:v>0</c:v>
                </c:pt>
                <c:pt idx="3910">
                  <c:v>0</c:v>
                </c:pt>
                <c:pt idx="3911">
                  <c:v>0</c:v>
                </c:pt>
                <c:pt idx="3912">
                  <c:v>0</c:v>
                </c:pt>
                <c:pt idx="3913">
                  <c:v>0</c:v>
                </c:pt>
                <c:pt idx="3914">
                  <c:v>0</c:v>
                </c:pt>
                <c:pt idx="3915">
                  <c:v>0</c:v>
                </c:pt>
                <c:pt idx="3916">
                  <c:v>0</c:v>
                </c:pt>
                <c:pt idx="3917">
                  <c:v>0</c:v>
                </c:pt>
                <c:pt idx="3918">
                  <c:v>0</c:v>
                </c:pt>
                <c:pt idx="3919">
                  <c:v>0</c:v>
                </c:pt>
                <c:pt idx="3920">
                  <c:v>0</c:v>
                </c:pt>
                <c:pt idx="3921">
                  <c:v>0</c:v>
                </c:pt>
                <c:pt idx="3922">
                  <c:v>0</c:v>
                </c:pt>
                <c:pt idx="3923">
                  <c:v>0</c:v>
                </c:pt>
                <c:pt idx="3924">
                  <c:v>0</c:v>
                </c:pt>
                <c:pt idx="3925">
                  <c:v>0</c:v>
                </c:pt>
                <c:pt idx="3926">
                  <c:v>0</c:v>
                </c:pt>
                <c:pt idx="3927">
                  <c:v>0</c:v>
                </c:pt>
                <c:pt idx="3928">
                  <c:v>0</c:v>
                </c:pt>
                <c:pt idx="3929">
                  <c:v>0</c:v>
                </c:pt>
                <c:pt idx="3930">
                  <c:v>0</c:v>
                </c:pt>
                <c:pt idx="3931">
                  <c:v>0</c:v>
                </c:pt>
                <c:pt idx="3932">
                  <c:v>0</c:v>
                </c:pt>
                <c:pt idx="3933">
                  <c:v>0</c:v>
                </c:pt>
                <c:pt idx="3934">
                  <c:v>0</c:v>
                </c:pt>
                <c:pt idx="3935">
                  <c:v>0</c:v>
                </c:pt>
                <c:pt idx="3936">
                  <c:v>0</c:v>
                </c:pt>
                <c:pt idx="3937">
                  <c:v>0</c:v>
                </c:pt>
                <c:pt idx="3938">
                  <c:v>0</c:v>
                </c:pt>
                <c:pt idx="3939">
                  <c:v>0</c:v>
                </c:pt>
                <c:pt idx="3940">
                  <c:v>0</c:v>
                </c:pt>
                <c:pt idx="3941">
                  <c:v>0</c:v>
                </c:pt>
                <c:pt idx="3942">
                  <c:v>0</c:v>
                </c:pt>
                <c:pt idx="3943">
                  <c:v>0</c:v>
                </c:pt>
                <c:pt idx="3944">
                  <c:v>0</c:v>
                </c:pt>
                <c:pt idx="3945">
                  <c:v>0</c:v>
                </c:pt>
                <c:pt idx="3946">
                  <c:v>0</c:v>
                </c:pt>
                <c:pt idx="3947">
                  <c:v>0</c:v>
                </c:pt>
                <c:pt idx="3948">
                  <c:v>0</c:v>
                </c:pt>
                <c:pt idx="3949">
                  <c:v>0</c:v>
                </c:pt>
                <c:pt idx="3950">
                  <c:v>0</c:v>
                </c:pt>
                <c:pt idx="3951">
                  <c:v>0</c:v>
                </c:pt>
                <c:pt idx="3952">
                  <c:v>0</c:v>
                </c:pt>
                <c:pt idx="3953">
                  <c:v>0</c:v>
                </c:pt>
                <c:pt idx="3954">
                  <c:v>0</c:v>
                </c:pt>
                <c:pt idx="3955">
                  <c:v>0</c:v>
                </c:pt>
                <c:pt idx="3956">
                  <c:v>0</c:v>
                </c:pt>
                <c:pt idx="3957">
                  <c:v>0</c:v>
                </c:pt>
                <c:pt idx="3958">
                  <c:v>0</c:v>
                </c:pt>
                <c:pt idx="3959">
                  <c:v>0</c:v>
                </c:pt>
                <c:pt idx="3960">
                  <c:v>0</c:v>
                </c:pt>
                <c:pt idx="3961">
                  <c:v>0</c:v>
                </c:pt>
                <c:pt idx="3962">
                  <c:v>0</c:v>
                </c:pt>
                <c:pt idx="3963">
                  <c:v>0</c:v>
                </c:pt>
                <c:pt idx="3964">
                  <c:v>0</c:v>
                </c:pt>
                <c:pt idx="3965">
                  <c:v>0</c:v>
                </c:pt>
                <c:pt idx="3966">
                  <c:v>0</c:v>
                </c:pt>
                <c:pt idx="3967">
                  <c:v>0</c:v>
                </c:pt>
                <c:pt idx="3968">
                  <c:v>0</c:v>
                </c:pt>
                <c:pt idx="3969">
                  <c:v>0</c:v>
                </c:pt>
                <c:pt idx="3970">
                  <c:v>0</c:v>
                </c:pt>
                <c:pt idx="3971">
                  <c:v>0</c:v>
                </c:pt>
                <c:pt idx="3972">
                  <c:v>0</c:v>
                </c:pt>
                <c:pt idx="3973">
                  <c:v>0</c:v>
                </c:pt>
                <c:pt idx="3974">
                  <c:v>0</c:v>
                </c:pt>
                <c:pt idx="3975">
                  <c:v>0</c:v>
                </c:pt>
                <c:pt idx="3976">
                  <c:v>0</c:v>
                </c:pt>
                <c:pt idx="3977">
                  <c:v>0</c:v>
                </c:pt>
                <c:pt idx="3978">
                  <c:v>0</c:v>
                </c:pt>
                <c:pt idx="3979">
                  <c:v>0</c:v>
                </c:pt>
                <c:pt idx="3980">
                  <c:v>0</c:v>
                </c:pt>
                <c:pt idx="3981">
                  <c:v>0</c:v>
                </c:pt>
                <c:pt idx="3982">
                  <c:v>0</c:v>
                </c:pt>
                <c:pt idx="3983">
                  <c:v>0</c:v>
                </c:pt>
                <c:pt idx="3984">
                  <c:v>0</c:v>
                </c:pt>
                <c:pt idx="3985">
                  <c:v>0</c:v>
                </c:pt>
                <c:pt idx="3986">
                  <c:v>0</c:v>
                </c:pt>
                <c:pt idx="3987">
                  <c:v>0</c:v>
                </c:pt>
                <c:pt idx="3988">
                  <c:v>0</c:v>
                </c:pt>
                <c:pt idx="3989">
                  <c:v>0</c:v>
                </c:pt>
                <c:pt idx="3990">
                  <c:v>0</c:v>
                </c:pt>
                <c:pt idx="3991">
                  <c:v>0</c:v>
                </c:pt>
                <c:pt idx="3992">
                  <c:v>0</c:v>
                </c:pt>
                <c:pt idx="3993">
                  <c:v>0</c:v>
                </c:pt>
                <c:pt idx="3994">
                  <c:v>0</c:v>
                </c:pt>
                <c:pt idx="3995">
                  <c:v>0</c:v>
                </c:pt>
                <c:pt idx="3996">
                  <c:v>0</c:v>
                </c:pt>
                <c:pt idx="3997">
                  <c:v>0</c:v>
                </c:pt>
                <c:pt idx="3998">
                  <c:v>0</c:v>
                </c:pt>
                <c:pt idx="3999">
                  <c:v>0</c:v>
                </c:pt>
                <c:pt idx="4000">
                  <c:v>0</c:v>
                </c:pt>
                <c:pt idx="4001">
                  <c:v>0</c:v>
                </c:pt>
                <c:pt idx="4002">
                  <c:v>0</c:v>
                </c:pt>
                <c:pt idx="4003">
                  <c:v>0</c:v>
                </c:pt>
                <c:pt idx="4004">
                  <c:v>0</c:v>
                </c:pt>
                <c:pt idx="4005">
                  <c:v>0</c:v>
                </c:pt>
                <c:pt idx="4006">
                  <c:v>0</c:v>
                </c:pt>
                <c:pt idx="4007">
                  <c:v>0</c:v>
                </c:pt>
                <c:pt idx="4008">
                  <c:v>0</c:v>
                </c:pt>
                <c:pt idx="4009">
                  <c:v>0</c:v>
                </c:pt>
                <c:pt idx="4010">
                  <c:v>0</c:v>
                </c:pt>
                <c:pt idx="4011">
                  <c:v>0</c:v>
                </c:pt>
                <c:pt idx="4012">
                  <c:v>0</c:v>
                </c:pt>
                <c:pt idx="4013">
                  <c:v>0</c:v>
                </c:pt>
                <c:pt idx="4014">
                  <c:v>0</c:v>
                </c:pt>
                <c:pt idx="4015">
                  <c:v>0</c:v>
                </c:pt>
                <c:pt idx="4016">
                  <c:v>0</c:v>
                </c:pt>
                <c:pt idx="4017">
                  <c:v>0</c:v>
                </c:pt>
                <c:pt idx="4018">
                  <c:v>0</c:v>
                </c:pt>
                <c:pt idx="4019">
                  <c:v>0</c:v>
                </c:pt>
                <c:pt idx="4020">
                  <c:v>0</c:v>
                </c:pt>
                <c:pt idx="4021">
                  <c:v>0</c:v>
                </c:pt>
                <c:pt idx="4022">
                  <c:v>0</c:v>
                </c:pt>
                <c:pt idx="4023">
                  <c:v>0</c:v>
                </c:pt>
                <c:pt idx="4024">
                  <c:v>0</c:v>
                </c:pt>
                <c:pt idx="4025">
                  <c:v>0</c:v>
                </c:pt>
                <c:pt idx="4026">
                  <c:v>0</c:v>
                </c:pt>
                <c:pt idx="4027">
                  <c:v>0</c:v>
                </c:pt>
                <c:pt idx="4028">
                  <c:v>0</c:v>
                </c:pt>
                <c:pt idx="4029">
                  <c:v>0</c:v>
                </c:pt>
                <c:pt idx="4030">
                  <c:v>0</c:v>
                </c:pt>
                <c:pt idx="4031">
                  <c:v>0</c:v>
                </c:pt>
                <c:pt idx="4032">
                  <c:v>0</c:v>
                </c:pt>
                <c:pt idx="4033">
                  <c:v>0</c:v>
                </c:pt>
                <c:pt idx="4034">
                  <c:v>0</c:v>
                </c:pt>
                <c:pt idx="4035">
                  <c:v>0</c:v>
                </c:pt>
                <c:pt idx="4036">
                  <c:v>0</c:v>
                </c:pt>
                <c:pt idx="4037">
                  <c:v>0</c:v>
                </c:pt>
                <c:pt idx="4038">
                  <c:v>0</c:v>
                </c:pt>
                <c:pt idx="4039">
                  <c:v>0</c:v>
                </c:pt>
                <c:pt idx="4040">
                  <c:v>0</c:v>
                </c:pt>
                <c:pt idx="4041">
                  <c:v>0</c:v>
                </c:pt>
                <c:pt idx="4042">
                  <c:v>0</c:v>
                </c:pt>
                <c:pt idx="4043">
                  <c:v>0</c:v>
                </c:pt>
                <c:pt idx="4044">
                  <c:v>0</c:v>
                </c:pt>
                <c:pt idx="4045">
                  <c:v>0</c:v>
                </c:pt>
                <c:pt idx="4046">
                  <c:v>0</c:v>
                </c:pt>
                <c:pt idx="4047">
                  <c:v>0</c:v>
                </c:pt>
                <c:pt idx="4048">
                  <c:v>0</c:v>
                </c:pt>
                <c:pt idx="4049">
                  <c:v>0</c:v>
                </c:pt>
                <c:pt idx="4050">
                  <c:v>0</c:v>
                </c:pt>
                <c:pt idx="4051">
                  <c:v>0</c:v>
                </c:pt>
                <c:pt idx="4052">
                  <c:v>0</c:v>
                </c:pt>
                <c:pt idx="4053">
                  <c:v>0</c:v>
                </c:pt>
                <c:pt idx="4054">
                  <c:v>0</c:v>
                </c:pt>
                <c:pt idx="4055">
                  <c:v>0</c:v>
                </c:pt>
                <c:pt idx="4056">
                  <c:v>0</c:v>
                </c:pt>
                <c:pt idx="4057">
                  <c:v>0</c:v>
                </c:pt>
                <c:pt idx="4058">
                  <c:v>0</c:v>
                </c:pt>
                <c:pt idx="4059">
                  <c:v>0</c:v>
                </c:pt>
                <c:pt idx="4060">
                  <c:v>0</c:v>
                </c:pt>
                <c:pt idx="4061">
                  <c:v>0</c:v>
                </c:pt>
                <c:pt idx="4062">
                  <c:v>0</c:v>
                </c:pt>
                <c:pt idx="4063">
                  <c:v>0</c:v>
                </c:pt>
                <c:pt idx="4064">
                  <c:v>0</c:v>
                </c:pt>
                <c:pt idx="4065">
                  <c:v>0</c:v>
                </c:pt>
                <c:pt idx="4066">
                  <c:v>0</c:v>
                </c:pt>
                <c:pt idx="4067">
                  <c:v>0</c:v>
                </c:pt>
                <c:pt idx="4068">
                  <c:v>0</c:v>
                </c:pt>
                <c:pt idx="4069">
                  <c:v>0</c:v>
                </c:pt>
                <c:pt idx="4070">
                  <c:v>0</c:v>
                </c:pt>
                <c:pt idx="4071">
                  <c:v>0</c:v>
                </c:pt>
                <c:pt idx="4072">
                  <c:v>0</c:v>
                </c:pt>
                <c:pt idx="4073">
                  <c:v>0</c:v>
                </c:pt>
                <c:pt idx="4074">
                  <c:v>0</c:v>
                </c:pt>
                <c:pt idx="4075">
                  <c:v>0</c:v>
                </c:pt>
                <c:pt idx="4076">
                  <c:v>0</c:v>
                </c:pt>
                <c:pt idx="4077">
                  <c:v>0</c:v>
                </c:pt>
                <c:pt idx="4078">
                  <c:v>0</c:v>
                </c:pt>
                <c:pt idx="4079">
                  <c:v>0</c:v>
                </c:pt>
                <c:pt idx="4080">
                  <c:v>0</c:v>
                </c:pt>
                <c:pt idx="4081">
                  <c:v>0</c:v>
                </c:pt>
                <c:pt idx="4082">
                  <c:v>0</c:v>
                </c:pt>
                <c:pt idx="4083">
                  <c:v>0</c:v>
                </c:pt>
                <c:pt idx="4084">
                  <c:v>0</c:v>
                </c:pt>
                <c:pt idx="4085">
                  <c:v>0</c:v>
                </c:pt>
                <c:pt idx="4086">
                  <c:v>0</c:v>
                </c:pt>
                <c:pt idx="4087">
                  <c:v>0</c:v>
                </c:pt>
                <c:pt idx="4088">
                  <c:v>0</c:v>
                </c:pt>
                <c:pt idx="4089">
                  <c:v>0</c:v>
                </c:pt>
                <c:pt idx="4090">
                  <c:v>0</c:v>
                </c:pt>
                <c:pt idx="4091">
                  <c:v>0</c:v>
                </c:pt>
                <c:pt idx="4092">
                  <c:v>0</c:v>
                </c:pt>
                <c:pt idx="4093">
                  <c:v>0</c:v>
                </c:pt>
                <c:pt idx="4094">
                  <c:v>0</c:v>
                </c:pt>
                <c:pt idx="4095">
                  <c:v>0</c:v>
                </c:pt>
                <c:pt idx="4096">
                  <c:v>0</c:v>
                </c:pt>
                <c:pt idx="4097">
                  <c:v>0</c:v>
                </c:pt>
                <c:pt idx="4098">
                  <c:v>0</c:v>
                </c:pt>
                <c:pt idx="4099">
                  <c:v>1</c:v>
                </c:pt>
                <c:pt idx="4100">
                  <c:v>0</c:v>
                </c:pt>
                <c:pt idx="4101">
                  <c:v>0</c:v>
                </c:pt>
                <c:pt idx="4102">
                  <c:v>0</c:v>
                </c:pt>
                <c:pt idx="4103">
                  <c:v>0</c:v>
                </c:pt>
                <c:pt idx="4104">
                  <c:v>0</c:v>
                </c:pt>
                <c:pt idx="4105">
                  <c:v>0</c:v>
                </c:pt>
                <c:pt idx="4106">
                  <c:v>0</c:v>
                </c:pt>
                <c:pt idx="4107">
                  <c:v>0</c:v>
                </c:pt>
                <c:pt idx="4108">
                  <c:v>0</c:v>
                </c:pt>
                <c:pt idx="4109">
                  <c:v>0</c:v>
                </c:pt>
                <c:pt idx="4110">
                  <c:v>0</c:v>
                </c:pt>
                <c:pt idx="4111">
                  <c:v>0</c:v>
                </c:pt>
                <c:pt idx="4112">
                  <c:v>0</c:v>
                </c:pt>
                <c:pt idx="4113">
                  <c:v>0</c:v>
                </c:pt>
                <c:pt idx="4114">
                  <c:v>0</c:v>
                </c:pt>
                <c:pt idx="4115">
                  <c:v>0</c:v>
                </c:pt>
                <c:pt idx="4116">
                  <c:v>0</c:v>
                </c:pt>
                <c:pt idx="4117">
                  <c:v>0</c:v>
                </c:pt>
                <c:pt idx="4118">
                  <c:v>0</c:v>
                </c:pt>
                <c:pt idx="4119">
                  <c:v>0</c:v>
                </c:pt>
                <c:pt idx="4120">
                  <c:v>1</c:v>
                </c:pt>
              </c:numCache>
            </c:numRef>
          </c:yVal>
          <c:smooth val="1"/>
        </c:ser>
        <c:ser>
          <c:idx val="2"/>
          <c:order val="2"/>
          <c:tx>
            <c:v>134_16</c:v>
          </c:tx>
          <c:marker>
            <c:symbol val="none"/>
          </c:marker>
          <c:xVal>
            <c:numRef>
              <c:f>Sheet1!$A$1:$A$6214</c:f>
              <c:numCache>
                <c:formatCode>General</c:formatCode>
                <c:ptCount val="621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pt idx="129">
                  <c:v>129</c:v>
                </c:pt>
                <c:pt idx="130">
                  <c:v>130</c:v>
                </c:pt>
                <c:pt idx="131">
                  <c:v>131</c:v>
                </c:pt>
                <c:pt idx="132">
                  <c:v>132</c:v>
                </c:pt>
                <c:pt idx="133">
                  <c:v>133</c:v>
                </c:pt>
                <c:pt idx="134">
                  <c:v>134</c:v>
                </c:pt>
                <c:pt idx="135">
                  <c:v>135</c:v>
                </c:pt>
                <c:pt idx="136">
                  <c:v>136</c:v>
                </c:pt>
                <c:pt idx="137">
                  <c:v>137</c:v>
                </c:pt>
                <c:pt idx="138">
                  <c:v>138</c:v>
                </c:pt>
                <c:pt idx="139">
                  <c:v>139</c:v>
                </c:pt>
                <c:pt idx="140">
                  <c:v>140</c:v>
                </c:pt>
                <c:pt idx="141">
                  <c:v>141</c:v>
                </c:pt>
                <c:pt idx="142">
                  <c:v>142</c:v>
                </c:pt>
                <c:pt idx="143">
                  <c:v>143</c:v>
                </c:pt>
                <c:pt idx="144">
                  <c:v>144</c:v>
                </c:pt>
                <c:pt idx="145">
                  <c:v>145</c:v>
                </c:pt>
                <c:pt idx="146">
                  <c:v>146</c:v>
                </c:pt>
                <c:pt idx="147">
                  <c:v>147</c:v>
                </c:pt>
                <c:pt idx="148">
                  <c:v>148</c:v>
                </c:pt>
                <c:pt idx="149">
                  <c:v>149</c:v>
                </c:pt>
                <c:pt idx="150">
                  <c:v>150</c:v>
                </c:pt>
                <c:pt idx="151">
                  <c:v>151</c:v>
                </c:pt>
                <c:pt idx="152">
                  <c:v>152</c:v>
                </c:pt>
                <c:pt idx="153">
                  <c:v>153</c:v>
                </c:pt>
                <c:pt idx="154">
                  <c:v>154</c:v>
                </c:pt>
                <c:pt idx="155">
                  <c:v>155</c:v>
                </c:pt>
                <c:pt idx="156">
                  <c:v>156</c:v>
                </c:pt>
                <c:pt idx="157">
                  <c:v>157</c:v>
                </c:pt>
                <c:pt idx="158">
                  <c:v>158</c:v>
                </c:pt>
                <c:pt idx="159">
                  <c:v>159</c:v>
                </c:pt>
                <c:pt idx="160">
                  <c:v>160</c:v>
                </c:pt>
                <c:pt idx="161">
                  <c:v>161</c:v>
                </c:pt>
                <c:pt idx="162">
                  <c:v>162</c:v>
                </c:pt>
                <c:pt idx="163">
                  <c:v>163</c:v>
                </c:pt>
                <c:pt idx="164">
                  <c:v>164</c:v>
                </c:pt>
                <c:pt idx="165">
                  <c:v>165</c:v>
                </c:pt>
                <c:pt idx="166">
                  <c:v>166</c:v>
                </c:pt>
                <c:pt idx="167">
                  <c:v>167</c:v>
                </c:pt>
                <c:pt idx="168">
                  <c:v>168</c:v>
                </c:pt>
                <c:pt idx="169">
                  <c:v>169</c:v>
                </c:pt>
                <c:pt idx="170">
                  <c:v>170</c:v>
                </c:pt>
                <c:pt idx="171">
                  <c:v>171</c:v>
                </c:pt>
                <c:pt idx="172">
                  <c:v>172</c:v>
                </c:pt>
                <c:pt idx="173">
                  <c:v>173</c:v>
                </c:pt>
                <c:pt idx="174">
                  <c:v>174</c:v>
                </c:pt>
                <c:pt idx="175">
                  <c:v>175</c:v>
                </c:pt>
                <c:pt idx="176">
                  <c:v>176</c:v>
                </c:pt>
                <c:pt idx="177">
                  <c:v>177</c:v>
                </c:pt>
                <c:pt idx="178">
                  <c:v>178</c:v>
                </c:pt>
                <c:pt idx="179">
                  <c:v>179</c:v>
                </c:pt>
                <c:pt idx="180">
                  <c:v>180</c:v>
                </c:pt>
                <c:pt idx="181">
                  <c:v>181</c:v>
                </c:pt>
                <c:pt idx="182">
                  <c:v>182</c:v>
                </c:pt>
                <c:pt idx="183">
                  <c:v>183</c:v>
                </c:pt>
                <c:pt idx="184">
                  <c:v>184</c:v>
                </c:pt>
                <c:pt idx="185">
                  <c:v>185</c:v>
                </c:pt>
                <c:pt idx="186">
                  <c:v>186</c:v>
                </c:pt>
                <c:pt idx="187">
                  <c:v>187</c:v>
                </c:pt>
                <c:pt idx="188">
                  <c:v>188</c:v>
                </c:pt>
                <c:pt idx="189">
                  <c:v>189</c:v>
                </c:pt>
                <c:pt idx="190">
                  <c:v>190</c:v>
                </c:pt>
                <c:pt idx="191">
                  <c:v>191</c:v>
                </c:pt>
                <c:pt idx="192">
                  <c:v>192</c:v>
                </c:pt>
                <c:pt idx="193">
                  <c:v>193</c:v>
                </c:pt>
                <c:pt idx="194">
                  <c:v>194</c:v>
                </c:pt>
                <c:pt idx="195">
                  <c:v>195</c:v>
                </c:pt>
                <c:pt idx="196">
                  <c:v>196</c:v>
                </c:pt>
                <c:pt idx="197">
                  <c:v>197</c:v>
                </c:pt>
                <c:pt idx="198">
                  <c:v>198</c:v>
                </c:pt>
                <c:pt idx="199">
                  <c:v>199</c:v>
                </c:pt>
                <c:pt idx="200">
                  <c:v>200</c:v>
                </c:pt>
                <c:pt idx="201">
                  <c:v>201</c:v>
                </c:pt>
                <c:pt idx="202">
                  <c:v>202</c:v>
                </c:pt>
                <c:pt idx="203">
                  <c:v>203</c:v>
                </c:pt>
                <c:pt idx="204">
                  <c:v>204</c:v>
                </c:pt>
                <c:pt idx="205">
                  <c:v>205</c:v>
                </c:pt>
                <c:pt idx="206">
                  <c:v>206</c:v>
                </c:pt>
                <c:pt idx="207">
                  <c:v>207</c:v>
                </c:pt>
                <c:pt idx="208">
                  <c:v>208</c:v>
                </c:pt>
                <c:pt idx="209">
                  <c:v>209</c:v>
                </c:pt>
                <c:pt idx="210">
                  <c:v>210</c:v>
                </c:pt>
                <c:pt idx="211">
                  <c:v>211</c:v>
                </c:pt>
                <c:pt idx="212">
                  <c:v>212</c:v>
                </c:pt>
                <c:pt idx="213">
                  <c:v>213</c:v>
                </c:pt>
                <c:pt idx="214">
                  <c:v>214</c:v>
                </c:pt>
                <c:pt idx="215">
                  <c:v>215</c:v>
                </c:pt>
                <c:pt idx="216">
                  <c:v>216</c:v>
                </c:pt>
                <c:pt idx="217">
                  <c:v>217</c:v>
                </c:pt>
                <c:pt idx="218">
                  <c:v>218</c:v>
                </c:pt>
                <c:pt idx="219">
                  <c:v>219</c:v>
                </c:pt>
                <c:pt idx="220">
                  <c:v>220</c:v>
                </c:pt>
                <c:pt idx="221">
                  <c:v>221</c:v>
                </c:pt>
                <c:pt idx="222">
                  <c:v>222</c:v>
                </c:pt>
                <c:pt idx="223">
                  <c:v>223</c:v>
                </c:pt>
                <c:pt idx="224">
                  <c:v>224</c:v>
                </c:pt>
                <c:pt idx="225">
                  <c:v>225</c:v>
                </c:pt>
                <c:pt idx="226">
                  <c:v>226</c:v>
                </c:pt>
                <c:pt idx="227">
                  <c:v>227</c:v>
                </c:pt>
                <c:pt idx="228">
                  <c:v>228</c:v>
                </c:pt>
                <c:pt idx="229">
                  <c:v>229</c:v>
                </c:pt>
                <c:pt idx="230">
                  <c:v>230</c:v>
                </c:pt>
                <c:pt idx="231">
                  <c:v>231</c:v>
                </c:pt>
                <c:pt idx="232">
                  <c:v>232</c:v>
                </c:pt>
                <c:pt idx="233">
                  <c:v>233</c:v>
                </c:pt>
                <c:pt idx="234">
                  <c:v>234</c:v>
                </c:pt>
                <c:pt idx="235">
                  <c:v>235</c:v>
                </c:pt>
                <c:pt idx="236">
                  <c:v>236</c:v>
                </c:pt>
                <c:pt idx="237">
                  <c:v>237</c:v>
                </c:pt>
                <c:pt idx="238">
                  <c:v>238</c:v>
                </c:pt>
                <c:pt idx="239">
                  <c:v>239</c:v>
                </c:pt>
                <c:pt idx="240">
                  <c:v>240</c:v>
                </c:pt>
                <c:pt idx="241">
                  <c:v>241</c:v>
                </c:pt>
                <c:pt idx="242">
                  <c:v>242</c:v>
                </c:pt>
                <c:pt idx="243">
                  <c:v>243</c:v>
                </c:pt>
                <c:pt idx="244">
                  <c:v>244</c:v>
                </c:pt>
                <c:pt idx="245">
                  <c:v>245</c:v>
                </c:pt>
                <c:pt idx="246">
                  <c:v>246</c:v>
                </c:pt>
                <c:pt idx="247">
                  <c:v>247</c:v>
                </c:pt>
                <c:pt idx="248">
                  <c:v>248</c:v>
                </c:pt>
                <c:pt idx="249">
                  <c:v>249</c:v>
                </c:pt>
                <c:pt idx="250">
                  <c:v>250</c:v>
                </c:pt>
                <c:pt idx="251">
                  <c:v>251</c:v>
                </c:pt>
                <c:pt idx="252">
                  <c:v>252</c:v>
                </c:pt>
                <c:pt idx="253">
                  <c:v>253</c:v>
                </c:pt>
                <c:pt idx="254">
                  <c:v>254</c:v>
                </c:pt>
                <c:pt idx="255">
                  <c:v>255</c:v>
                </c:pt>
                <c:pt idx="256">
                  <c:v>256</c:v>
                </c:pt>
                <c:pt idx="257">
                  <c:v>257</c:v>
                </c:pt>
                <c:pt idx="258">
                  <c:v>258</c:v>
                </c:pt>
                <c:pt idx="259">
                  <c:v>259</c:v>
                </c:pt>
                <c:pt idx="260">
                  <c:v>260</c:v>
                </c:pt>
                <c:pt idx="261">
                  <c:v>261</c:v>
                </c:pt>
                <c:pt idx="262">
                  <c:v>262</c:v>
                </c:pt>
                <c:pt idx="263">
                  <c:v>263</c:v>
                </c:pt>
                <c:pt idx="264">
                  <c:v>264</c:v>
                </c:pt>
                <c:pt idx="265">
                  <c:v>265</c:v>
                </c:pt>
                <c:pt idx="266">
                  <c:v>266</c:v>
                </c:pt>
                <c:pt idx="267">
                  <c:v>267</c:v>
                </c:pt>
                <c:pt idx="268">
                  <c:v>268</c:v>
                </c:pt>
                <c:pt idx="269">
                  <c:v>269</c:v>
                </c:pt>
                <c:pt idx="270">
                  <c:v>270</c:v>
                </c:pt>
                <c:pt idx="271">
                  <c:v>271</c:v>
                </c:pt>
                <c:pt idx="272">
                  <c:v>272</c:v>
                </c:pt>
                <c:pt idx="273">
                  <c:v>273</c:v>
                </c:pt>
                <c:pt idx="274">
                  <c:v>274</c:v>
                </c:pt>
                <c:pt idx="275">
                  <c:v>275</c:v>
                </c:pt>
                <c:pt idx="276">
                  <c:v>276</c:v>
                </c:pt>
                <c:pt idx="277">
                  <c:v>277</c:v>
                </c:pt>
                <c:pt idx="278">
                  <c:v>278</c:v>
                </c:pt>
                <c:pt idx="279">
                  <c:v>279</c:v>
                </c:pt>
                <c:pt idx="280">
                  <c:v>280</c:v>
                </c:pt>
                <c:pt idx="281">
                  <c:v>281</c:v>
                </c:pt>
                <c:pt idx="282">
                  <c:v>282</c:v>
                </c:pt>
                <c:pt idx="283">
                  <c:v>283</c:v>
                </c:pt>
                <c:pt idx="284">
                  <c:v>284</c:v>
                </c:pt>
                <c:pt idx="285">
                  <c:v>285</c:v>
                </c:pt>
                <c:pt idx="286">
                  <c:v>286</c:v>
                </c:pt>
                <c:pt idx="287">
                  <c:v>287</c:v>
                </c:pt>
                <c:pt idx="288">
                  <c:v>288</c:v>
                </c:pt>
                <c:pt idx="289">
                  <c:v>289</c:v>
                </c:pt>
                <c:pt idx="290">
                  <c:v>290</c:v>
                </c:pt>
                <c:pt idx="291">
                  <c:v>291</c:v>
                </c:pt>
                <c:pt idx="292">
                  <c:v>292</c:v>
                </c:pt>
                <c:pt idx="293">
                  <c:v>293</c:v>
                </c:pt>
                <c:pt idx="294">
                  <c:v>294</c:v>
                </c:pt>
                <c:pt idx="295">
                  <c:v>295</c:v>
                </c:pt>
                <c:pt idx="296">
                  <c:v>296</c:v>
                </c:pt>
                <c:pt idx="297">
                  <c:v>297</c:v>
                </c:pt>
                <c:pt idx="298">
                  <c:v>298</c:v>
                </c:pt>
                <c:pt idx="299">
                  <c:v>299</c:v>
                </c:pt>
                <c:pt idx="300">
                  <c:v>300</c:v>
                </c:pt>
                <c:pt idx="301">
                  <c:v>301</c:v>
                </c:pt>
                <c:pt idx="302">
                  <c:v>302</c:v>
                </c:pt>
                <c:pt idx="303">
                  <c:v>303</c:v>
                </c:pt>
                <c:pt idx="304">
                  <c:v>304</c:v>
                </c:pt>
                <c:pt idx="305">
                  <c:v>305</c:v>
                </c:pt>
                <c:pt idx="306">
                  <c:v>306</c:v>
                </c:pt>
                <c:pt idx="307">
                  <c:v>307</c:v>
                </c:pt>
                <c:pt idx="308">
                  <c:v>308</c:v>
                </c:pt>
                <c:pt idx="309">
                  <c:v>309</c:v>
                </c:pt>
                <c:pt idx="310">
                  <c:v>310</c:v>
                </c:pt>
                <c:pt idx="311">
                  <c:v>311</c:v>
                </c:pt>
                <c:pt idx="312">
                  <c:v>312</c:v>
                </c:pt>
                <c:pt idx="313">
                  <c:v>313</c:v>
                </c:pt>
                <c:pt idx="314">
                  <c:v>314</c:v>
                </c:pt>
                <c:pt idx="315">
                  <c:v>315</c:v>
                </c:pt>
                <c:pt idx="316">
                  <c:v>316</c:v>
                </c:pt>
                <c:pt idx="317">
                  <c:v>317</c:v>
                </c:pt>
                <c:pt idx="318">
                  <c:v>318</c:v>
                </c:pt>
                <c:pt idx="319">
                  <c:v>319</c:v>
                </c:pt>
                <c:pt idx="320">
                  <c:v>320</c:v>
                </c:pt>
                <c:pt idx="321">
                  <c:v>321</c:v>
                </c:pt>
                <c:pt idx="322">
                  <c:v>322</c:v>
                </c:pt>
                <c:pt idx="323">
                  <c:v>323</c:v>
                </c:pt>
                <c:pt idx="324">
                  <c:v>324</c:v>
                </c:pt>
                <c:pt idx="325">
                  <c:v>325</c:v>
                </c:pt>
                <c:pt idx="326">
                  <c:v>326</c:v>
                </c:pt>
                <c:pt idx="327">
                  <c:v>327</c:v>
                </c:pt>
                <c:pt idx="328">
                  <c:v>328</c:v>
                </c:pt>
                <c:pt idx="329">
                  <c:v>329</c:v>
                </c:pt>
                <c:pt idx="330">
                  <c:v>330</c:v>
                </c:pt>
                <c:pt idx="331">
                  <c:v>331</c:v>
                </c:pt>
                <c:pt idx="332">
                  <c:v>332</c:v>
                </c:pt>
                <c:pt idx="333">
                  <c:v>333</c:v>
                </c:pt>
                <c:pt idx="334">
                  <c:v>334</c:v>
                </c:pt>
                <c:pt idx="335">
                  <c:v>335</c:v>
                </c:pt>
                <c:pt idx="336">
                  <c:v>336</c:v>
                </c:pt>
                <c:pt idx="337">
                  <c:v>337</c:v>
                </c:pt>
                <c:pt idx="338">
                  <c:v>338</c:v>
                </c:pt>
                <c:pt idx="339">
                  <c:v>339</c:v>
                </c:pt>
                <c:pt idx="340">
                  <c:v>340</c:v>
                </c:pt>
                <c:pt idx="341">
                  <c:v>341</c:v>
                </c:pt>
                <c:pt idx="342">
                  <c:v>342</c:v>
                </c:pt>
                <c:pt idx="343">
                  <c:v>343</c:v>
                </c:pt>
                <c:pt idx="344">
                  <c:v>344</c:v>
                </c:pt>
                <c:pt idx="345">
                  <c:v>345</c:v>
                </c:pt>
                <c:pt idx="346">
                  <c:v>346</c:v>
                </c:pt>
                <c:pt idx="347">
                  <c:v>347</c:v>
                </c:pt>
                <c:pt idx="348">
                  <c:v>348</c:v>
                </c:pt>
                <c:pt idx="349">
                  <c:v>349</c:v>
                </c:pt>
                <c:pt idx="350">
                  <c:v>350</c:v>
                </c:pt>
                <c:pt idx="351">
                  <c:v>351</c:v>
                </c:pt>
                <c:pt idx="352">
                  <c:v>352</c:v>
                </c:pt>
                <c:pt idx="353">
                  <c:v>353</c:v>
                </c:pt>
                <c:pt idx="354">
                  <c:v>354</c:v>
                </c:pt>
                <c:pt idx="355">
                  <c:v>355</c:v>
                </c:pt>
                <c:pt idx="356">
                  <c:v>356</c:v>
                </c:pt>
                <c:pt idx="357">
                  <c:v>357</c:v>
                </c:pt>
                <c:pt idx="358">
                  <c:v>358</c:v>
                </c:pt>
                <c:pt idx="359">
                  <c:v>359</c:v>
                </c:pt>
                <c:pt idx="360">
                  <c:v>360</c:v>
                </c:pt>
                <c:pt idx="361">
                  <c:v>361</c:v>
                </c:pt>
                <c:pt idx="362">
                  <c:v>362</c:v>
                </c:pt>
                <c:pt idx="363">
                  <c:v>363</c:v>
                </c:pt>
                <c:pt idx="364">
                  <c:v>364</c:v>
                </c:pt>
                <c:pt idx="365">
                  <c:v>365</c:v>
                </c:pt>
                <c:pt idx="366">
                  <c:v>366</c:v>
                </c:pt>
                <c:pt idx="367">
                  <c:v>367</c:v>
                </c:pt>
                <c:pt idx="368">
                  <c:v>368</c:v>
                </c:pt>
                <c:pt idx="369">
                  <c:v>369</c:v>
                </c:pt>
                <c:pt idx="370">
                  <c:v>370</c:v>
                </c:pt>
                <c:pt idx="371">
                  <c:v>371</c:v>
                </c:pt>
                <c:pt idx="372">
                  <c:v>372</c:v>
                </c:pt>
                <c:pt idx="373">
                  <c:v>373</c:v>
                </c:pt>
                <c:pt idx="374">
                  <c:v>374</c:v>
                </c:pt>
                <c:pt idx="375">
                  <c:v>375</c:v>
                </c:pt>
                <c:pt idx="376">
                  <c:v>376</c:v>
                </c:pt>
                <c:pt idx="377">
                  <c:v>377</c:v>
                </c:pt>
                <c:pt idx="378">
                  <c:v>378</c:v>
                </c:pt>
                <c:pt idx="379">
                  <c:v>379</c:v>
                </c:pt>
                <c:pt idx="380">
                  <c:v>380</c:v>
                </c:pt>
                <c:pt idx="381">
                  <c:v>381</c:v>
                </c:pt>
                <c:pt idx="382">
                  <c:v>382</c:v>
                </c:pt>
                <c:pt idx="383">
                  <c:v>383</c:v>
                </c:pt>
                <c:pt idx="384">
                  <c:v>384</c:v>
                </c:pt>
                <c:pt idx="385">
                  <c:v>385</c:v>
                </c:pt>
                <c:pt idx="386">
                  <c:v>386</c:v>
                </c:pt>
                <c:pt idx="387">
                  <c:v>387</c:v>
                </c:pt>
                <c:pt idx="388">
                  <c:v>388</c:v>
                </c:pt>
                <c:pt idx="389">
                  <c:v>389</c:v>
                </c:pt>
                <c:pt idx="390">
                  <c:v>390</c:v>
                </c:pt>
                <c:pt idx="391">
                  <c:v>391</c:v>
                </c:pt>
                <c:pt idx="392">
                  <c:v>392</c:v>
                </c:pt>
                <c:pt idx="393">
                  <c:v>393</c:v>
                </c:pt>
                <c:pt idx="394">
                  <c:v>394</c:v>
                </c:pt>
                <c:pt idx="395">
                  <c:v>395</c:v>
                </c:pt>
                <c:pt idx="396">
                  <c:v>396</c:v>
                </c:pt>
                <c:pt idx="397">
                  <c:v>397</c:v>
                </c:pt>
                <c:pt idx="398">
                  <c:v>398</c:v>
                </c:pt>
                <c:pt idx="399">
                  <c:v>399</c:v>
                </c:pt>
                <c:pt idx="400">
                  <c:v>400</c:v>
                </c:pt>
                <c:pt idx="401">
                  <c:v>401</c:v>
                </c:pt>
                <c:pt idx="402">
                  <c:v>402</c:v>
                </c:pt>
                <c:pt idx="403">
                  <c:v>403</c:v>
                </c:pt>
                <c:pt idx="404">
                  <c:v>404</c:v>
                </c:pt>
                <c:pt idx="405">
                  <c:v>405</c:v>
                </c:pt>
                <c:pt idx="406">
                  <c:v>406</c:v>
                </c:pt>
                <c:pt idx="407">
                  <c:v>407</c:v>
                </c:pt>
                <c:pt idx="408">
                  <c:v>408</c:v>
                </c:pt>
                <c:pt idx="409">
                  <c:v>409</c:v>
                </c:pt>
                <c:pt idx="410">
                  <c:v>410</c:v>
                </c:pt>
                <c:pt idx="411">
                  <c:v>411</c:v>
                </c:pt>
                <c:pt idx="412">
                  <c:v>412</c:v>
                </c:pt>
                <c:pt idx="413">
                  <c:v>413</c:v>
                </c:pt>
                <c:pt idx="414">
                  <c:v>414</c:v>
                </c:pt>
                <c:pt idx="415">
                  <c:v>415</c:v>
                </c:pt>
                <c:pt idx="416">
                  <c:v>416</c:v>
                </c:pt>
                <c:pt idx="417">
                  <c:v>417</c:v>
                </c:pt>
                <c:pt idx="418">
                  <c:v>418</c:v>
                </c:pt>
                <c:pt idx="419">
                  <c:v>419</c:v>
                </c:pt>
                <c:pt idx="420">
                  <c:v>420</c:v>
                </c:pt>
                <c:pt idx="421">
                  <c:v>421</c:v>
                </c:pt>
                <c:pt idx="422">
                  <c:v>422</c:v>
                </c:pt>
                <c:pt idx="423">
                  <c:v>423</c:v>
                </c:pt>
                <c:pt idx="424">
                  <c:v>424</c:v>
                </c:pt>
                <c:pt idx="425">
                  <c:v>425</c:v>
                </c:pt>
                <c:pt idx="426">
                  <c:v>426</c:v>
                </c:pt>
                <c:pt idx="427">
                  <c:v>427</c:v>
                </c:pt>
                <c:pt idx="428">
                  <c:v>428</c:v>
                </c:pt>
                <c:pt idx="429">
                  <c:v>429</c:v>
                </c:pt>
                <c:pt idx="430">
                  <c:v>430</c:v>
                </c:pt>
                <c:pt idx="431">
                  <c:v>431</c:v>
                </c:pt>
                <c:pt idx="432">
                  <c:v>432</c:v>
                </c:pt>
                <c:pt idx="433">
                  <c:v>433</c:v>
                </c:pt>
                <c:pt idx="434">
                  <c:v>434</c:v>
                </c:pt>
                <c:pt idx="435">
                  <c:v>435</c:v>
                </c:pt>
                <c:pt idx="436">
                  <c:v>436</c:v>
                </c:pt>
                <c:pt idx="437">
                  <c:v>437</c:v>
                </c:pt>
                <c:pt idx="438">
                  <c:v>438</c:v>
                </c:pt>
                <c:pt idx="439">
                  <c:v>439</c:v>
                </c:pt>
                <c:pt idx="440">
                  <c:v>440</c:v>
                </c:pt>
                <c:pt idx="441">
                  <c:v>441</c:v>
                </c:pt>
                <c:pt idx="442">
                  <c:v>442</c:v>
                </c:pt>
                <c:pt idx="443">
                  <c:v>443</c:v>
                </c:pt>
                <c:pt idx="444">
                  <c:v>444</c:v>
                </c:pt>
                <c:pt idx="445">
                  <c:v>445</c:v>
                </c:pt>
                <c:pt idx="446">
                  <c:v>446</c:v>
                </c:pt>
                <c:pt idx="447">
                  <c:v>447</c:v>
                </c:pt>
                <c:pt idx="448">
                  <c:v>448</c:v>
                </c:pt>
                <c:pt idx="449">
                  <c:v>449</c:v>
                </c:pt>
                <c:pt idx="450">
                  <c:v>450</c:v>
                </c:pt>
                <c:pt idx="451">
                  <c:v>451</c:v>
                </c:pt>
                <c:pt idx="452">
                  <c:v>452</c:v>
                </c:pt>
                <c:pt idx="453">
                  <c:v>453</c:v>
                </c:pt>
                <c:pt idx="454">
                  <c:v>454</c:v>
                </c:pt>
                <c:pt idx="455">
                  <c:v>455</c:v>
                </c:pt>
                <c:pt idx="456">
                  <c:v>456</c:v>
                </c:pt>
                <c:pt idx="457">
                  <c:v>457</c:v>
                </c:pt>
                <c:pt idx="458">
                  <c:v>458</c:v>
                </c:pt>
                <c:pt idx="459">
                  <c:v>459</c:v>
                </c:pt>
                <c:pt idx="460">
                  <c:v>460</c:v>
                </c:pt>
                <c:pt idx="461">
                  <c:v>461</c:v>
                </c:pt>
                <c:pt idx="462">
                  <c:v>462</c:v>
                </c:pt>
                <c:pt idx="463">
                  <c:v>463</c:v>
                </c:pt>
                <c:pt idx="464">
                  <c:v>464</c:v>
                </c:pt>
                <c:pt idx="465">
                  <c:v>465</c:v>
                </c:pt>
                <c:pt idx="466">
                  <c:v>466</c:v>
                </c:pt>
                <c:pt idx="467">
                  <c:v>467</c:v>
                </c:pt>
                <c:pt idx="468">
                  <c:v>468</c:v>
                </c:pt>
                <c:pt idx="469">
                  <c:v>469</c:v>
                </c:pt>
                <c:pt idx="470">
                  <c:v>470</c:v>
                </c:pt>
                <c:pt idx="471">
                  <c:v>471</c:v>
                </c:pt>
                <c:pt idx="472">
                  <c:v>472</c:v>
                </c:pt>
                <c:pt idx="473">
                  <c:v>473</c:v>
                </c:pt>
                <c:pt idx="474">
                  <c:v>474</c:v>
                </c:pt>
                <c:pt idx="475">
                  <c:v>475</c:v>
                </c:pt>
                <c:pt idx="476">
                  <c:v>476</c:v>
                </c:pt>
                <c:pt idx="477">
                  <c:v>477</c:v>
                </c:pt>
                <c:pt idx="478">
                  <c:v>478</c:v>
                </c:pt>
                <c:pt idx="479">
                  <c:v>479</c:v>
                </c:pt>
                <c:pt idx="480">
                  <c:v>480</c:v>
                </c:pt>
                <c:pt idx="481">
                  <c:v>481</c:v>
                </c:pt>
                <c:pt idx="482">
                  <c:v>482</c:v>
                </c:pt>
                <c:pt idx="483">
                  <c:v>483</c:v>
                </c:pt>
                <c:pt idx="484">
                  <c:v>484</c:v>
                </c:pt>
                <c:pt idx="485">
                  <c:v>485</c:v>
                </c:pt>
                <c:pt idx="486">
                  <c:v>486</c:v>
                </c:pt>
                <c:pt idx="487">
                  <c:v>487</c:v>
                </c:pt>
                <c:pt idx="488">
                  <c:v>488</c:v>
                </c:pt>
                <c:pt idx="489">
                  <c:v>489</c:v>
                </c:pt>
                <c:pt idx="490">
                  <c:v>490</c:v>
                </c:pt>
                <c:pt idx="491">
                  <c:v>491</c:v>
                </c:pt>
                <c:pt idx="492">
                  <c:v>492</c:v>
                </c:pt>
                <c:pt idx="493">
                  <c:v>493</c:v>
                </c:pt>
                <c:pt idx="494">
                  <c:v>494</c:v>
                </c:pt>
                <c:pt idx="495">
                  <c:v>495</c:v>
                </c:pt>
                <c:pt idx="496">
                  <c:v>496</c:v>
                </c:pt>
                <c:pt idx="497">
                  <c:v>497</c:v>
                </c:pt>
                <c:pt idx="498">
                  <c:v>498</c:v>
                </c:pt>
                <c:pt idx="499">
                  <c:v>499</c:v>
                </c:pt>
                <c:pt idx="500">
                  <c:v>500</c:v>
                </c:pt>
                <c:pt idx="501">
                  <c:v>501</c:v>
                </c:pt>
                <c:pt idx="502">
                  <c:v>502</c:v>
                </c:pt>
                <c:pt idx="503">
                  <c:v>503</c:v>
                </c:pt>
                <c:pt idx="504">
                  <c:v>504</c:v>
                </c:pt>
                <c:pt idx="505">
                  <c:v>505</c:v>
                </c:pt>
                <c:pt idx="506">
                  <c:v>506</c:v>
                </c:pt>
                <c:pt idx="507">
                  <c:v>507</c:v>
                </c:pt>
                <c:pt idx="508">
                  <c:v>508</c:v>
                </c:pt>
                <c:pt idx="509">
                  <c:v>509</c:v>
                </c:pt>
                <c:pt idx="510">
                  <c:v>510</c:v>
                </c:pt>
                <c:pt idx="511">
                  <c:v>511</c:v>
                </c:pt>
                <c:pt idx="512">
                  <c:v>512</c:v>
                </c:pt>
                <c:pt idx="513">
                  <c:v>513</c:v>
                </c:pt>
                <c:pt idx="514">
                  <c:v>514</c:v>
                </c:pt>
                <c:pt idx="515">
                  <c:v>515</c:v>
                </c:pt>
                <c:pt idx="516">
                  <c:v>516</c:v>
                </c:pt>
                <c:pt idx="517">
                  <c:v>517</c:v>
                </c:pt>
                <c:pt idx="518">
                  <c:v>518</c:v>
                </c:pt>
                <c:pt idx="519">
                  <c:v>519</c:v>
                </c:pt>
                <c:pt idx="520">
                  <c:v>520</c:v>
                </c:pt>
                <c:pt idx="521">
                  <c:v>521</c:v>
                </c:pt>
                <c:pt idx="522">
                  <c:v>522</c:v>
                </c:pt>
                <c:pt idx="523">
                  <c:v>523</c:v>
                </c:pt>
                <c:pt idx="524">
                  <c:v>524</c:v>
                </c:pt>
                <c:pt idx="525">
                  <c:v>525</c:v>
                </c:pt>
                <c:pt idx="526">
                  <c:v>526</c:v>
                </c:pt>
                <c:pt idx="527">
                  <c:v>527</c:v>
                </c:pt>
                <c:pt idx="528">
                  <c:v>528</c:v>
                </c:pt>
                <c:pt idx="529">
                  <c:v>529</c:v>
                </c:pt>
                <c:pt idx="530">
                  <c:v>530</c:v>
                </c:pt>
                <c:pt idx="531">
                  <c:v>531</c:v>
                </c:pt>
                <c:pt idx="532">
                  <c:v>532</c:v>
                </c:pt>
                <c:pt idx="533">
                  <c:v>533</c:v>
                </c:pt>
                <c:pt idx="534">
                  <c:v>534</c:v>
                </c:pt>
                <c:pt idx="535">
                  <c:v>535</c:v>
                </c:pt>
                <c:pt idx="536">
                  <c:v>536</c:v>
                </c:pt>
                <c:pt idx="537">
                  <c:v>537</c:v>
                </c:pt>
                <c:pt idx="538">
                  <c:v>538</c:v>
                </c:pt>
                <c:pt idx="539">
                  <c:v>539</c:v>
                </c:pt>
                <c:pt idx="540">
                  <c:v>540</c:v>
                </c:pt>
                <c:pt idx="541">
                  <c:v>541</c:v>
                </c:pt>
                <c:pt idx="542">
                  <c:v>542</c:v>
                </c:pt>
                <c:pt idx="543">
                  <c:v>543</c:v>
                </c:pt>
                <c:pt idx="544">
                  <c:v>544</c:v>
                </c:pt>
                <c:pt idx="545">
                  <c:v>545</c:v>
                </c:pt>
                <c:pt idx="546">
                  <c:v>546</c:v>
                </c:pt>
                <c:pt idx="547">
                  <c:v>547</c:v>
                </c:pt>
                <c:pt idx="548">
                  <c:v>548</c:v>
                </c:pt>
                <c:pt idx="549">
                  <c:v>549</c:v>
                </c:pt>
                <c:pt idx="550">
                  <c:v>550</c:v>
                </c:pt>
                <c:pt idx="551">
                  <c:v>551</c:v>
                </c:pt>
                <c:pt idx="552">
                  <c:v>552</c:v>
                </c:pt>
                <c:pt idx="553">
                  <c:v>553</c:v>
                </c:pt>
                <c:pt idx="554">
                  <c:v>554</c:v>
                </c:pt>
                <c:pt idx="555">
                  <c:v>555</c:v>
                </c:pt>
                <c:pt idx="556">
                  <c:v>556</c:v>
                </c:pt>
                <c:pt idx="557">
                  <c:v>557</c:v>
                </c:pt>
                <c:pt idx="558">
                  <c:v>558</c:v>
                </c:pt>
                <c:pt idx="559">
                  <c:v>559</c:v>
                </c:pt>
                <c:pt idx="560">
                  <c:v>560</c:v>
                </c:pt>
                <c:pt idx="561">
                  <c:v>561</c:v>
                </c:pt>
                <c:pt idx="562">
                  <c:v>562</c:v>
                </c:pt>
                <c:pt idx="563">
                  <c:v>563</c:v>
                </c:pt>
                <c:pt idx="564">
                  <c:v>564</c:v>
                </c:pt>
                <c:pt idx="565">
                  <c:v>565</c:v>
                </c:pt>
                <c:pt idx="566">
                  <c:v>566</c:v>
                </c:pt>
                <c:pt idx="567">
                  <c:v>567</c:v>
                </c:pt>
                <c:pt idx="568">
                  <c:v>568</c:v>
                </c:pt>
                <c:pt idx="569">
                  <c:v>569</c:v>
                </c:pt>
                <c:pt idx="570">
                  <c:v>570</c:v>
                </c:pt>
                <c:pt idx="571">
                  <c:v>571</c:v>
                </c:pt>
                <c:pt idx="572">
                  <c:v>572</c:v>
                </c:pt>
                <c:pt idx="573">
                  <c:v>573</c:v>
                </c:pt>
                <c:pt idx="574">
                  <c:v>574</c:v>
                </c:pt>
                <c:pt idx="575">
                  <c:v>575</c:v>
                </c:pt>
                <c:pt idx="576">
                  <c:v>576</c:v>
                </c:pt>
                <c:pt idx="577">
                  <c:v>577</c:v>
                </c:pt>
                <c:pt idx="578">
                  <c:v>578</c:v>
                </c:pt>
                <c:pt idx="579">
                  <c:v>579</c:v>
                </c:pt>
                <c:pt idx="580">
                  <c:v>580</c:v>
                </c:pt>
                <c:pt idx="581">
                  <c:v>581</c:v>
                </c:pt>
                <c:pt idx="582">
                  <c:v>582</c:v>
                </c:pt>
                <c:pt idx="583">
                  <c:v>583</c:v>
                </c:pt>
                <c:pt idx="584">
                  <c:v>584</c:v>
                </c:pt>
                <c:pt idx="585">
                  <c:v>585</c:v>
                </c:pt>
                <c:pt idx="586">
                  <c:v>586</c:v>
                </c:pt>
                <c:pt idx="587">
                  <c:v>587</c:v>
                </c:pt>
                <c:pt idx="588">
                  <c:v>588</c:v>
                </c:pt>
                <c:pt idx="589">
                  <c:v>589</c:v>
                </c:pt>
                <c:pt idx="590">
                  <c:v>590</c:v>
                </c:pt>
                <c:pt idx="591">
                  <c:v>591</c:v>
                </c:pt>
                <c:pt idx="592">
                  <c:v>592</c:v>
                </c:pt>
                <c:pt idx="593">
                  <c:v>593</c:v>
                </c:pt>
                <c:pt idx="594">
                  <c:v>594</c:v>
                </c:pt>
                <c:pt idx="595">
                  <c:v>595</c:v>
                </c:pt>
                <c:pt idx="596">
                  <c:v>596</c:v>
                </c:pt>
                <c:pt idx="597">
                  <c:v>597</c:v>
                </c:pt>
                <c:pt idx="598">
                  <c:v>598</c:v>
                </c:pt>
                <c:pt idx="599">
                  <c:v>599</c:v>
                </c:pt>
                <c:pt idx="600">
                  <c:v>600</c:v>
                </c:pt>
                <c:pt idx="601">
                  <c:v>601</c:v>
                </c:pt>
                <c:pt idx="602">
                  <c:v>602</c:v>
                </c:pt>
                <c:pt idx="603">
                  <c:v>603</c:v>
                </c:pt>
                <c:pt idx="604">
                  <c:v>604</c:v>
                </c:pt>
                <c:pt idx="605">
                  <c:v>605</c:v>
                </c:pt>
                <c:pt idx="606">
                  <c:v>606</c:v>
                </c:pt>
                <c:pt idx="607">
                  <c:v>607</c:v>
                </c:pt>
                <c:pt idx="608">
                  <c:v>608</c:v>
                </c:pt>
                <c:pt idx="609">
                  <c:v>609</c:v>
                </c:pt>
                <c:pt idx="610">
                  <c:v>610</c:v>
                </c:pt>
                <c:pt idx="611">
                  <c:v>611</c:v>
                </c:pt>
                <c:pt idx="612">
                  <c:v>612</c:v>
                </c:pt>
                <c:pt idx="613">
                  <c:v>613</c:v>
                </c:pt>
                <c:pt idx="614">
                  <c:v>614</c:v>
                </c:pt>
                <c:pt idx="615">
                  <c:v>615</c:v>
                </c:pt>
                <c:pt idx="616">
                  <c:v>616</c:v>
                </c:pt>
                <c:pt idx="617">
                  <c:v>617</c:v>
                </c:pt>
                <c:pt idx="618">
                  <c:v>618</c:v>
                </c:pt>
                <c:pt idx="619">
                  <c:v>619</c:v>
                </c:pt>
                <c:pt idx="620">
                  <c:v>620</c:v>
                </c:pt>
                <c:pt idx="621">
                  <c:v>621</c:v>
                </c:pt>
                <c:pt idx="622">
                  <c:v>622</c:v>
                </c:pt>
                <c:pt idx="623">
                  <c:v>623</c:v>
                </c:pt>
                <c:pt idx="624">
                  <c:v>624</c:v>
                </c:pt>
                <c:pt idx="625">
                  <c:v>625</c:v>
                </c:pt>
                <c:pt idx="626">
                  <c:v>626</c:v>
                </c:pt>
                <c:pt idx="627">
                  <c:v>627</c:v>
                </c:pt>
                <c:pt idx="628">
                  <c:v>628</c:v>
                </c:pt>
                <c:pt idx="629">
                  <c:v>629</c:v>
                </c:pt>
                <c:pt idx="630">
                  <c:v>630</c:v>
                </c:pt>
                <c:pt idx="631">
                  <c:v>631</c:v>
                </c:pt>
                <c:pt idx="632">
                  <c:v>632</c:v>
                </c:pt>
                <c:pt idx="633">
                  <c:v>633</c:v>
                </c:pt>
                <c:pt idx="634">
                  <c:v>634</c:v>
                </c:pt>
                <c:pt idx="635">
                  <c:v>635</c:v>
                </c:pt>
                <c:pt idx="636">
                  <c:v>636</c:v>
                </c:pt>
                <c:pt idx="637">
                  <c:v>637</c:v>
                </c:pt>
                <c:pt idx="638">
                  <c:v>638</c:v>
                </c:pt>
                <c:pt idx="639">
                  <c:v>639</c:v>
                </c:pt>
                <c:pt idx="640">
                  <c:v>640</c:v>
                </c:pt>
                <c:pt idx="641">
                  <c:v>641</c:v>
                </c:pt>
                <c:pt idx="642">
                  <c:v>642</c:v>
                </c:pt>
                <c:pt idx="643">
                  <c:v>643</c:v>
                </c:pt>
                <c:pt idx="644">
                  <c:v>644</c:v>
                </c:pt>
                <c:pt idx="645">
                  <c:v>645</c:v>
                </c:pt>
                <c:pt idx="646">
                  <c:v>646</c:v>
                </c:pt>
                <c:pt idx="647">
                  <c:v>647</c:v>
                </c:pt>
                <c:pt idx="648">
                  <c:v>648</c:v>
                </c:pt>
                <c:pt idx="649">
                  <c:v>649</c:v>
                </c:pt>
                <c:pt idx="650">
                  <c:v>650</c:v>
                </c:pt>
                <c:pt idx="651">
                  <c:v>651</c:v>
                </c:pt>
                <c:pt idx="652">
                  <c:v>652</c:v>
                </c:pt>
                <c:pt idx="653">
                  <c:v>653</c:v>
                </c:pt>
                <c:pt idx="654">
                  <c:v>654</c:v>
                </c:pt>
                <c:pt idx="655">
                  <c:v>655</c:v>
                </c:pt>
                <c:pt idx="656">
                  <c:v>656</c:v>
                </c:pt>
                <c:pt idx="657">
                  <c:v>657</c:v>
                </c:pt>
                <c:pt idx="658">
                  <c:v>658</c:v>
                </c:pt>
                <c:pt idx="659">
                  <c:v>659</c:v>
                </c:pt>
                <c:pt idx="660">
                  <c:v>660</c:v>
                </c:pt>
                <c:pt idx="661">
                  <c:v>661</c:v>
                </c:pt>
                <c:pt idx="662">
                  <c:v>662</c:v>
                </c:pt>
                <c:pt idx="663">
                  <c:v>663</c:v>
                </c:pt>
                <c:pt idx="664">
                  <c:v>664</c:v>
                </c:pt>
                <c:pt idx="665">
                  <c:v>665</c:v>
                </c:pt>
                <c:pt idx="666">
                  <c:v>666</c:v>
                </c:pt>
                <c:pt idx="667">
                  <c:v>667</c:v>
                </c:pt>
                <c:pt idx="668">
                  <c:v>668</c:v>
                </c:pt>
                <c:pt idx="669">
                  <c:v>669</c:v>
                </c:pt>
                <c:pt idx="670">
                  <c:v>670</c:v>
                </c:pt>
                <c:pt idx="671">
                  <c:v>671</c:v>
                </c:pt>
                <c:pt idx="672">
                  <c:v>672</c:v>
                </c:pt>
                <c:pt idx="673">
                  <c:v>673</c:v>
                </c:pt>
                <c:pt idx="674">
                  <c:v>674</c:v>
                </c:pt>
                <c:pt idx="675">
                  <c:v>675</c:v>
                </c:pt>
                <c:pt idx="676">
                  <c:v>676</c:v>
                </c:pt>
                <c:pt idx="677">
                  <c:v>677</c:v>
                </c:pt>
                <c:pt idx="678">
                  <c:v>678</c:v>
                </c:pt>
                <c:pt idx="679">
                  <c:v>679</c:v>
                </c:pt>
                <c:pt idx="680">
                  <c:v>680</c:v>
                </c:pt>
                <c:pt idx="681">
                  <c:v>681</c:v>
                </c:pt>
                <c:pt idx="682">
                  <c:v>682</c:v>
                </c:pt>
                <c:pt idx="683">
                  <c:v>683</c:v>
                </c:pt>
                <c:pt idx="684">
                  <c:v>684</c:v>
                </c:pt>
                <c:pt idx="685">
                  <c:v>685</c:v>
                </c:pt>
                <c:pt idx="686">
                  <c:v>686</c:v>
                </c:pt>
                <c:pt idx="687">
                  <c:v>687</c:v>
                </c:pt>
                <c:pt idx="688">
                  <c:v>688</c:v>
                </c:pt>
                <c:pt idx="689">
                  <c:v>689</c:v>
                </c:pt>
                <c:pt idx="690">
                  <c:v>690</c:v>
                </c:pt>
                <c:pt idx="691">
                  <c:v>691</c:v>
                </c:pt>
                <c:pt idx="692">
                  <c:v>692</c:v>
                </c:pt>
                <c:pt idx="693">
                  <c:v>693</c:v>
                </c:pt>
                <c:pt idx="694">
                  <c:v>694</c:v>
                </c:pt>
                <c:pt idx="695">
                  <c:v>695</c:v>
                </c:pt>
                <c:pt idx="696">
                  <c:v>696</c:v>
                </c:pt>
                <c:pt idx="697">
                  <c:v>697</c:v>
                </c:pt>
                <c:pt idx="698">
                  <c:v>698</c:v>
                </c:pt>
                <c:pt idx="699">
                  <c:v>699</c:v>
                </c:pt>
                <c:pt idx="700">
                  <c:v>700</c:v>
                </c:pt>
                <c:pt idx="701">
                  <c:v>701</c:v>
                </c:pt>
                <c:pt idx="702">
                  <c:v>702</c:v>
                </c:pt>
                <c:pt idx="703">
                  <c:v>703</c:v>
                </c:pt>
                <c:pt idx="704">
                  <c:v>704</c:v>
                </c:pt>
                <c:pt idx="705">
                  <c:v>705</c:v>
                </c:pt>
                <c:pt idx="706">
                  <c:v>706</c:v>
                </c:pt>
                <c:pt idx="707">
                  <c:v>707</c:v>
                </c:pt>
                <c:pt idx="708">
                  <c:v>708</c:v>
                </c:pt>
                <c:pt idx="709">
                  <c:v>709</c:v>
                </c:pt>
                <c:pt idx="710">
                  <c:v>710</c:v>
                </c:pt>
                <c:pt idx="711">
                  <c:v>711</c:v>
                </c:pt>
                <c:pt idx="712">
                  <c:v>712</c:v>
                </c:pt>
                <c:pt idx="713">
                  <c:v>713</c:v>
                </c:pt>
                <c:pt idx="714">
                  <c:v>714</c:v>
                </c:pt>
                <c:pt idx="715">
                  <c:v>715</c:v>
                </c:pt>
                <c:pt idx="716">
                  <c:v>716</c:v>
                </c:pt>
                <c:pt idx="717">
                  <c:v>717</c:v>
                </c:pt>
                <c:pt idx="718">
                  <c:v>718</c:v>
                </c:pt>
                <c:pt idx="719">
                  <c:v>719</c:v>
                </c:pt>
                <c:pt idx="720">
                  <c:v>720</c:v>
                </c:pt>
                <c:pt idx="721">
                  <c:v>721</c:v>
                </c:pt>
                <c:pt idx="722">
                  <c:v>722</c:v>
                </c:pt>
                <c:pt idx="723">
                  <c:v>723</c:v>
                </c:pt>
                <c:pt idx="724">
                  <c:v>724</c:v>
                </c:pt>
                <c:pt idx="725">
                  <c:v>725</c:v>
                </c:pt>
                <c:pt idx="726">
                  <c:v>726</c:v>
                </c:pt>
                <c:pt idx="727">
                  <c:v>727</c:v>
                </c:pt>
                <c:pt idx="728">
                  <c:v>728</c:v>
                </c:pt>
                <c:pt idx="729">
                  <c:v>729</c:v>
                </c:pt>
                <c:pt idx="730">
                  <c:v>730</c:v>
                </c:pt>
                <c:pt idx="731">
                  <c:v>731</c:v>
                </c:pt>
                <c:pt idx="732">
                  <c:v>732</c:v>
                </c:pt>
                <c:pt idx="733">
                  <c:v>733</c:v>
                </c:pt>
                <c:pt idx="734">
                  <c:v>734</c:v>
                </c:pt>
                <c:pt idx="735">
                  <c:v>735</c:v>
                </c:pt>
                <c:pt idx="736">
                  <c:v>736</c:v>
                </c:pt>
                <c:pt idx="737">
                  <c:v>737</c:v>
                </c:pt>
                <c:pt idx="738">
                  <c:v>738</c:v>
                </c:pt>
                <c:pt idx="739">
                  <c:v>739</c:v>
                </c:pt>
                <c:pt idx="740">
                  <c:v>740</c:v>
                </c:pt>
                <c:pt idx="741">
                  <c:v>741</c:v>
                </c:pt>
                <c:pt idx="742">
                  <c:v>742</c:v>
                </c:pt>
                <c:pt idx="743">
                  <c:v>743</c:v>
                </c:pt>
                <c:pt idx="744">
                  <c:v>744</c:v>
                </c:pt>
                <c:pt idx="745">
                  <c:v>745</c:v>
                </c:pt>
                <c:pt idx="746">
                  <c:v>746</c:v>
                </c:pt>
                <c:pt idx="747">
                  <c:v>747</c:v>
                </c:pt>
                <c:pt idx="748">
                  <c:v>748</c:v>
                </c:pt>
                <c:pt idx="749">
                  <c:v>749</c:v>
                </c:pt>
                <c:pt idx="750">
                  <c:v>750</c:v>
                </c:pt>
                <c:pt idx="751">
                  <c:v>751</c:v>
                </c:pt>
                <c:pt idx="752">
                  <c:v>752</c:v>
                </c:pt>
                <c:pt idx="753">
                  <c:v>753</c:v>
                </c:pt>
                <c:pt idx="754">
                  <c:v>754</c:v>
                </c:pt>
                <c:pt idx="755">
                  <c:v>755</c:v>
                </c:pt>
                <c:pt idx="756">
                  <c:v>756</c:v>
                </c:pt>
                <c:pt idx="757">
                  <c:v>757</c:v>
                </c:pt>
                <c:pt idx="758">
                  <c:v>758</c:v>
                </c:pt>
                <c:pt idx="759">
                  <c:v>759</c:v>
                </c:pt>
                <c:pt idx="760">
                  <c:v>760</c:v>
                </c:pt>
                <c:pt idx="761">
                  <c:v>761</c:v>
                </c:pt>
                <c:pt idx="762">
                  <c:v>762</c:v>
                </c:pt>
                <c:pt idx="763">
                  <c:v>763</c:v>
                </c:pt>
                <c:pt idx="764">
                  <c:v>764</c:v>
                </c:pt>
                <c:pt idx="765">
                  <c:v>765</c:v>
                </c:pt>
                <c:pt idx="766">
                  <c:v>766</c:v>
                </c:pt>
                <c:pt idx="767">
                  <c:v>767</c:v>
                </c:pt>
                <c:pt idx="768">
                  <c:v>768</c:v>
                </c:pt>
                <c:pt idx="769">
                  <c:v>769</c:v>
                </c:pt>
                <c:pt idx="770">
                  <c:v>770</c:v>
                </c:pt>
                <c:pt idx="771">
                  <c:v>771</c:v>
                </c:pt>
                <c:pt idx="772">
                  <c:v>772</c:v>
                </c:pt>
                <c:pt idx="773">
                  <c:v>773</c:v>
                </c:pt>
                <c:pt idx="774">
                  <c:v>774</c:v>
                </c:pt>
                <c:pt idx="775">
                  <c:v>775</c:v>
                </c:pt>
                <c:pt idx="776">
                  <c:v>776</c:v>
                </c:pt>
                <c:pt idx="777">
                  <c:v>777</c:v>
                </c:pt>
                <c:pt idx="778">
                  <c:v>778</c:v>
                </c:pt>
                <c:pt idx="779">
                  <c:v>779</c:v>
                </c:pt>
                <c:pt idx="780">
                  <c:v>780</c:v>
                </c:pt>
                <c:pt idx="781">
                  <c:v>781</c:v>
                </c:pt>
                <c:pt idx="782">
                  <c:v>782</c:v>
                </c:pt>
                <c:pt idx="783">
                  <c:v>783</c:v>
                </c:pt>
                <c:pt idx="784">
                  <c:v>784</c:v>
                </c:pt>
                <c:pt idx="785">
                  <c:v>785</c:v>
                </c:pt>
                <c:pt idx="786">
                  <c:v>786</c:v>
                </c:pt>
                <c:pt idx="787">
                  <c:v>787</c:v>
                </c:pt>
                <c:pt idx="788">
                  <c:v>788</c:v>
                </c:pt>
                <c:pt idx="789">
                  <c:v>789</c:v>
                </c:pt>
                <c:pt idx="790">
                  <c:v>790</c:v>
                </c:pt>
                <c:pt idx="791">
                  <c:v>791</c:v>
                </c:pt>
                <c:pt idx="792">
                  <c:v>792</c:v>
                </c:pt>
                <c:pt idx="793">
                  <c:v>793</c:v>
                </c:pt>
                <c:pt idx="794">
                  <c:v>794</c:v>
                </c:pt>
                <c:pt idx="795">
                  <c:v>795</c:v>
                </c:pt>
                <c:pt idx="796">
                  <c:v>796</c:v>
                </c:pt>
                <c:pt idx="797">
                  <c:v>797</c:v>
                </c:pt>
                <c:pt idx="798">
                  <c:v>798</c:v>
                </c:pt>
                <c:pt idx="799">
                  <c:v>799</c:v>
                </c:pt>
                <c:pt idx="800">
                  <c:v>800</c:v>
                </c:pt>
                <c:pt idx="801">
                  <c:v>801</c:v>
                </c:pt>
                <c:pt idx="802">
                  <c:v>802</c:v>
                </c:pt>
                <c:pt idx="803">
                  <c:v>803</c:v>
                </c:pt>
                <c:pt idx="804">
                  <c:v>804</c:v>
                </c:pt>
                <c:pt idx="805">
                  <c:v>805</c:v>
                </c:pt>
                <c:pt idx="806">
                  <c:v>806</c:v>
                </c:pt>
                <c:pt idx="807">
                  <c:v>807</c:v>
                </c:pt>
                <c:pt idx="808">
                  <c:v>808</c:v>
                </c:pt>
                <c:pt idx="809">
                  <c:v>809</c:v>
                </c:pt>
                <c:pt idx="810">
                  <c:v>810</c:v>
                </c:pt>
                <c:pt idx="811">
                  <c:v>811</c:v>
                </c:pt>
                <c:pt idx="812">
                  <c:v>812</c:v>
                </c:pt>
                <c:pt idx="813">
                  <c:v>813</c:v>
                </c:pt>
                <c:pt idx="814">
                  <c:v>814</c:v>
                </c:pt>
                <c:pt idx="815">
                  <c:v>815</c:v>
                </c:pt>
                <c:pt idx="816">
                  <c:v>816</c:v>
                </c:pt>
                <c:pt idx="817">
                  <c:v>817</c:v>
                </c:pt>
                <c:pt idx="818">
                  <c:v>818</c:v>
                </c:pt>
                <c:pt idx="819">
                  <c:v>819</c:v>
                </c:pt>
                <c:pt idx="820">
                  <c:v>820</c:v>
                </c:pt>
                <c:pt idx="821">
                  <c:v>821</c:v>
                </c:pt>
                <c:pt idx="822">
                  <c:v>822</c:v>
                </c:pt>
                <c:pt idx="823">
                  <c:v>823</c:v>
                </c:pt>
                <c:pt idx="824">
                  <c:v>824</c:v>
                </c:pt>
                <c:pt idx="825">
                  <c:v>825</c:v>
                </c:pt>
                <c:pt idx="826">
                  <c:v>826</c:v>
                </c:pt>
                <c:pt idx="827">
                  <c:v>827</c:v>
                </c:pt>
                <c:pt idx="828">
                  <c:v>828</c:v>
                </c:pt>
                <c:pt idx="829">
                  <c:v>829</c:v>
                </c:pt>
                <c:pt idx="830">
                  <c:v>830</c:v>
                </c:pt>
                <c:pt idx="831">
                  <c:v>831</c:v>
                </c:pt>
                <c:pt idx="832">
                  <c:v>832</c:v>
                </c:pt>
                <c:pt idx="833">
                  <c:v>833</c:v>
                </c:pt>
                <c:pt idx="834">
                  <c:v>834</c:v>
                </c:pt>
                <c:pt idx="835">
                  <c:v>835</c:v>
                </c:pt>
                <c:pt idx="836">
                  <c:v>836</c:v>
                </c:pt>
                <c:pt idx="837">
                  <c:v>837</c:v>
                </c:pt>
                <c:pt idx="838">
                  <c:v>838</c:v>
                </c:pt>
                <c:pt idx="839">
                  <c:v>839</c:v>
                </c:pt>
                <c:pt idx="840">
                  <c:v>840</c:v>
                </c:pt>
                <c:pt idx="841">
                  <c:v>841</c:v>
                </c:pt>
                <c:pt idx="842">
                  <c:v>842</c:v>
                </c:pt>
                <c:pt idx="843">
                  <c:v>843</c:v>
                </c:pt>
                <c:pt idx="844">
                  <c:v>844</c:v>
                </c:pt>
                <c:pt idx="845">
                  <c:v>845</c:v>
                </c:pt>
                <c:pt idx="846">
                  <c:v>846</c:v>
                </c:pt>
                <c:pt idx="847">
                  <c:v>847</c:v>
                </c:pt>
                <c:pt idx="848">
                  <c:v>848</c:v>
                </c:pt>
                <c:pt idx="849">
                  <c:v>849</c:v>
                </c:pt>
                <c:pt idx="850">
                  <c:v>850</c:v>
                </c:pt>
                <c:pt idx="851">
                  <c:v>851</c:v>
                </c:pt>
                <c:pt idx="852">
                  <c:v>852</c:v>
                </c:pt>
                <c:pt idx="853">
                  <c:v>853</c:v>
                </c:pt>
                <c:pt idx="854">
                  <c:v>854</c:v>
                </c:pt>
                <c:pt idx="855">
                  <c:v>855</c:v>
                </c:pt>
                <c:pt idx="856">
                  <c:v>856</c:v>
                </c:pt>
                <c:pt idx="857">
                  <c:v>857</c:v>
                </c:pt>
                <c:pt idx="858">
                  <c:v>858</c:v>
                </c:pt>
                <c:pt idx="859">
                  <c:v>859</c:v>
                </c:pt>
                <c:pt idx="860">
                  <c:v>860</c:v>
                </c:pt>
                <c:pt idx="861">
                  <c:v>861</c:v>
                </c:pt>
                <c:pt idx="862">
                  <c:v>862</c:v>
                </c:pt>
                <c:pt idx="863">
                  <c:v>863</c:v>
                </c:pt>
                <c:pt idx="864">
                  <c:v>864</c:v>
                </c:pt>
                <c:pt idx="865">
                  <c:v>865</c:v>
                </c:pt>
                <c:pt idx="866">
                  <c:v>866</c:v>
                </c:pt>
                <c:pt idx="867">
                  <c:v>867</c:v>
                </c:pt>
                <c:pt idx="868">
                  <c:v>868</c:v>
                </c:pt>
                <c:pt idx="869">
                  <c:v>869</c:v>
                </c:pt>
                <c:pt idx="870">
                  <c:v>870</c:v>
                </c:pt>
                <c:pt idx="871">
                  <c:v>871</c:v>
                </c:pt>
                <c:pt idx="872">
                  <c:v>872</c:v>
                </c:pt>
                <c:pt idx="873">
                  <c:v>873</c:v>
                </c:pt>
                <c:pt idx="874">
                  <c:v>874</c:v>
                </c:pt>
                <c:pt idx="875">
                  <c:v>875</c:v>
                </c:pt>
                <c:pt idx="876">
                  <c:v>876</c:v>
                </c:pt>
                <c:pt idx="877">
                  <c:v>877</c:v>
                </c:pt>
                <c:pt idx="878">
                  <c:v>878</c:v>
                </c:pt>
                <c:pt idx="879">
                  <c:v>879</c:v>
                </c:pt>
                <c:pt idx="880">
                  <c:v>880</c:v>
                </c:pt>
                <c:pt idx="881">
                  <c:v>881</c:v>
                </c:pt>
                <c:pt idx="882">
                  <c:v>882</c:v>
                </c:pt>
                <c:pt idx="883">
                  <c:v>883</c:v>
                </c:pt>
                <c:pt idx="884">
                  <c:v>884</c:v>
                </c:pt>
                <c:pt idx="885">
                  <c:v>885</c:v>
                </c:pt>
                <c:pt idx="886">
                  <c:v>886</c:v>
                </c:pt>
                <c:pt idx="887">
                  <c:v>887</c:v>
                </c:pt>
                <c:pt idx="888">
                  <c:v>888</c:v>
                </c:pt>
                <c:pt idx="889">
                  <c:v>889</c:v>
                </c:pt>
                <c:pt idx="890">
                  <c:v>890</c:v>
                </c:pt>
                <c:pt idx="891">
                  <c:v>891</c:v>
                </c:pt>
                <c:pt idx="892">
                  <c:v>892</c:v>
                </c:pt>
                <c:pt idx="893">
                  <c:v>893</c:v>
                </c:pt>
                <c:pt idx="894">
                  <c:v>894</c:v>
                </c:pt>
                <c:pt idx="895">
                  <c:v>895</c:v>
                </c:pt>
                <c:pt idx="896">
                  <c:v>896</c:v>
                </c:pt>
                <c:pt idx="897">
                  <c:v>897</c:v>
                </c:pt>
                <c:pt idx="898">
                  <c:v>898</c:v>
                </c:pt>
                <c:pt idx="899">
                  <c:v>899</c:v>
                </c:pt>
                <c:pt idx="900">
                  <c:v>900</c:v>
                </c:pt>
                <c:pt idx="901">
                  <c:v>901</c:v>
                </c:pt>
                <c:pt idx="902">
                  <c:v>902</c:v>
                </c:pt>
                <c:pt idx="903">
                  <c:v>903</c:v>
                </c:pt>
                <c:pt idx="904">
                  <c:v>904</c:v>
                </c:pt>
                <c:pt idx="905">
                  <c:v>905</c:v>
                </c:pt>
                <c:pt idx="906">
                  <c:v>906</c:v>
                </c:pt>
                <c:pt idx="907">
                  <c:v>907</c:v>
                </c:pt>
                <c:pt idx="908">
                  <c:v>908</c:v>
                </c:pt>
                <c:pt idx="909">
                  <c:v>909</c:v>
                </c:pt>
                <c:pt idx="910">
                  <c:v>910</c:v>
                </c:pt>
                <c:pt idx="911">
                  <c:v>911</c:v>
                </c:pt>
                <c:pt idx="912">
                  <c:v>912</c:v>
                </c:pt>
                <c:pt idx="913">
                  <c:v>913</c:v>
                </c:pt>
                <c:pt idx="914">
                  <c:v>914</c:v>
                </c:pt>
                <c:pt idx="915">
                  <c:v>915</c:v>
                </c:pt>
                <c:pt idx="916">
                  <c:v>916</c:v>
                </c:pt>
                <c:pt idx="917">
                  <c:v>917</c:v>
                </c:pt>
                <c:pt idx="918">
                  <c:v>918</c:v>
                </c:pt>
                <c:pt idx="919">
                  <c:v>919</c:v>
                </c:pt>
                <c:pt idx="920">
                  <c:v>920</c:v>
                </c:pt>
                <c:pt idx="921">
                  <c:v>921</c:v>
                </c:pt>
                <c:pt idx="922">
                  <c:v>922</c:v>
                </c:pt>
                <c:pt idx="923">
                  <c:v>923</c:v>
                </c:pt>
                <c:pt idx="924">
                  <c:v>924</c:v>
                </c:pt>
                <c:pt idx="925">
                  <c:v>925</c:v>
                </c:pt>
                <c:pt idx="926">
                  <c:v>926</c:v>
                </c:pt>
                <c:pt idx="927">
                  <c:v>927</c:v>
                </c:pt>
                <c:pt idx="928">
                  <c:v>928</c:v>
                </c:pt>
                <c:pt idx="929">
                  <c:v>929</c:v>
                </c:pt>
                <c:pt idx="930">
                  <c:v>930</c:v>
                </c:pt>
                <c:pt idx="931">
                  <c:v>931</c:v>
                </c:pt>
                <c:pt idx="932">
                  <c:v>932</c:v>
                </c:pt>
                <c:pt idx="933">
                  <c:v>933</c:v>
                </c:pt>
                <c:pt idx="934">
                  <c:v>934</c:v>
                </c:pt>
                <c:pt idx="935">
                  <c:v>935</c:v>
                </c:pt>
                <c:pt idx="936">
                  <c:v>936</c:v>
                </c:pt>
                <c:pt idx="937">
                  <c:v>937</c:v>
                </c:pt>
                <c:pt idx="938">
                  <c:v>938</c:v>
                </c:pt>
                <c:pt idx="939">
                  <c:v>939</c:v>
                </c:pt>
                <c:pt idx="940">
                  <c:v>940</c:v>
                </c:pt>
                <c:pt idx="941">
                  <c:v>941</c:v>
                </c:pt>
                <c:pt idx="942">
                  <c:v>942</c:v>
                </c:pt>
                <c:pt idx="943">
                  <c:v>943</c:v>
                </c:pt>
                <c:pt idx="944">
                  <c:v>944</c:v>
                </c:pt>
                <c:pt idx="945">
                  <c:v>945</c:v>
                </c:pt>
                <c:pt idx="946">
                  <c:v>946</c:v>
                </c:pt>
                <c:pt idx="947">
                  <c:v>947</c:v>
                </c:pt>
                <c:pt idx="948">
                  <c:v>948</c:v>
                </c:pt>
                <c:pt idx="949">
                  <c:v>949</c:v>
                </c:pt>
                <c:pt idx="950">
                  <c:v>950</c:v>
                </c:pt>
                <c:pt idx="951">
                  <c:v>951</c:v>
                </c:pt>
                <c:pt idx="952">
                  <c:v>952</c:v>
                </c:pt>
                <c:pt idx="953">
                  <c:v>953</c:v>
                </c:pt>
                <c:pt idx="954">
                  <c:v>954</c:v>
                </c:pt>
                <c:pt idx="955">
                  <c:v>955</c:v>
                </c:pt>
                <c:pt idx="956">
                  <c:v>956</c:v>
                </c:pt>
                <c:pt idx="957">
                  <c:v>957</c:v>
                </c:pt>
                <c:pt idx="958">
                  <c:v>958</c:v>
                </c:pt>
                <c:pt idx="959">
                  <c:v>959</c:v>
                </c:pt>
                <c:pt idx="960">
                  <c:v>960</c:v>
                </c:pt>
                <c:pt idx="961">
                  <c:v>961</c:v>
                </c:pt>
                <c:pt idx="962">
                  <c:v>962</c:v>
                </c:pt>
                <c:pt idx="963">
                  <c:v>963</c:v>
                </c:pt>
                <c:pt idx="964">
                  <c:v>964</c:v>
                </c:pt>
                <c:pt idx="965">
                  <c:v>965</c:v>
                </c:pt>
                <c:pt idx="966">
                  <c:v>966</c:v>
                </c:pt>
                <c:pt idx="967">
                  <c:v>967</c:v>
                </c:pt>
                <c:pt idx="968">
                  <c:v>968</c:v>
                </c:pt>
                <c:pt idx="969">
                  <c:v>969</c:v>
                </c:pt>
                <c:pt idx="970">
                  <c:v>970</c:v>
                </c:pt>
                <c:pt idx="971">
                  <c:v>971</c:v>
                </c:pt>
                <c:pt idx="972">
                  <c:v>972</c:v>
                </c:pt>
                <c:pt idx="973">
                  <c:v>973</c:v>
                </c:pt>
                <c:pt idx="974">
                  <c:v>974</c:v>
                </c:pt>
                <c:pt idx="975">
                  <c:v>975</c:v>
                </c:pt>
                <c:pt idx="976">
                  <c:v>976</c:v>
                </c:pt>
                <c:pt idx="977">
                  <c:v>977</c:v>
                </c:pt>
                <c:pt idx="978">
                  <c:v>978</c:v>
                </c:pt>
                <c:pt idx="979">
                  <c:v>979</c:v>
                </c:pt>
                <c:pt idx="980">
                  <c:v>980</c:v>
                </c:pt>
                <c:pt idx="981">
                  <c:v>981</c:v>
                </c:pt>
                <c:pt idx="982">
                  <c:v>982</c:v>
                </c:pt>
                <c:pt idx="983">
                  <c:v>983</c:v>
                </c:pt>
                <c:pt idx="984">
                  <c:v>984</c:v>
                </c:pt>
                <c:pt idx="985">
                  <c:v>985</c:v>
                </c:pt>
                <c:pt idx="986">
                  <c:v>986</c:v>
                </c:pt>
                <c:pt idx="987">
                  <c:v>987</c:v>
                </c:pt>
                <c:pt idx="988">
                  <c:v>988</c:v>
                </c:pt>
                <c:pt idx="989">
                  <c:v>989</c:v>
                </c:pt>
                <c:pt idx="990">
                  <c:v>990</c:v>
                </c:pt>
                <c:pt idx="991">
                  <c:v>991</c:v>
                </c:pt>
                <c:pt idx="992">
                  <c:v>992</c:v>
                </c:pt>
                <c:pt idx="993">
                  <c:v>993</c:v>
                </c:pt>
                <c:pt idx="994">
                  <c:v>994</c:v>
                </c:pt>
                <c:pt idx="995">
                  <c:v>995</c:v>
                </c:pt>
                <c:pt idx="996">
                  <c:v>996</c:v>
                </c:pt>
                <c:pt idx="997">
                  <c:v>997</c:v>
                </c:pt>
                <c:pt idx="998">
                  <c:v>998</c:v>
                </c:pt>
                <c:pt idx="999">
                  <c:v>999</c:v>
                </c:pt>
                <c:pt idx="1000">
                  <c:v>1000</c:v>
                </c:pt>
                <c:pt idx="1001">
                  <c:v>1001</c:v>
                </c:pt>
                <c:pt idx="1002">
                  <c:v>1002</c:v>
                </c:pt>
                <c:pt idx="1003">
                  <c:v>1003</c:v>
                </c:pt>
                <c:pt idx="1004">
                  <c:v>1004</c:v>
                </c:pt>
                <c:pt idx="1005">
                  <c:v>1005</c:v>
                </c:pt>
                <c:pt idx="1006">
                  <c:v>1006</c:v>
                </c:pt>
                <c:pt idx="1007">
                  <c:v>1007</c:v>
                </c:pt>
                <c:pt idx="1008">
                  <c:v>1008</c:v>
                </c:pt>
                <c:pt idx="1009">
                  <c:v>1009</c:v>
                </c:pt>
                <c:pt idx="1010">
                  <c:v>1010</c:v>
                </c:pt>
                <c:pt idx="1011">
                  <c:v>1011</c:v>
                </c:pt>
                <c:pt idx="1012">
                  <c:v>1012</c:v>
                </c:pt>
                <c:pt idx="1013">
                  <c:v>1013</c:v>
                </c:pt>
                <c:pt idx="1014">
                  <c:v>1014</c:v>
                </c:pt>
                <c:pt idx="1015">
                  <c:v>1015</c:v>
                </c:pt>
                <c:pt idx="1016">
                  <c:v>1016</c:v>
                </c:pt>
                <c:pt idx="1017">
                  <c:v>1017</c:v>
                </c:pt>
                <c:pt idx="1018">
                  <c:v>1018</c:v>
                </c:pt>
                <c:pt idx="1019">
                  <c:v>1019</c:v>
                </c:pt>
                <c:pt idx="1020">
                  <c:v>1020</c:v>
                </c:pt>
                <c:pt idx="1021">
                  <c:v>1021</c:v>
                </c:pt>
                <c:pt idx="1022">
                  <c:v>1022</c:v>
                </c:pt>
                <c:pt idx="1023">
                  <c:v>1023</c:v>
                </c:pt>
                <c:pt idx="1024">
                  <c:v>1024</c:v>
                </c:pt>
                <c:pt idx="1025">
                  <c:v>1025</c:v>
                </c:pt>
                <c:pt idx="1026">
                  <c:v>1026</c:v>
                </c:pt>
                <c:pt idx="1027">
                  <c:v>1027</c:v>
                </c:pt>
                <c:pt idx="1028">
                  <c:v>1028</c:v>
                </c:pt>
                <c:pt idx="1029">
                  <c:v>1029</c:v>
                </c:pt>
                <c:pt idx="1030">
                  <c:v>1030</c:v>
                </c:pt>
                <c:pt idx="1031">
                  <c:v>1031</c:v>
                </c:pt>
                <c:pt idx="1032">
                  <c:v>1032</c:v>
                </c:pt>
                <c:pt idx="1033">
                  <c:v>1033</c:v>
                </c:pt>
                <c:pt idx="1034">
                  <c:v>1034</c:v>
                </c:pt>
                <c:pt idx="1035">
                  <c:v>1035</c:v>
                </c:pt>
                <c:pt idx="1036">
                  <c:v>1036</c:v>
                </c:pt>
                <c:pt idx="1037">
                  <c:v>1037</c:v>
                </c:pt>
                <c:pt idx="1038">
                  <c:v>1038</c:v>
                </c:pt>
                <c:pt idx="1039">
                  <c:v>1039</c:v>
                </c:pt>
                <c:pt idx="1040">
                  <c:v>1040</c:v>
                </c:pt>
                <c:pt idx="1041">
                  <c:v>1041</c:v>
                </c:pt>
                <c:pt idx="1042">
                  <c:v>1042</c:v>
                </c:pt>
                <c:pt idx="1043">
                  <c:v>1043</c:v>
                </c:pt>
                <c:pt idx="1044">
                  <c:v>1044</c:v>
                </c:pt>
                <c:pt idx="1045">
                  <c:v>1045</c:v>
                </c:pt>
                <c:pt idx="1046">
                  <c:v>1046</c:v>
                </c:pt>
                <c:pt idx="1047">
                  <c:v>1047</c:v>
                </c:pt>
                <c:pt idx="1048">
                  <c:v>1048</c:v>
                </c:pt>
                <c:pt idx="1049">
                  <c:v>1049</c:v>
                </c:pt>
                <c:pt idx="1050">
                  <c:v>1050</c:v>
                </c:pt>
                <c:pt idx="1051">
                  <c:v>1051</c:v>
                </c:pt>
                <c:pt idx="1052">
                  <c:v>1052</c:v>
                </c:pt>
                <c:pt idx="1053">
                  <c:v>1053</c:v>
                </c:pt>
                <c:pt idx="1054">
                  <c:v>1054</c:v>
                </c:pt>
                <c:pt idx="1055">
                  <c:v>1055</c:v>
                </c:pt>
                <c:pt idx="1056">
                  <c:v>1056</c:v>
                </c:pt>
                <c:pt idx="1057">
                  <c:v>1057</c:v>
                </c:pt>
                <c:pt idx="1058">
                  <c:v>1058</c:v>
                </c:pt>
                <c:pt idx="1059">
                  <c:v>1059</c:v>
                </c:pt>
                <c:pt idx="1060">
                  <c:v>1060</c:v>
                </c:pt>
                <c:pt idx="1061">
                  <c:v>1061</c:v>
                </c:pt>
                <c:pt idx="1062">
                  <c:v>1062</c:v>
                </c:pt>
                <c:pt idx="1063">
                  <c:v>1063</c:v>
                </c:pt>
                <c:pt idx="1064">
                  <c:v>1064</c:v>
                </c:pt>
                <c:pt idx="1065">
                  <c:v>1065</c:v>
                </c:pt>
                <c:pt idx="1066">
                  <c:v>1066</c:v>
                </c:pt>
                <c:pt idx="1067">
                  <c:v>1067</c:v>
                </c:pt>
                <c:pt idx="1068">
                  <c:v>1068</c:v>
                </c:pt>
                <c:pt idx="1069">
                  <c:v>1069</c:v>
                </c:pt>
                <c:pt idx="1070">
                  <c:v>1070</c:v>
                </c:pt>
                <c:pt idx="1071">
                  <c:v>1071</c:v>
                </c:pt>
                <c:pt idx="1072">
                  <c:v>1072</c:v>
                </c:pt>
                <c:pt idx="1073">
                  <c:v>1073</c:v>
                </c:pt>
                <c:pt idx="1074">
                  <c:v>1074</c:v>
                </c:pt>
                <c:pt idx="1075">
                  <c:v>1075</c:v>
                </c:pt>
                <c:pt idx="1076">
                  <c:v>1076</c:v>
                </c:pt>
                <c:pt idx="1077">
                  <c:v>1077</c:v>
                </c:pt>
                <c:pt idx="1078">
                  <c:v>1078</c:v>
                </c:pt>
                <c:pt idx="1079">
                  <c:v>1079</c:v>
                </c:pt>
                <c:pt idx="1080">
                  <c:v>1080</c:v>
                </c:pt>
                <c:pt idx="1081">
                  <c:v>1081</c:v>
                </c:pt>
                <c:pt idx="1082">
                  <c:v>1082</c:v>
                </c:pt>
                <c:pt idx="1083">
                  <c:v>1083</c:v>
                </c:pt>
                <c:pt idx="1084">
                  <c:v>1084</c:v>
                </c:pt>
                <c:pt idx="1085">
                  <c:v>1085</c:v>
                </c:pt>
                <c:pt idx="1086">
                  <c:v>1086</c:v>
                </c:pt>
                <c:pt idx="1087">
                  <c:v>1087</c:v>
                </c:pt>
                <c:pt idx="1088">
                  <c:v>1088</c:v>
                </c:pt>
                <c:pt idx="1089">
                  <c:v>1089</c:v>
                </c:pt>
                <c:pt idx="1090">
                  <c:v>1090</c:v>
                </c:pt>
                <c:pt idx="1091">
                  <c:v>1091</c:v>
                </c:pt>
                <c:pt idx="1092">
                  <c:v>1092</c:v>
                </c:pt>
                <c:pt idx="1093">
                  <c:v>1093</c:v>
                </c:pt>
                <c:pt idx="1094">
                  <c:v>1094</c:v>
                </c:pt>
                <c:pt idx="1095">
                  <c:v>1095</c:v>
                </c:pt>
                <c:pt idx="1096">
                  <c:v>1096</c:v>
                </c:pt>
                <c:pt idx="1097">
                  <c:v>1097</c:v>
                </c:pt>
                <c:pt idx="1098">
                  <c:v>1098</c:v>
                </c:pt>
                <c:pt idx="1099">
                  <c:v>1099</c:v>
                </c:pt>
                <c:pt idx="1100">
                  <c:v>1100</c:v>
                </c:pt>
                <c:pt idx="1101">
                  <c:v>1101</c:v>
                </c:pt>
                <c:pt idx="1102">
                  <c:v>1102</c:v>
                </c:pt>
                <c:pt idx="1103">
                  <c:v>1103</c:v>
                </c:pt>
                <c:pt idx="1104">
                  <c:v>1104</c:v>
                </c:pt>
                <c:pt idx="1105">
                  <c:v>1105</c:v>
                </c:pt>
                <c:pt idx="1106">
                  <c:v>1106</c:v>
                </c:pt>
                <c:pt idx="1107">
                  <c:v>1107</c:v>
                </c:pt>
                <c:pt idx="1108">
                  <c:v>1108</c:v>
                </c:pt>
                <c:pt idx="1109">
                  <c:v>1109</c:v>
                </c:pt>
                <c:pt idx="1110">
                  <c:v>1110</c:v>
                </c:pt>
                <c:pt idx="1111">
                  <c:v>1111</c:v>
                </c:pt>
                <c:pt idx="1112">
                  <c:v>1112</c:v>
                </c:pt>
                <c:pt idx="1113">
                  <c:v>1113</c:v>
                </c:pt>
                <c:pt idx="1114">
                  <c:v>1114</c:v>
                </c:pt>
                <c:pt idx="1115">
                  <c:v>1115</c:v>
                </c:pt>
                <c:pt idx="1116">
                  <c:v>1116</c:v>
                </c:pt>
                <c:pt idx="1117">
                  <c:v>1117</c:v>
                </c:pt>
                <c:pt idx="1118">
                  <c:v>1118</c:v>
                </c:pt>
                <c:pt idx="1119">
                  <c:v>1119</c:v>
                </c:pt>
                <c:pt idx="1120">
                  <c:v>1120</c:v>
                </c:pt>
                <c:pt idx="1121">
                  <c:v>1121</c:v>
                </c:pt>
                <c:pt idx="1122">
                  <c:v>1122</c:v>
                </c:pt>
                <c:pt idx="1123">
                  <c:v>1123</c:v>
                </c:pt>
                <c:pt idx="1124">
                  <c:v>1124</c:v>
                </c:pt>
                <c:pt idx="1125">
                  <c:v>1125</c:v>
                </c:pt>
                <c:pt idx="1126">
                  <c:v>1126</c:v>
                </c:pt>
                <c:pt idx="1127">
                  <c:v>1127</c:v>
                </c:pt>
                <c:pt idx="1128">
                  <c:v>1128</c:v>
                </c:pt>
                <c:pt idx="1129">
                  <c:v>1129</c:v>
                </c:pt>
                <c:pt idx="1130">
                  <c:v>1130</c:v>
                </c:pt>
                <c:pt idx="1131">
                  <c:v>1131</c:v>
                </c:pt>
                <c:pt idx="1132">
                  <c:v>1132</c:v>
                </c:pt>
                <c:pt idx="1133">
                  <c:v>1133</c:v>
                </c:pt>
                <c:pt idx="1134">
                  <c:v>1134</c:v>
                </c:pt>
                <c:pt idx="1135">
                  <c:v>1135</c:v>
                </c:pt>
                <c:pt idx="1136">
                  <c:v>1136</c:v>
                </c:pt>
                <c:pt idx="1137">
                  <c:v>1137</c:v>
                </c:pt>
                <c:pt idx="1138">
                  <c:v>1138</c:v>
                </c:pt>
                <c:pt idx="1139">
                  <c:v>1139</c:v>
                </c:pt>
                <c:pt idx="1140">
                  <c:v>1140</c:v>
                </c:pt>
                <c:pt idx="1141">
                  <c:v>1141</c:v>
                </c:pt>
                <c:pt idx="1142">
                  <c:v>1142</c:v>
                </c:pt>
                <c:pt idx="1143">
                  <c:v>1143</c:v>
                </c:pt>
                <c:pt idx="1144">
                  <c:v>1144</c:v>
                </c:pt>
                <c:pt idx="1145">
                  <c:v>1145</c:v>
                </c:pt>
                <c:pt idx="1146">
                  <c:v>1146</c:v>
                </c:pt>
                <c:pt idx="1147">
                  <c:v>1147</c:v>
                </c:pt>
                <c:pt idx="1148">
                  <c:v>1148</c:v>
                </c:pt>
                <c:pt idx="1149">
                  <c:v>1149</c:v>
                </c:pt>
                <c:pt idx="1150">
                  <c:v>1150</c:v>
                </c:pt>
                <c:pt idx="1151">
                  <c:v>1151</c:v>
                </c:pt>
                <c:pt idx="1152">
                  <c:v>1152</c:v>
                </c:pt>
                <c:pt idx="1153">
                  <c:v>1153</c:v>
                </c:pt>
                <c:pt idx="1154">
                  <c:v>1154</c:v>
                </c:pt>
                <c:pt idx="1155">
                  <c:v>1155</c:v>
                </c:pt>
                <c:pt idx="1156">
                  <c:v>1156</c:v>
                </c:pt>
                <c:pt idx="1157">
                  <c:v>1157</c:v>
                </c:pt>
                <c:pt idx="1158">
                  <c:v>1158</c:v>
                </c:pt>
                <c:pt idx="1159">
                  <c:v>1159</c:v>
                </c:pt>
                <c:pt idx="1160">
                  <c:v>1160</c:v>
                </c:pt>
                <c:pt idx="1161">
                  <c:v>1161</c:v>
                </c:pt>
                <c:pt idx="1162">
                  <c:v>1162</c:v>
                </c:pt>
                <c:pt idx="1163">
                  <c:v>1163</c:v>
                </c:pt>
                <c:pt idx="1164">
                  <c:v>1164</c:v>
                </c:pt>
                <c:pt idx="1165">
                  <c:v>1165</c:v>
                </c:pt>
                <c:pt idx="1166">
                  <c:v>1166</c:v>
                </c:pt>
                <c:pt idx="1167">
                  <c:v>1167</c:v>
                </c:pt>
                <c:pt idx="1168">
                  <c:v>1168</c:v>
                </c:pt>
                <c:pt idx="1169">
                  <c:v>1169</c:v>
                </c:pt>
                <c:pt idx="1170">
                  <c:v>1170</c:v>
                </c:pt>
                <c:pt idx="1171">
                  <c:v>1171</c:v>
                </c:pt>
                <c:pt idx="1172">
                  <c:v>1172</c:v>
                </c:pt>
                <c:pt idx="1173">
                  <c:v>1173</c:v>
                </c:pt>
                <c:pt idx="1174">
                  <c:v>1174</c:v>
                </c:pt>
                <c:pt idx="1175">
                  <c:v>1175</c:v>
                </c:pt>
                <c:pt idx="1176">
                  <c:v>1176</c:v>
                </c:pt>
                <c:pt idx="1177">
                  <c:v>1177</c:v>
                </c:pt>
                <c:pt idx="1178">
                  <c:v>1178</c:v>
                </c:pt>
                <c:pt idx="1179">
                  <c:v>1179</c:v>
                </c:pt>
                <c:pt idx="1180">
                  <c:v>1180</c:v>
                </c:pt>
                <c:pt idx="1181">
                  <c:v>1181</c:v>
                </c:pt>
                <c:pt idx="1182">
                  <c:v>1182</c:v>
                </c:pt>
                <c:pt idx="1183">
                  <c:v>1183</c:v>
                </c:pt>
                <c:pt idx="1184">
                  <c:v>1184</c:v>
                </c:pt>
                <c:pt idx="1185">
                  <c:v>1185</c:v>
                </c:pt>
                <c:pt idx="1186">
                  <c:v>1186</c:v>
                </c:pt>
                <c:pt idx="1187">
                  <c:v>1187</c:v>
                </c:pt>
                <c:pt idx="1188">
                  <c:v>1188</c:v>
                </c:pt>
                <c:pt idx="1189">
                  <c:v>1189</c:v>
                </c:pt>
                <c:pt idx="1190">
                  <c:v>1190</c:v>
                </c:pt>
                <c:pt idx="1191">
                  <c:v>1191</c:v>
                </c:pt>
                <c:pt idx="1192">
                  <c:v>1192</c:v>
                </c:pt>
                <c:pt idx="1193">
                  <c:v>1193</c:v>
                </c:pt>
                <c:pt idx="1194">
                  <c:v>1194</c:v>
                </c:pt>
                <c:pt idx="1195">
                  <c:v>1195</c:v>
                </c:pt>
                <c:pt idx="1196">
                  <c:v>1196</c:v>
                </c:pt>
                <c:pt idx="1197">
                  <c:v>1197</c:v>
                </c:pt>
                <c:pt idx="1198">
                  <c:v>1198</c:v>
                </c:pt>
                <c:pt idx="1199">
                  <c:v>1199</c:v>
                </c:pt>
                <c:pt idx="1200">
                  <c:v>1200</c:v>
                </c:pt>
                <c:pt idx="1201">
                  <c:v>1201</c:v>
                </c:pt>
                <c:pt idx="1202">
                  <c:v>1202</c:v>
                </c:pt>
                <c:pt idx="1203">
                  <c:v>1203</c:v>
                </c:pt>
                <c:pt idx="1204">
                  <c:v>1204</c:v>
                </c:pt>
                <c:pt idx="1205">
                  <c:v>1205</c:v>
                </c:pt>
                <c:pt idx="1206">
                  <c:v>1206</c:v>
                </c:pt>
                <c:pt idx="1207">
                  <c:v>1207</c:v>
                </c:pt>
                <c:pt idx="1208">
                  <c:v>1208</c:v>
                </c:pt>
                <c:pt idx="1209">
                  <c:v>1209</c:v>
                </c:pt>
                <c:pt idx="1210">
                  <c:v>1210</c:v>
                </c:pt>
                <c:pt idx="1211">
                  <c:v>1211</c:v>
                </c:pt>
                <c:pt idx="1212">
                  <c:v>1212</c:v>
                </c:pt>
                <c:pt idx="1213">
                  <c:v>1213</c:v>
                </c:pt>
                <c:pt idx="1214">
                  <c:v>1214</c:v>
                </c:pt>
                <c:pt idx="1215">
                  <c:v>1215</c:v>
                </c:pt>
                <c:pt idx="1216">
                  <c:v>1216</c:v>
                </c:pt>
                <c:pt idx="1217">
                  <c:v>1217</c:v>
                </c:pt>
                <c:pt idx="1218">
                  <c:v>1218</c:v>
                </c:pt>
                <c:pt idx="1219">
                  <c:v>1219</c:v>
                </c:pt>
                <c:pt idx="1220">
                  <c:v>1220</c:v>
                </c:pt>
                <c:pt idx="1221">
                  <c:v>1221</c:v>
                </c:pt>
                <c:pt idx="1222">
                  <c:v>1222</c:v>
                </c:pt>
                <c:pt idx="1223">
                  <c:v>1223</c:v>
                </c:pt>
                <c:pt idx="1224">
                  <c:v>1224</c:v>
                </c:pt>
                <c:pt idx="1225">
                  <c:v>1225</c:v>
                </c:pt>
                <c:pt idx="1226">
                  <c:v>1226</c:v>
                </c:pt>
                <c:pt idx="1227">
                  <c:v>1227</c:v>
                </c:pt>
                <c:pt idx="1228">
                  <c:v>1228</c:v>
                </c:pt>
                <c:pt idx="1229">
                  <c:v>1229</c:v>
                </c:pt>
                <c:pt idx="1230">
                  <c:v>1230</c:v>
                </c:pt>
                <c:pt idx="1231">
                  <c:v>1231</c:v>
                </c:pt>
                <c:pt idx="1232">
                  <c:v>1232</c:v>
                </c:pt>
                <c:pt idx="1233">
                  <c:v>1233</c:v>
                </c:pt>
                <c:pt idx="1234">
                  <c:v>1234</c:v>
                </c:pt>
                <c:pt idx="1235">
                  <c:v>1235</c:v>
                </c:pt>
                <c:pt idx="1236">
                  <c:v>1236</c:v>
                </c:pt>
                <c:pt idx="1237">
                  <c:v>1237</c:v>
                </c:pt>
                <c:pt idx="1238">
                  <c:v>1238</c:v>
                </c:pt>
                <c:pt idx="1239">
                  <c:v>1239</c:v>
                </c:pt>
                <c:pt idx="1240">
                  <c:v>1240</c:v>
                </c:pt>
                <c:pt idx="1241">
                  <c:v>1241</c:v>
                </c:pt>
                <c:pt idx="1242">
                  <c:v>1242</c:v>
                </c:pt>
                <c:pt idx="1243">
                  <c:v>1243</c:v>
                </c:pt>
                <c:pt idx="1244">
                  <c:v>1244</c:v>
                </c:pt>
                <c:pt idx="1245">
                  <c:v>1245</c:v>
                </c:pt>
                <c:pt idx="1246">
                  <c:v>1246</c:v>
                </c:pt>
                <c:pt idx="1247">
                  <c:v>1247</c:v>
                </c:pt>
                <c:pt idx="1248">
                  <c:v>1248</c:v>
                </c:pt>
                <c:pt idx="1249">
                  <c:v>1249</c:v>
                </c:pt>
                <c:pt idx="1250">
                  <c:v>1250</c:v>
                </c:pt>
                <c:pt idx="1251">
                  <c:v>1251</c:v>
                </c:pt>
                <c:pt idx="1252">
                  <c:v>1252</c:v>
                </c:pt>
                <c:pt idx="1253">
                  <c:v>1253</c:v>
                </c:pt>
                <c:pt idx="1254">
                  <c:v>1254</c:v>
                </c:pt>
                <c:pt idx="1255">
                  <c:v>1255</c:v>
                </c:pt>
                <c:pt idx="1256">
                  <c:v>1256</c:v>
                </c:pt>
                <c:pt idx="1257">
                  <c:v>1257</c:v>
                </c:pt>
                <c:pt idx="1258">
                  <c:v>1258</c:v>
                </c:pt>
                <c:pt idx="1259">
                  <c:v>1259</c:v>
                </c:pt>
                <c:pt idx="1260">
                  <c:v>1260</c:v>
                </c:pt>
                <c:pt idx="1261">
                  <c:v>1261</c:v>
                </c:pt>
                <c:pt idx="1262">
                  <c:v>1262</c:v>
                </c:pt>
                <c:pt idx="1263">
                  <c:v>1263</c:v>
                </c:pt>
                <c:pt idx="1264">
                  <c:v>1264</c:v>
                </c:pt>
                <c:pt idx="1265">
                  <c:v>1265</c:v>
                </c:pt>
                <c:pt idx="1266">
                  <c:v>1266</c:v>
                </c:pt>
                <c:pt idx="1267">
                  <c:v>1267</c:v>
                </c:pt>
                <c:pt idx="1268">
                  <c:v>1268</c:v>
                </c:pt>
                <c:pt idx="1269">
                  <c:v>1269</c:v>
                </c:pt>
                <c:pt idx="1270">
                  <c:v>1270</c:v>
                </c:pt>
                <c:pt idx="1271">
                  <c:v>1271</c:v>
                </c:pt>
                <c:pt idx="1272">
                  <c:v>1272</c:v>
                </c:pt>
                <c:pt idx="1273">
                  <c:v>1273</c:v>
                </c:pt>
                <c:pt idx="1274">
                  <c:v>1274</c:v>
                </c:pt>
                <c:pt idx="1275">
                  <c:v>1275</c:v>
                </c:pt>
                <c:pt idx="1276">
                  <c:v>1276</c:v>
                </c:pt>
                <c:pt idx="1277">
                  <c:v>1277</c:v>
                </c:pt>
                <c:pt idx="1278">
                  <c:v>1278</c:v>
                </c:pt>
                <c:pt idx="1279">
                  <c:v>1279</c:v>
                </c:pt>
                <c:pt idx="1280">
                  <c:v>1280</c:v>
                </c:pt>
                <c:pt idx="1281">
                  <c:v>1281</c:v>
                </c:pt>
                <c:pt idx="1282">
                  <c:v>1282</c:v>
                </c:pt>
                <c:pt idx="1283">
                  <c:v>1283</c:v>
                </c:pt>
                <c:pt idx="1284">
                  <c:v>1284</c:v>
                </c:pt>
                <c:pt idx="1285">
                  <c:v>1285</c:v>
                </c:pt>
                <c:pt idx="1286">
                  <c:v>1286</c:v>
                </c:pt>
                <c:pt idx="1287">
                  <c:v>1287</c:v>
                </c:pt>
                <c:pt idx="1288">
                  <c:v>1288</c:v>
                </c:pt>
                <c:pt idx="1289">
                  <c:v>1289</c:v>
                </c:pt>
                <c:pt idx="1290">
                  <c:v>1290</c:v>
                </c:pt>
                <c:pt idx="1291">
                  <c:v>1291</c:v>
                </c:pt>
                <c:pt idx="1292">
                  <c:v>1292</c:v>
                </c:pt>
                <c:pt idx="1293">
                  <c:v>1293</c:v>
                </c:pt>
                <c:pt idx="1294">
                  <c:v>1294</c:v>
                </c:pt>
                <c:pt idx="1295">
                  <c:v>1295</c:v>
                </c:pt>
                <c:pt idx="1296">
                  <c:v>1296</c:v>
                </c:pt>
                <c:pt idx="1297">
                  <c:v>1297</c:v>
                </c:pt>
                <c:pt idx="1298">
                  <c:v>1298</c:v>
                </c:pt>
                <c:pt idx="1299">
                  <c:v>1299</c:v>
                </c:pt>
                <c:pt idx="1300">
                  <c:v>1300</c:v>
                </c:pt>
                <c:pt idx="1301">
                  <c:v>1301</c:v>
                </c:pt>
                <c:pt idx="1302">
                  <c:v>1302</c:v>
                </c:pt>
                <c:pt idx="1303">
                  <c:v>1303</c:v>
                </c:pt>
                <c:pt idx="1304">
                  <c:v>1304</c:v>
                </c:pt>
                <c:pt idx="1305">
                  <c:v>1305</c:v>
                </c:pt>
                <c:pt idx="1306">
                  <c:v>1306</c:v>
                </c:pt>
                <c:pt idx="1307">
                  <c:v>1307</c:v>
                </c:pt>
                <c:pt idx="1308">
                  <c:v>1308</c:v>
                </c:pt>
                <c:pt idx="1309">
                  <c:v>1309</c:v>
                </c:pt>
                <c:pt idx="1310">
                  <c:v>1310</c:v>
                </c:pt>
                <c:pt idx="1311">
                  <c:v>1311</c:v>
                </c:pt>
                <c:pt idx="1312">
                  <c:v>1312</c:v>
                </c:pt>
                <c:pt idx="1313">
                  <c:v>1313</c:v>
                </c:pt>
                <c:pt idx="1314">
                  <c:v>1314</c:v>
                </c:pt>
                <c:pt idx="1315">
                  <c:v>1315</c:v>
                </c:pt>
                <c:pt idx="1316">
                  <c:v>1316</c:v>
                </c:pt>
                <c:pt idx="1317">
                  <c:v>1317</c:v>
                </c:pt>
                <c:pt idx="1318">
                  <c:v>1318</c:v>
                </c:pt>
                <c:pt idx="1319">
                  <c:v>1319</c:v>
                </c:pt>
                <c:pt idx="1320">
                  <c:v>1320</c:v>
                </c:pt>
                <c:pt idx="1321">
                  <c:v>1321</c:v>
                </c:pt>
                <c:pt idx="1322">
                  <c:v>1322</c:v>
                </c:pt>
                <c:pt idx="1323">
                  <c:v>1323</c:v>
                </c:pt>
                <c:pt idx="1324">
                  <c:v>1324</c:v>
                </c:pt>
                <c:pt idx="1325">
                  <c:v>1325</c:v>
                </c:pt>
                <c:pt idx="1326">
                  <c:v>1326</c:v>
                </c:pt>
                <c:pt idx="1327">
                  <c:v>1327</c:v>
                </c:pt>
                <c:pt idx="1328">
                  <c:v>1328</c:v>
                </c:pt>
                <c:pt idx="1329">
                  <c:v>1329</c:v>
                </c:pt>
                <c:pt idx="1330">
                  <c:v>1330</c:v>
                </c:pt>
                <c:pt idx="1331">
                  <c:v>1331</c:v>
                </c:pt>
                <c:pt idx="1332">
                  <c:v>1332</c:v>
                </c:pt>
                <c:pt idx="1333">
                  <c:v>1333</c:v>
                </c:pt>
                <c:pt idx="1334">
                  <c:v>1334</c:v>
                </c:pt>
                <c:pt idx="1335">
                  <c:v>1335</c:v>
                </c:pt>
                <c:pt idx="1336">
                  <c:v>1336</c:v>
                </c:pt>
                <c:pt idx="1337">
                  <c:v>1337</c:v>
                </c:pt>
                <c:pt idx="1338">
                  <c:v>1338</c:v>
                </c:pt>
                <c:pt idx="1339">
                  <c:v>1339</c:v>
                </c:pt>
                <c:pt idx="1340">
                  <c:v>1340</c:v>
                </c:pt>
                <c:pt idx="1341">
                  <c:v>1341</c:v>
                </c:pt>
                <c:pt idx="1342">
                  <c:v>1342</c:v>
                </c:pt>
                <c:pt idx="1343">
                  <c:v>1343</c:v>
                </c:pt>
                <c:pt idx="1344">
                  <c:v>1344</c:v>
                </c:pt>
                <c:pt idx="1345">
                  <c:v>1345</c:v>
                </c:pt>
                <c:pt idx="1346">
                  <c:v>1346</c:v>
                </c:pt>
                <c:pt idx="1347">
                  <c:v>1347</c:v>
                </c:pt>
                <c:pt idx="1348">
                  <c:v>1348</c:v>
                </c:pt>
                <c:pt idx="1349">
                  <c:v>1349</c:v>
                </c:pt>
                <c:pt idx="1350">
                  <c:v>1350</c:v>
                </c:pt>
                <c:pt idx="1351">
                  <c:v>1351</c:v>
                </c:pt>
                <c:pt idx="1352">
                  <c:v>1352</c:v>
                </c:pt>
                <c:pt idx="1353">
                  <c:v>1353</c:v>
                </c:pt>
                <c:pt idx="1354">
                  <c:v>1354</c:v>
                </c:pt>
                <c:pt idx="1355">
                  <c:v>1355</c:v>
                </c:pt>
                <c:pt idx="1356">
                  <c:v>1356</c:v>
                </c:pt>
                <c:pt idx="1357">
                  <c:v>1357</c:v>
                </c:pt>
                <c:pt idx="1358">
                  <c:v>1358</c:v>
                </c:pt>
                <c:pt idx="1359">
                  <c:v>1359</c:v>
                </c:pt>
                <c:pt idx="1360">
                  <c:v>1360</c:v>
                </c:pt>
                <c:pt idx="1361">
                  <c:v>1361</c:v>
                </c:pt>
                <c:pt idx="1362">
                  <c:v>1362</c:v>
                </c:pt>
                <c:pt idx="1363">
                  <c:v>1363</c:v>
                </c:pt>
                <c:pt idx="1364">
                  <c:v>1364</c:v>
                </c:pt>
                <c:pt idx="1365">
                  <c:v>1365</c:v>
                </c:pt>
                <c:pt idx="1366">
                  <c:v>1366</c:v>
                </c:pt>
                <c:pt idx="1367">
                  <c:v>1367</c:v>
                </c:pt>
                <c:pt idx="1368">
                  <c:v>1368</c:v>
                </c:pt>
                <c:pt idx="1369">
                  <c:v>1369</c:v>
                </c:pt>
                <c:pt idx="1370">
                  <c:v>1370</c:v>
                </c:pt>
                <c:pt idx="1371">
                  <c:v>1371</c:v>
                </c:pt>
                <c:pt idx="1372">
                  <c:v>1372</c:v>
                </c:pt>
                <c:pt idx="1373">
                  <c:v>1373</c:v>
                </c:pt>
                <c:pt idx="1374">
                  <c:v>1374</c:v>
                </c:pt>
                <c:pt idx="1375">
                  <c:v>1375</c:v>
                </c:pt>
                <c:pt idx="1376">
                  <c:v>1376</c:v>
                </c:pt>
                <c:pt idx="1377">
                  <c:v>1377</c:v>
                </c:pt>
                <c:pt idx="1378">
                  <c:v>1378</c:v>
                </c:pt>
                <c:pt idx="1379">
                  <c:v>1379</c:v>
                </c:pt>
                <c:pt idx="1380">
                  <c:v>1380</c:v>
                </c:pt>
                <c:pt idx="1381">
                  <c:v>1381</c:v>
                </c:pt>
                <c:pt idx="1382">
                  <c:v>1382</c:v>
                </c:pt>
                <c:pt idx="1383">
                  <c:v>1383</c:v>
                </c:pt>
                <c:pt idx="1384">
                  <c:v>1384</c:v>
                </c:pt>
                <c:pt idx="1385">
                  <c:v>1385</c:v>
                </c:pt>
                <c:pt idx="1386">
                  <c:v>1386</c:v>
                </c:pt>
                <c:pt idx="1387">
                  <c:v>1387</c:v>
                </c:pt>
                <c:pt idx="1388">
                  <c:v>1388</c:v>
                </c:pt>
                <c:pt idx="1389">
                  <c:v>1389</c:v>
                </c:pt>
                <c:pt idx="1390">
                  <c:v>1390</c:v>
                </c:pt>
                <c:pt idx="1391">
                  <c:v>1391</c:v>
                </c:pt>
                <c:pt idx="1392">
                  <c:v>1392</c:v>
                </c:pt>
                <c:pt idx="1393">
                  <c:v>1393</c:v>
                </c:pt>
                <c:pt idx="1394">
                  <c:v>1394</c:v>
                </c:pt>
                <c:pt idx="1395">
                  <c:v>1395</c:v>
                </c:pt>
                <c:pt idx="1396">
                  <c:v>1396</c:v>
                </c:pt>
                <c:pt idx="1397">
                  <c:v>1397</c:v>
                </c:pt>
                <c:pt idx="1398">
                  <c:v>1398</c:v>
                </c:pt>
                <c:pt idx="1399">
                  <c:v>1399</c:v>
                </c:pt>
                <c:pt idx="1400">
                  <c:v>1400</c:v>
                </c:pt>
                <c:pt idx="1401">
                  <c:v>1401</c:v>
                </c:pt>
                <c:pt idx="1402">
                  <c:v>1402</c:v>
                </c:pt>
                <c:pt idx="1403">
                  <c:v>1403</c:v>
                </c:pt>
                <c:pt idx="1404">
                  <c:v>1404</c:v>
                </c:pt>
                <c:pt idx="1405">
                  <c:v>1405</c:v>
                </c:pt>
                <c:pt idx="1406">
                  <c:v>1406</c:v>
                </c:pt>
                <c:pt idx="1407">
                  <c:v>1407</c:v>
                </c:pt>
                <c:pt idx="1408">
                  <c:v>1408</c:v>
                </c:pt>
                <c:pt idx="1409">
                  <c:v>1409</c:v>
                </c:pt>
                <c:pt idx="1410">
                  <c:v>1410</c:v>
                </c:pt>
                <c:pt idx="1411">
                  <c:v>1411</c:v>
                </c:pt>
                <c:pt idx="1412">
                  <c:v>1412</c:v>
                </c:pt>
                <c:pt idx="1413">
                  <c:v>1413</c:v>
                </c:pt>
                <c:pt idx="1414">
                  <c:v>1414</c:v>
                </c:pt>
                <c:pt idx="1415">
                  <c:v>1415</c:v>
                </c:pt>
                <c:pt idx="1416">
                  <c:v>1416</c:v>
                </c:pt>
                <c:pt idx="1417">
                  <c:v>1417</c:v>
                </c:pt>
                <c:pt idx="1418">
                  <c:v>1418</c:v>
                </c:pt>
                <c:pt idx="1419">
                  <c:v>1419</c:v>
                </c:pt>
                <c:pt idx="1420">
                  <c:v>1420</c:v>
                </c:pt>
                <c:pt idx="1421">
                  <c:v>1421</c:v>
                </c:pt>
                <c:pt idx="1422">
                  <c:v>1422</c:v>
                </c:pt>
                <c:pt idx="1423">
                  <c:v>1423</c:v>
                </c:pt>
                <c:pt idx="1424">
                  <c:v>1424</c:v>
                </c:pt>
                <c:pt idx="1425">
                  <c:v>1425</c:v>
                </c:pt>
                <c:pt idx="1426">
                  <c:v>1426</c:v>
                </c:pt>
                <c:pt idx="1427">
                  <c:v>1427</c:v>
                </c:pt>
                <c:pt idx="1428">
                  <c:v>1428</c:v>
                </c:pt>
                <c:pt idx="1429">
                  <c:v>1429</c:v>
                </c:pt>
                <c:pt idx="1430">
                  <c:v>1430</c:v>
                </c:pt>
                <c:pt idx="1431">
                  <c:v>1431</c:v>
                </c:pt>
                <c:pt idx="1432">
                  <c:v>1432</c:v>
                </c:pt>
                <c:pt idx="1433">
                  <c:v>1433</c:v>
                </c:pt>
                <c:pt idx="1434">
                  <c:v>1434</c:v>
                </c:pt>
                <c:pt idx="1435">
                  <c:v>1435</c:v>
                </c:pt>
                <c:pt idx="1436">
                  <c:v>1436</c:v>
                </c:pt>
                <c:pt idx="1437">
                  <c:v>1437</c:v>
                </c:pt>
                <c:pt idx="1438">
                  <c:v>1438</c:v>
                </c:pt>
                <c:pt idx="1439">
                  <c:v>1439</c:v>
                </c:pt>
                <c:pt idx="1440">
                  <c:v>1440</c:v>
                </c:pt>
                <c:pt idx="1441">
                  <c:v>1441</c:v>
                </c:pt>
                <c:pt idx="1442">
                  <c:v>1442</c:v>
                </c:pt>
                <c:pt idx="1443">
                  <c:v>1443</c:v>
                </c:pt>
                <c:pt idx="1444">
                  <c:v>1444</c:v>
                </c:pt>
                <c:pt idx="1445">
                  <c:v>1445</c:v>
                </c:pt>
                <c:pt idx="1446">
                  <c:v>1446</c:v>
                </c:pt>
                <c:pt idx="1447">
                  <c:v>1447</c:v>
                </c:pt>
                <c:pt idx="1448">
                  <c:v>1448</c:v>
                </c:pt>
                <c:pt idx="1449">
                  <c:v>1449</c:v>
                </c:pt>
                <c:pt idx="1450">
                  <c:v>1450</c:v>
                </c:pt>
                <c:pt idx="1451">
                  <c:v>1451</c:v>
                </c:pt>
                <c:pt idx="1452">
                  <c:v>1452</c:v>
                </c:pt>
                <c:pt idx="1453">
                  <c:v>1453</c:v>
                </c:pt>
                <c:pt idx="1454">
                  <c:v>1454</c:v>
                </c:pt>
                <c:pt idx="1455">
                  <c:v>1455</c:v>
                </c:pt>
                <c:pt idx="1456">
                  <c:v>1456</c:v>
                </c:pt>
                <c:pt idx="1457">
                  <c:v>1457</c:v>
                </c:pt>
                <c:pt idx="1458">
                  <c:v>1458</c:v>
                </c:pt>
                <c:pt idx="1459">
                  <c:v>1459</c:v>
                </c:pt>
                <c:pt idx="1460">
                  <c:v>1460</c:v>
                </c:pt>
                <c:pt idx="1461">
                  <c:v>1461</c:v>
                </c:pt>
                <c:pt idx="1462">
                  <c:v>1462</c:v>
                </c:pt>
                <c:pt idx="1463">
                  <c:v>1463</c:v>
                </c:pt>
                <c:pt idx="1464">
                  <c:v>1464</c:v>
                </c:pt>
                <c:pt idx="1465">
                  <c:v>1465</c:v>
                </c:pt>
                <c:pt idx="1466">
                  <c:v>1466</c:v>
                </c:pt>
                <c:pt idx="1467">
                  <c:v>1467</c:v>
                </c:pt>
                <c:pt idx="1468">
                  <c:v>1468</c:v>
                </c:pt>
                <c:pt idx="1469">
                  <c:v>1469</c:v>
                </c:pt>
                <c:pt idx="1470">
                  <c:v>1470</c:v>
                </c:pt>
                <c:pt idx="1471">
                  <c:v>1471</c:v>
                </c:pt>
                <c:pt idx="1472">
                  <c:v>1472</c:v>
                </c:pt>
                <c:pt idx="1473">
                  <c:v>1473</c:v>
                </c:pt>
                <c:pt idx="1474">
                  <c:v>1474</c:v>
                </c:pt>
                <c:pt idx="1475">
                  <c:v>1475</c:v>
                </c:pt>
                <c:pt idx="1476">
                  <c:v>1476</c:v>
                </c:pt>
                <c:pt idx="1477">
                  <c:v>1477</c:v>
                </c:pt>
                <c:pt idx="1478">
                  <c:v>1478</c:v>
                </c:pt>
                <c:pt idx="1479">
                  <c:v>1479</c:v>
                </c:pt>
                <c:pt idx="1480">
                  <c:v>1480</c:v>
                </c:pt>
                <c:pt idx="1481">
                  <c:v>1481</c:v>
                </c:pt>
                <c:pt idx="1482">
                  <c:v>1482</c:v>
                </c:pt>
                <c:pt idx="1483">
                  <c:v>1483</c:v>
                </c:pt>
                <c:pt idx="1484">
                  <c:v>1484</c:v>
                </c:pt>
                <c:pt idx="1485">
                  <c:v>1485</c:v>
                </c:pt>
                <c:pt idx="1486">
                  <c:v>1486</c:v>
                </c:pt>
                <c:pt idx="1487">
                  <c:v>1487</c:v>
                </c:pt>
                <c:pt idx="1488">
                  <c:v>1488</c:v>
                </c:pt>
                <c:pt idx="1489">
                  <c:v>1489</c:v>
                </c:pt>
                <c:pt idx="1490">
                  <c:v>1490</c:v>
                </c:pt>
                <c:pt idx="1491">
                  <c:v>1491</c:v>
                </c:pt>
                <c:pt idx="1492">
                  <c:v>1492</c:v>
                </c:pt>
                <c:pt idx="1493">
                  <c:v>1493</c:v>
                </c:pt>
                <c:pt idx="1494">
                  <c:v>1494</c:v>
                </c:pt>
                <c:pt idx="1495">
                  <c:v>1495</c:v>
                </c:pt>
                <c:pt idx="1496">
                  <c:v>1496</c:v>
                </c:pt>
                <c:pt idx="1497">
                  <c:v>1497</c:v>
                </c:pt>
                <c:pt idx="1498">
                  <c:v>1498</c:v>
                </c:pt>
                <c:pt idx="1499">
                  <c:v>1499</c:v>
                </c:pt>
                <c:pt idx="1500">
                  <c:v>1500</c:v>
                </c:pt>
                <c:pt idx="1501">
                  <c:v>1501</c:v>
                </c:pt>
                <c:pt idx="1502">
                  <c:v>1502</c:v>
                </c:pt>
                <c:pt idx="1503">
                  <c:v>1503</c:v>
                </c:pt>
                <c:pt idx="1504">
                  <c:v>1504</c:v>
                </c:pt>
                <c:pt idx="1505">
                  <c:v>1505</c:v>
                </c:pt>
                <c:pt idx="1506">
                  <c:v>1506</c:v>
                </c:pt>
                <c:pt idx="1507">
                  <c:v>1507</c:v>
                </c:pt>
                <c:pt idx="1508">
                  <c:v>1508</c:v>
                </c:pt>
                <c:pt idx="1509">
                  <c:v>1509</c:v>
                </c:pt>
                <c:pt idx="1510">
                  <c:v>1510</c:v>
                </c:pt>
                <c:pt idx="1511">
                  <c:v>1511</c:v>
                </c:pt>
                <c:pt idx="1512">
                  <c:v>1512</c:v>
                </c:pt>
                <c:pt idx="1513">
                  <c:v>1513</c:v>
                </c:pt>
                <c:pt idx="1514">
                  <c:v>1514</c:v>
                </c:pt>
                <c:pt idx="1515">
                  <c:v>1515</c:v>
                </c:pt>
                <c:pt idx="1516">
                  <c:v>1516</c:v>
                </c:pt>
                <c:pt idx="1517">
                  <c:v>1517</c:v>
                </c:pt>
                <c:pt idx="1518">
                  <c:v>1518</c:v>
                </c:pt>
                <c:pt idx="1519">
                  <c:v>1519</c:v>
                </c:pt>
                <c:pt idx="1520">
                  <c:v>1520</c:v>
                </c:pt>
                <c:pt idx="1521">
                  <c:v>1521</c:v>
                </c:pt>
                <c:pt idx="1522">
                  <c:v>1522</c:v>
                </c:pt>
                <c:pt idx="1523">
                  <c:v>1523</c:v>
                </c:pt>
                <c:pt idx="1524">
                  <c:v>1524</c:v>
                </c:pt>
                <c:pt idx="1525">
                  <c:v>1525</c:v>
                </c:pt>
                <c:pt idx="1526">
                  <c:v>1526</c:v>
                </c:pt>
                <c:pt idx="1527">
                  <c:v>1527</c:v>
                </c:pt>
                <c:pt idx="1528">
                  <c:v>1528</c:v>
                </c:pt>
                <c:pt idx="1529">
                  <c:v>1529</c:v>
                </c:pt>
                <c:pt idx="1530">
                  <c:v>1530</c:v>
                </c:pt>
                <c:pt idx="1531">
                  <c:v>1531</c:v>
                </c:pt>
                <c:pt idx="1532">
                  <c:v>1532</c:v>
                </c:pt>
                <c:pt idx="1533">
                  <c:v>1533</c:v>
                </c:pt>
                <c:pt idx="1534">
                  <c:v>1534</c:v>
                </c:pt>
                <c:pt idx="1535">
                  <c:v>1535</c:v>
                </c:pt>
                <c:pt idx="1536">
                  <c:v>1536</c:v>
                </c:pt>
                <c:pt idx="1537">
                  <c:v>1537</c:v>
                </c:pt>
                <c:pt idx="1538">
                  <c:v>1538</c:v>
                </c:pt>
                <c:pt idx="1539">
                  <c:v>1539</c:v>
                </c:pt>
                <c:pt idx="1540">
                  <c:v>1540</c:v>
                </c:pt>
                <c:pt idx="1541">
                  <c:v>1541</c:v>
                </c:pt>
                <c:pt idx="1542">
                  <c:v>1542</c:v>
                </c:pt>
                <c:pt idx="1543">
                  <c:v>1543</c:v>
                </c:pt>
                <c:pt idx="1544">
                  <c:v>1544</c:v>
                </c:pt>
                <c:pt idx="1545">
                  <c:v>1545</c:v>
                </c:pt>
                <c:pt idx="1546">
                  <c:v>1546</c:v>
                </c:pt>
                <c:pt idx="1547">
                  <c:v>1547</c:v>
                </c:pt>
                <c:pt idx="1548">
                  <c:v>1548</c:v>
                </c:pt>
                <c:pt idx="1549">
                  <c:v>1549</c:v>
                </c:pt>
                <c:pt idx="1550">
                  <c:v>1550</c:v>
                </c:pt>
                <c:pt idx="1551">
                  <c:v>1551</c:v>
                </c:pt>
                <c:pt idx="1552">
                  <c:v>1552</c:v>
                </c:pt>
                <c:pt idx="1553">
                  <c:v>1553</c:v>
                </c:pt>
                <c:pt idx="1554">
                  <c:v>1554</c:v>
                </c:pt>
                <c:pt idx="1555">
                  <c:v>1555</c:v>
                </c:pt>
                <c:pt idx="1556">
                  <c:v>1556</c:v>
                </c:pt>
                <c:pt idx="1557">
                  <c:v>1557</c:v>
                </c:pt>
                <c:pt idx="1558">
                  <c:v>1558</c:v>
                </c:pt>
                <c:pt idx="1559">
                  <c:v>1559</c:v>
                </c:pt>
                <c:pt idx="1560">
                  <c:v>1560</c:v>
                </c:pt>
                <c:pt idx="1561">
                  <c:v>1561</c:v>
                </c:pt>
                <c:pt idx="1562">
                  <c:v>1562</c:v>
                </c:pt>
                <c:pt idx="1563">
                  <c:v>1563</c:v>
                </c:pt>
                <c:pt idx="1564">
                  <c:v>1564</c:v>
                </c:pt>
                <c:pt idx="1565">
                  <c:v>1565</c:v>
                </c:pt>
                <c:pt idx="1566">
                  <c:v>1566</c:v>
                </c:pt>
                <c:pt idx="1567">
                  <c:v>1567</c:v>
                </c:pt>
                <c:pt idx="1568">
                  <c:v>1568</c:v>
                </c:pt>
                <c:pt idx="1569">
                  <c:v>1569</c:v>
                </c:pt>
                <c:pt idx="1570">
                  <c:v>1570</c:v>
                </c:pt>
                <c:pt idx="1571">
                  <c:v>1571</c:v>
                </c:pt>
                <c:pt idx="1572">
                  <c:v>1572</c:v>
                </c:pt>
                <c:pt idx="1573">
                  <c:v>1573</c:v>
                </c:pt>
                <c:pt idx="1574">
                  <c:v>1574</c:v>
                </c:pt>
                <c:pt idx="1575">
                  <c:v>1575</c:v>
                </c:pt>
                <c:pt idx="1576">
                  <c:v>1576</c:v>
                </c:pt>
                <c:pt idx="1577">
                  <c:v>1577</c:v>
                </c:pt>
                <c:pt idx="1578">
                  <c:v>1578</c:v>
                </c:pt>
                <c:pt idx="1579">
                  <c:v>1579</c:v>
                </c:pt>
                <c:pt idx="1580">
                  <c:v>1580</c:v>
                </c:pt>
                <c:pt idx="1581">
                  <c:v>1581</c:v>
                </c:pt>
                <c:pt idx="1582">
                  <c:v>1582</c:v>
                </c:pt>
                <c:pt idx="1583">
                  <c:v>1583</c:v>
                </c:pt>
                <c:pt idx="1584">
                  <c:v>1584</c:v>
                </c:pt>
                <c:pt idx="1585">
                  <c:v>1585</c:v>
                </c:pt>
                <c:pt idx="1586">
                  <c:v>1586</c:v>
                </c:pt>
                <c:pt idx="1587">
                  <c:v>1587</c:v>
                </c:pt>
                <c:pt idx="1588">
                  <c:v>1588</c:v>
                </c:pt>
                <c:pt idx="1589">
                  <c:v>1589</c:v>
                </c:pt>
                <c:pt idx="1590">
                  <c:v>1590</c:v>
                </c:pt>
                <c:pt idx="1591">
                  <c:v>1591</c:v>
                </c:pt>
                <c:pt idx="1592">
                  <c:v>1592</c:v>
                </c:pt>
                <c:pt idx="1593">
                  <c:v>1593</c:v>
                </c:pt>
                <c:pt idx="1594">
                  <c:v>1594</c:v>
                </c:pt>
                <c:pt idx="1595">
                  <c:v>1595</c:v>
                </c:pt>
                <c:pt idx="1596">
                  <c:v>1596</c:v>
                </c:pt>
                <c:pt idx="1597">
                  <c:v>1597</c:v>
                </c:pt>
                <c:pt idx="1598">
                  <c:v>1598</c:v>
                </c:pt>
                <c:pt idx="1599">
                  <c:v>1599</c:v>
                </c:pt>
                <c:pt idx="1600">
                  <c:v>1600</c:v>
                </c:pt>
                <c:pt idx="1601">
                  <c:v>1601</c:v>
                </c:pt>
                <c:pt idx="1602">
                  <c:v>1602</c:v>
                </c:pt>
                <c:pt idx="1603">
                  <c:v>1603</c:v>
                </c:pt>
                <c:pt idx="1604">
                  <c:v>1604</c:v>
                </c:pt>
                <c:pt idx="1605">
                  <c:v>1605</c:v>
                </c:pt>
                <c:pt idx="1606">
                  <c:v>1606</c:v>
                </c:pt>
                <c:pt idx="1607">
                  <c:v>1607</c:v>
                </c:pt>
                <c:pt idx="1608">
                  <c:v>1608</c:v>
                </c:pt>
                <c:pt idx="1609">
                  <c:v>1609</c:v>
                </c:pt>
                <c:pt idx="1610">
                  <c:v>1610</c:v>
                </c:pt>
                <c:pt idx="1611">
                  <c:v>1611</c:v>
                </c:pt>
                <c:pt idx="1612">
                  <c:v>1612</c:v>
                </c:pt>
                <c:pt idx="1613">
                  <c:v>1613</c:v>
                </c:pt>
                <c:pt idx="1614">
                  <c:v>1614</c:v>
                </c:pt>
                <c:pt idx="1615">
                  <c:v>1615</c:v>
                </c:pt>
                <c:pt idx="1616">
                  <c:v>1616</c:v>
                </c:pt>
                <c:pt idx="1617">
                  <c:v>1617</c:v>
                </c:pt>
                <c:pt idx="1618">
                  <c:v>1618</c:v>
                </c:pt>
                <c:pt idx="1619">
                  <c:v>1619</c:v>
                </c:pt>
                <c:pt idx="1620">
                  <c:v>1620</c:v>
                </c:pt>
                <c:pt idx="1621">
                  <c:v>1621</c:v>
                </c:pt>
                <c:pt idx="1622">
                  <c:v>1622</c:v>
                </c:pt>
                <c:pt idx="1623">
                  <c:v>1623</c:v>
                </c:pt>
                <c:pt idx="1624">
                  <c:v>1624</c:v>
                </c:pt>
                <c:pt idx="1625">
                  <c:v>1625</c:v>
                </c:pt>
                <c:pt idx="1626">
                  <c:v>1626</c:v>
                </c:pt>
                <c:pt idx="1627">
                  <c:v>1627</c:v>
                </c:pt>
                <c:pt idx="1628">
                  <c:v>1628</c:v>
                </c:pt>
                <c:pt idx="1629">
                  <c:v>1629</c:v>
                </c:pt>
                <c:pt idx="1630">
                  <c:v>1630</c:v>
                </c:pt>
                <c:pt idx="1631">
                  <c:v>1631</c:v>
                </c:pt>
                <c:pt idx="1632">
                  <c:v>1632</c:v>
                </c:pt>
                <c:pt idx="1633">
                  <c:v>1633</c:v>
                </c:pt>
                <c:pt idx="1634">
                  <c:v>1634</c:v>
                </c:pt>
                <c:pt idx="1635">
                  <c:v>1635</c:v>
                </c:pt>
                <c:pt idx="1636">
                  <c:v>1636</c:v>
                </c:pt>
                <c:pt idx="1637">
                  <c:v>1637</c:v>
                </c:pt>
                <c:pt idx="1638">
                  <c:v>1638</c:v>
                </c:pt>
                <c:pt idx="1639">
                  <c:v>1639</c:v>
                </c:pt>
                <c:pt idx="1640">
                  <c:v>1640</c:v>
                </c:pt>
                <c:pt idx="1641">
                  <c:v>1641</c:v>
                </c:pt>
                <c:pt idx="1642">
                  <c:v>1642</c:v>
                </c:pt>
                <c:pt idx="1643">
                  <c:v>1643</c:v>
                </c:pt>
                <c:pt idx="1644">
                  <c:v>1644</c:v>
                </c:pt>
                <c:pt idx="1645">
                  <c:v>1645</c:v>
                </c:pt>
                <c:pt idx="1646">
                  <c:v>1646</c:v>
                </c:pt>
                <c:pt idx="1647">
                  <c:v>1647</c:v>
                </c:pt>
                <c:pt idx="1648">
                  <c:v>1648</c:v>
                </c:pt>
                <c:pt idx="1649">
                  <c:v>1649</c:v>
                </c:pt>
                <c:pt idx="1650">
                  <c:v>1650</c:v>
                </c:pt>
                <c:pt idx="1651">
                  <c:v>1651</c:v>
                </c:pt>
                <c:pt idx="1652">
                  <c:v>1652</c:v>
                </c:pt>
                <c:pt idx="1653">
                  <c:v>1653</c:v>
                </c:pt>
                <c:pt idx="1654">
                  <c:v>1654</c:v>
                </c:pt>
                <c:pt idx="1655">
                  <c:v>1655</c:v>
                </c:pt>
                <c:pt idx="1656">
                  <c:v>1656</c:v>
                </c:pt>
                <c:pt idx="1657">
                  <c:v>1657</c:v>
                </c:pt>
                <c:pt idx="1658">
                  <c:v>1658</c:v>
                </c:pt>
                <c:pt idx="1659">
                  <c:v>1659</c:v>
                </c:pt>
                <c:pt idx="1660">
                  <c:v>1660</c:v>
                </c:pt>
                <c:pt idx="1661">
                  <c:v>1661</c:v>
                </c:pt>
                <c:pt idx="1662">
                  <c:v>1662</c:v>
                </c:pt>
                <c:pt idx="1663">
                  <c:v>1663</c:v>
                </c:pt>
                <c:pt idx="1664">
                  <c:v>1664</c:v>
                </c:pt>
                <c:pt idx="1665">
                  <c:v>1665</c:v>
                </c:pt>
                <c:pt idx="1666">
                  <c:v>1666</c:v>
                </c:pt>
                <c:pt idx="1667">
                  <c:v>1667</c:v>
                </c:pt>
                <c:pt idx="1668">
                  <c:v>1668</c:v>
                </c:pt>
                <c:pt idx="1669">
                  <c:v>1669</c:v>
                </c:pt>
                <c:pt idx="1670">
                  <c:v>1670</c:v>
                </c:pt>
                <c:pt idx="1671">
                  <c:v>1671</c:v>
                </c:pt>
                <c:pt idx="1672">
                  <c:v>1672</c:v>
                </c:pt>
                <c:pt idx="1673">
                  <c:v>1673</c:v>
                </c:pt>
                <c:pt idx="1674">
                  <c:v>1674</c:v>
                </c:pt>
                <c:pt idx="1675">
                  <c:v>1675</c:v>
                </c:pt>
                <c:pt idx="1676">
                  <c:v>1676</c:v>
                </c:pt>
                <c:pt idx="1677">
                  <c:v>1677</c:v>
                </c:pt>
                <c:pt idx="1678">
                  <c:v>1678</c:v>
                </c:pt>
                <c:pt idx="1679">
                  <c:v>1679</c:v>
                </c:pt>
                <c:pt idx="1680">
                  <c:v>1680</c:v>
                </c:pt>
                <c:pt idx="1681">
                  <c:v>1681</c:v>
                </c:pt>
                <c:pt idx="1682">
                  <c:v>1682</c:v>
                </c:pt>
                <c:pt idx="1683">
                  <c:v>1683</c:v>
                </c:pt>
                <c:pt idx="1684">
                  <c:v>1684</c:v>
                </c:pt>
                <c:pt idx="1685">
                  <c:v>1685</c:v>
                </c:pt>
                <c:pt idx="1686">
                  <c:v>1686</c:v>
                </c:pt>
                <c:pt idx="1687">
                  <c:v>1687</c:v>
                </c:pt>
                <c:pt idx="1688">
                  <c:v>1688</c:v>
                </c:pt>
                <c:pt idx="1689">
                  <c:v>1689</c:v>
                </c:pt>
                <c:pt idx="1690">
                  <c:v>1690</c:v>
                </c:pt>
                <c:pt idx="1691">
                  <c:v>1691</c:v>
                </c:pt>
                <c:pt idx="1692">
                  <c:v>1692</c:v>
                </c:pt>
                <c:pt idx="1693">
                  <c:v>1693</c:v>
                </c:pt>
                <c:pt idx="1694">
                  <c:v>1694</c:v>
                </c:pt>
                <c:pt idx="1695">
                  <c:v>1695</c:v>
                </c:pt>
                <c:pt idx="1696">
                  <c:v>1696</c:v>
                </c:pt>
                <c:pt idx="1697">
                  <c:v>1697</c:v>
                </c:pt>
                <c:pt idx="1698">
                  <c:v>1698</c:v>
                </c:pt>
                <c:pt idx="1699">
                  <c:v>1699</c:v>
                </c:pt>
                <c:pt idx="1700">
                  <c:v>1700</c:v>
                </c:pt>
                <c:pt idx="1701">
                  <c:v>1701</c:v>
                </c:pt>
                <c:pt idx="1702">
                  <c:v>1702</c:v>
                </c:pt>
                <c:pt idx="1703">
                  <c:v>1703</c:v>
                </c:pt>
                <c:pt idx="1704">
                  <c:v>1704</c:v>
                </c:pt>
                <c:pt idx="1705">
                  <c:v>1705</c:v>
                </c:pt>
                <c:pt idx="1706">
                  <c:v>1706</c:v>
                </c:pt>
                <c:pt idx="1707">
                  <c:v>1707</c:v>
                </c:pt>
                <c:pt idx="1708">
                  <c:v>1708</c:v>
                </c:pt>
                <c:pt idx="1709">
                  <c:v>1709</c:v>
                </c:pt>
                <c:pt idx="1710">
                  <c:v>1710</c:v>
                </c:pt>
                <c:pt idx="1711">
                  <c:v>1711</c:v>
                </c:pt>
                <c:pt idx="1712">
                  <c:v>1712</c:v>
                </c:pt>
                <c:pt idx="1713">
                  <c:v>1713</c:v>
                </c:pt>
                <c:pt idx="1714">
                  <c:v>1714</c:v>
                </c:pt>
                <c:pt idx="1715">
                  <c:v>1715</c:v>
                </c:pt>
                <c:pt idx="1716">
                  <c:v>1716</c:v>
                </c:pt>
                <c:pt idx="1717">
                  <c:v>1717</c:v>
                </c:pt>
                <c:pt idx="1718">
                  <c:v>1718</c:v>
                </c:pt>
                <c:pt idx="1719">
                  <c:v>1719</c:v>
                </c:pt>
                <c:pt idx="1720">
                  <c:v>1720</c:v>
                </c:pt>
                <c:pt idx="1721">
                  <c:v>1721</c:v>
                </c:pt>
                <c:pt idx="1722">
                  <c:v>1722</c:v>
                </c:pt>
                <c:pt idx="1723">
                  <c:v>1723</c:v>
                </c:pt>
                <c:pt idx="1724">
                  <c:v>1724</c:v>
                </c:pt>
                <c:pt idx="1725">
                  <c:v>1725</c:v>
                </c:pt>
                <c:pt idx="1726">
                  <c:v>1726</c:v>
                </c:pt>
                <c:pt idx="1727">
                  <c:v>1727</c:v>
                </c:pt>
                <c:pt idx="1728">
                  <c:v>1728</c:v>
                </c:pt>
                <c:pt idx="1729">
                  <c:v>1729</c:v>
                </c:pt>
                <c:pt idx="1730">
                  <c:v>1730</c:v>
                </c:pt>
                <c:pt idx="1731">
                  <c:v>1731</c:v>
                </c:pt>
                <c:pt idx="1732">
                  <c:v>1732</c:v>
                </c:pt>
                <c:pt idx="1733">
                  <c:v>1733</c:v>
                </c:pt>
                <c:pt idx="1734">
                  <c:v>1734</c:v>
                </c:pt>
                <c:pt idx="1735">
                  <c:v>1735</c:v>
                </c:pt>
                <c:pt idx="1736">
                  <c:v>1736</c:v>
                </c:pt>
                <c:pt idx="1737">
                  <c:v>1737</c:v>
                </c:pt>
                <c:pt idx="1738">
                  <c:v>1738</c:v>
                </c:pt>
                <c:pt idx="1739">
                  <c:v>1739</c:v>
                </c:pt>
                <c:pt idx="1740">
                  <c:v>1740</c:v>
                </c:pt>
                <c:pt idx="1741">
                  <c:v>1741</c:v>
                </c:pt>
                <c:pt idx="1742">
                  <c:v>1742</c:v>
                </c:pt>
                <c:pt idx="1743">
                  <c:v>1743</c:v>
                </c:pt>
                <c:pt idx="1744">
                  <c:v>1744</c:v>
                </c:pt>
                <c:pt idx="1745">
                  <c:v>1745</c:v>
                </c:pt>
                <c:pt idx="1746">
                  <c:v>1746</c:v>
                </c:pt>
                <c:pt idx="1747">
                  <c:v>1747</c:v>
                </c:pt>
                <c:pt idx="1748">
                  <c:v>1748</c:v>
                </c:pt>
                <c:pt idx="1749">
                  <c:v>1749</c:v>
                </c:pt>
                <c:pt idx="1750">
                  <c:v>1750</c:v>
                </c:pt>
                <c:pt idx="1751">
                  <c:v>1751</c:v>
                </c:pt>
                <c:pt idx="1752">
                  <c:v>1752</c:v>
                </c:pt>
                <c:pt idx="1753">
                  <c:v>1753</c:v>
                </c:pt>
                <c:pt idx="1754">
                  <c:v>1754</c:v>
                </c:pt>
                <c:pt idx="1755">
                  <c:v>1755</c:v>
                </c:pt>
                <c:pt idx="1756">
                  <c:v>1756</c:v>
                </c:pt>
                <c:pt idx="1757">
                  <c:v>1757</c:v>
                </c:pt>
                <c:pt idx="1758">
                  <c:v>1758</c:v>
                </c:pt>
                <c:pt idx="1759">
                  <c:v>1759</c:v>
                </c:pt>
                <c:pt idx="1760">
                  <c:v>1760</c:v>
                </c:pt>
                <c:pt idx="1761">
                  <c:v>1761</c:v>
                </c:pt>
                <c:pt idx="1762">
                  <c:v>1762</c:v>
                </c:pt>
                <c:pt idx="1763">
                  <c:v>1763</c:v>
                </c:pt>
                <c:pt idx="1764">
                  <c:v>1764</c:v>
                </c:pt>
                <c:pt idx="1765">
                  <c:v>1765</c:v>
                </c:pt>
                <c:pt idx="1766">
                  <c:v>1766</c:v>
                </c:pt>
                <c:pt idx="1767">
                  <c:v>1767</c:v>
                </c:pt>
                <c:pt idx="1768">
                  <c:v>1768</c:v>
                </c:pt>
                <c:pt idx="1769">
                  <c:v>1769</c:v>
                </c:pt>
                <c:pt idx="1770">
                  <c:v>1770</c:v>
                </c:pt>
                <c:pt idx="1771">
                  <c:v>1771</c:v>
                </c:pt>
                <c:pt idx="1772">
                  <c:v>1772</c:v>
                </c:pt>
                <c:pt idx="1773">
                  <c:v>1773</c:v>
                </c:pt>
                <c:pt idx="1774">
                  <c:v>1774</c:v>
                </c:pt>
                <c:pt idx="1775">
                  <c:v>1775</c:v>
                </c:pt>
                <c:pt idx="1776">
                  <c:v>1776</c:v>
                </c:pt>
                <c:pt idx="1777">
                  <c:v>1777</c:v>
                </c:pt>
                <c:pt idx="1778">
                  <c:v>1778</c:v>
                </c:pt>
                <c:pt idx="1779">
                  <c:v>1779</c:v>
                </c:pt>
                <c:pt idx="1780">
                  <c:v>1780</c:v>
                </c:pt>
                <c:pt idx="1781">
                  <c:v>1781</c:v>
                </c:pt>
                <c:pt idx="1782">
                  <c:v>1782</c:v>
                </c:pt>
                <c:pt idx="1783">
                  <c:v>1783</c:v>
                </c:pt>
                <c:pt idx="1784">
                  <c:v>1784</c:v>
                </c:pt>
                <c:pt idx="1785">
                  <c:v>1785</c:v>
                </c:pt>
                <c:pt idx="1786">
                  <c:v>1786</c:v>
                </c:pt>
                <c:pt idx="1787">
                  <c:v>1787</c:v>
                </c:pt>
                <c:pt idx="1788">
                  <c:v>1788</c:v>
                </c:pt>
                <c:pt idx="1789">
                  <c:v>1789</c:v>
                </c:pt>
                <c:pt idx="1790">
                  <c:v>1790</c:v>
                </c:pt>
                <c:pt idx="1791">
                  <c:v>1791</c:v>
                </c:pt>
                <c:pt idx="1792">
                  <c:v>1792</c:v>
                </c:pt>
                <c:pt idx="1793">
                  <c:v>1793</c:v>
                </c:pt>
                <c:pt idx="1794">
                  <c:v>1794</c:v>
                </c:pt>
                <c:pt idx="1795">
                  <c:v>1795</c:v>
                </c:pt>
                <c:pt idx="1796">
                  <c:v>1796</c:v>
                </c:pt>
                <c:pt idx="1797">
                  <c:v>1797</c:v>
                </c:pt>
                <c:pt idx="1798">
                  <c:v>1798</c:v>
                </c:pt>
                <c:pt idx="1799">
                  <c:v>1799</c:v>
                </c:pt>
                <c:pt idx="1800">
                  <c:v>1800</c:v>
                </c:pt>
                <c:pt idx="1801">
                  <c:v>1801</c:v>
                </c:pt>
                <c:pt idx="1802">
                  <c:v>1802</c:v>
                </c:pt>
                <c:pt idx="1803">
                  <c:v>1803</c:v>
                </c:pt>
                <c:pt idx="1804">
                  <c:v>1804</c:v>
                </c:pt>
                <c:pt idx="1805">
                  <c:v>1805</c:v>
                </c:pt>
                <c:pt idx="1806">
                  <c:v>1806</c:v>
                </c:pt>
                <c:pt idx="1807">
                  <c:v>1807</c:v>
                </c:pt>
                <c:pt idx="1808">
                  <c:v>1808</c:v>
                </c:pt>
                <c:pt idx="1809">
                  <c:v>1809</c:v>
                </c:pt>
                <c:pt idx="1810">
                  <c:v>1810</c:v>
                </c:pt>
                <c:pt idx="1811">
                  <c:v>1811</c:v>
                </c:pt>
                <c:pt idx="1812">
                  <c:v>1812</c:v>
                </c:pt>
                <c:pt idx="1813">
                  <c:v>1813</c:v>
                </c:pt>
                <c:pt idx="1814">
                  <c:v>1814</c:v>
                </c:pt>
                <c:pt idx="1815">
                  <c:v>1815</c:v>
                </c:pt>
                <c:pt idx="1816">
                  <c:v>1816</c:v>
                </c:pt>
                <c:pt idx="1817">
                  <c:v>1817</c:v>
                </c:pt>
                <c:pt idx="1818">
                  <c:v>1818</c:v>
                </c:pt>
                <c:pt idx="1819">
                  <c:v>1819</c:v>
                </c:pt>
                <c:pt idx="1820">
                  <c:v>1820</c:v>
                </c:pt>
                <c:pt idx="1821">
                  <c:v>1821</c:v>
                </c:pt>
                <c:pt idx="1822">
                  <c:v>1822</c:v>
                </c:pt>
                <c:pt idx="1823">
                  <c:v>1823</c:v>
                </c:pt>
                <c:pt idx="1824">
                  <c:v>1824</c:v>
                </c:pt>
                <c:pt idx="1825">
                  <c:v>1825</c:v>
                </c:pt>
                <c:pt idx="1826">
                  <c:v>1826</c:v>
                </c:pt>
                <c:pt idx="1827">
                  <c:v>1827</c:v>
                </c:pt>
                <c:pt idx="1828">
                  <c:v>1828</c:v>
                </c:pt>
                <c:pt idx="1829">
                  <c:v>1829</c:v>
                </c:pt>
                <c:pt idx="1830">
                  <c:v>1830</c:v>
                </c:pt>
                <c:pt idx="1831">
                  <c:v>1831</c:v>
                </c:pt>
                <c:pt idx="1832">
                  <c:v>1832</c:v>
                </c:pt>
                <c:pt idx="1833">
                  <c:v>1833</c:v>
                </c:pt>
                <c:pt idx="1834">
                  <c:v>1834</c:v>
                </c:pt>
                <c:pt idx="1835">
                  <c:v>1835</c:v>
                </c:pt>
                <c:pt idx="1836">
                  <c:v>1836</c:v>
                </c:pt>
                <c:pt idx="1837">
                  <c:v>1837</c:v>
                </c:pt>
                <c:pt idx="1838">
                  <c:v>1838</c:v>
                </c:pt>
                <c:pt idx="1839">
                  <c:v>1839</c:v>
                </c:pt>
                <c:pt idx="1840">
                  <c:v>1840</c:v>
                </c:pt>
                <c:pt idx="1841">
                  <c:v>1841</c:v>
                </c:pt>
                <c:pt idx="1842">
                  <c:v>1842</c:v>
                </c:pt>
                <c:pt idx="1843">
                  <c:v>1843</c:v>
                </c:pt>
                <c:pt idx="1844">
                  <c:v>1844</c:v>
                </c:pt>
                <c:pt idx="1845">
                  <c:v>1845</c:v>
                </c:pt>
                <c:pt idx="1846">
                  <c:v>1846</c:v>
                </c:pt>
                <c:pt idx="1847">
                  <c:v>1847</c:v>
                </c:pt>
                <c:pt idx="1848">
                  <c:v>1848</c:v>
                </c:pt>
                <c:pt idx="1849">
                  <c:v>1849</c:v>
                </c:pt>
                <c:pt idx="1850">
                  <c:v>1850</c:v>
                </c:pt>
                <c:pt idx="1851">
                  <c:v>1851</c:v>
                </c:pt>
                <c:pt idx="1852">
                  <c:v>1852</c:v>
                </c:pt>
                <c:pt idx="1853">
                  <c:v>1853</c:v>
                </c:pt>
                <c:pt idx="1854">
                  <c:v>1854</c:v>
                </c:pt>
                <c:pt idx="1855">
                  <c:v>1855</c:v>
                </c:pt>
                <c:pt idx="1856">
                  <c:v>1856</c:v>
                </c:pt>
                <c:pt idx="1857">
                  <c:v>1857</c:v>
                </c:pt>
                <c:pt idx="1858">
                  <c:v>1858</c:v>
                </c:pt>
                <c:pt idx="1859">
                  <c:v>1859</c:v>
                </c:pt>
                <c:pt idx="1860">
                  <c:v>1860</c:v>
                </c:pt>
                <c:pt idx="1861">
                  <c:v>1861</c:v>
                </c:pt>
                <c:pt idx="1862">
                  <c:v>1862</c:v>
                </c:pt>
                <c:pt idx="1863">
                  <c:v>1863</c:v>
                </c:pt>
                <c:pt idx="1864">
                  <c:v>1864</c:v>
                </c:pt>
                <c:pt idx="1865">
                  <c:v>1865</c:v>
                </c:pt>
                <c:pt idx="1866">
                  <c:v>1866</c:v>
                </c:pt>
                <c:pt idx="1867">
                  <c:v>1867</c:v>
                </c:pt>
                <c:pt idx="1868">
                  <c:v>1868</c:v>
                </c:pt>
                <c:pt idx="1869">
                  <c:v>1869</c:v>
                </c:pt>
                <c:pt idx="1870">
                  <c:v>1870</c:v>
                </c:pt>
                <c:pt idx="1871">
                  <c:v>1871</c:v>
                </c:pt>
                <c:pt idx="1872">
                  <c:v>1872</c:v>
                </c:pt>
                <c:pt idx="1873">
                  <c:v>1873</c:v>
                </c:pt>
                <c:pt idx="1874">
                  <c:v>1874</c:v>
                </c:pt>
                <c:pt idx="1875">
                  <c:v>1875</c:v>
                </c:pt>
                <c:pt idx="1876">
                  <c:v>1876</c:v>
                </c:pt>
                <c:pt idx="1877">
                  <c:v>1877</c:v>
                </c:pt>
                <c:pt idx="1878">
                  <c:v>1878</c:v>
                </c:pt>
                <c:pt idx="1879">
                  <c:v>1879</c:v>
                </c:pt>
                <c:pt idx="1880">
                  <c:v>1880</c:v>
                </c:pt>
                <c:pt idx="1881">
                  <c:v>1881</c:v>
                </c:pt>
                <c:pt idx="1882">
                  <c:v>1882</c:v>
                </c:pt>
                <c:pt idx="1883">
                  <c:v>1883</c:v>
                </c:pt>
                <c:pt idx="1884">
                  <c:v>1884</c:v>
                </c:pt>
                <c:pt idx="1885">
                  <c:v>1885</c:v>
                </c:pt>
                <c:pt idx="1886">
                  <c:v>1886</c:v>
                </c:pt>
                <c:pt idx="1887">
                  <c:v>1887</c:v>
                </c:pt>
                <c:pt idx="1888">
                  <c:v>1888</c:v>
                </c:pt>
                <c:pt idx="1889">
                  <c:v>1889</c:v>
                </c:pt>
                <c:pt idx="1890">
                  <c:v>1890</c:v>
                </c:pt>
                <c:pt idx="1891">
                  <c:v>1891</c:v>
                </c:pt>
                <c:pt idx="1892">
                  <c:v>1892</c:v>
                </c:pt>
                <c:pt idx="1893">
                  <c:v>1893</c:v>
                </c:pt>
                <c:pt idx="1894">
                  <c:v>1894</c:v>
                </c:pt>
                <c:pt idx="1895">
                  <c:v>1895</c:v>
                </c:pt>
                <c:pt idx="1896">
                  <c:v>1896</c:v>
                </c:pt>
                <c:pt idx="1897">
                  <c:v>1897</c:v>
                </c:pt>
                <c:pt idx="1898">
                  <c:v>1898</c:v>
                </c:pt>
                <c:pt idx="1899">
                  <c:v>1899</c:v>
                </c:pt>
                <c:pt idx="1900">
                  <c:v>1900</c:v>
                </c:pt>
                <c:pt idx="1901">
                  <c:v>1901</c:v>
                </c:pt>
                <c:pt idx="1902">
                  <c:v>1902</c:v>
                </c:pt>
                <c:pt idx="1903">
                  <c:v>1903</c:v>
                </c:pt>
                <c:pt idx="1904">
                  <c:v>1904</c:v>
                </c:pt>
                <c:pt idx="1905">
                  <c:v>1905</c:v>
                </c:pt>
                <c:pt idx="1906">
                  <c:v>1906</c:v>
                </c:pt>
                <c:pt idx="1907">
                  <c:v>1907</c:v>
                </c:pt>
                <c:pt idx="1908">
                  <c:v>1908</c:v>
                </c:pt>
                <c:pt idx="1909">
                  <c:v>1909</c:v>
                </c:pt>
                <c:pt idx="1910">
                  <c:v>1910</c:v>
                </c:pt>
                <c:pt idx="1911">
                  <c:v>1911</c:v>
                </c:pt>
                <c:pt idx="1912">
                  <c:v>1912</c:v>
                </c:pt>
                <c:pt idx="1913">
                  <c:v>1913</c:v>
                </c:pt>
                <c:pt idx="1914">
                  <c:v>1914</c:v>
                </c:pt>
                <c:pt idx="1915">
                  <c:v>1915</c:v>
                </c:pt>
                <c:pt idx="1916">
                  <c:v>1916</c:v>
                </c:pt>
                <c:pt idx="1917">
                  <c:v>1917</c:v>
                </c:pt>
                <c:pt idx="1918">
                  <c:v>1918</c:v>
                </c:pt>
                <c:pt idx="1919">
                  <c:v>1919</c:v>
                </c:pt>
                <c:pt idx="1920">
                  <c:v>1920</c:v>
                </c:pt>
                <c:pt idx="1921">
                  <c:v>1921</c:v>
                </c:pt>
                <c:pt idx="1922">
                  <c:v>1922</c:v>
                </c:pt>
                <c:pt idx="1923">
                  <c:v>1923</c:v>
                </c:pt>
                <c:pt idx="1924">
                  <c:v>1924</c:v>
                </c:pt>
                <c:pt idx="1925">
                  <c:v>1925</c:v>
                </c:pt>
                <c:pt idx="1926">
                  <c:v>1926</c:v>
                </c:pt>
                <c:pt idx="1927">
                  <c:v>1927</c:v>
                </c:pt>
                <c:pt idx="1928">
                  <c:v>1928</c:v>
                </c:pt>
                <c:pt idx="1929">
                  <c:v>1929</c:v>
                </c:pt>
                <c:pt idx="1930">
                  <c:v>1930</c:v>
                </c:pt>
                <c:pt idx="1931">
                  <c:v>1931</c:v>
                </c:pt>
                <c:pt idx="1932">
                  <c:v>1932</c:v>
                </c:pt>
                <c:pt idx="1933">
                  <c:v>1933</c:v>
                </c:pt>
                <c:pt idx="1934">
                  <c:v>1934</c:v>
                </c:pt>
                <c:pt idx="1935">
                  <c:v>1935</c:v>
                </c:pt>
                <c:pt idx="1936">
                  <c:v>1936</c:v>
                </c:pt>
                <c:pt idx="1937">
                  <c:v>1937</c:v>
                </c:pt>
                <c:pt idx="1938">
                  <c:v>1938</c:v>
                </c:pt>
                <c:pt idx="1939">
                  <c:v>1939</c:v>
                </c:pt>
                <c:pt idx="1940">
                  <c:v>1940</c:v>
                </c:pt>
                <c:pt idx="1941">
                  <c:v>1941</c:v>
                </c:pt>
                <c:pt idx="1942">
                  <c:v>1942</c:v>
                </c:pt>
                <c:pt idx="1943">
                  <c:v>1943</c:v>
                </c:pt>
                <c:pt idx="1944">
                  <c:v>1944</c:v>
                </c:pt>
                <c:pt idx="1945">
                  <c:v>1945</c:v>
                </c:pt>
                <c:pt idx="1946">
                  <c:v>1946</c:v>
                </c:pt>
                <c:pt idx="1947">
                  <c:v>1947</c:v>
                </c:pt>
                <c:pt idx="1948">
                  <c:v>1948</c:v>
                </c:pt>
                <c:pt idx="1949">
                  <c:v>1949</c:v>
                </c:pt>
                <c:pt idx="1950">
                  <c:v>1950</c:v>
                </c:pt>
                <c:pt idx="1951">
                  <c:v>1951</c:v>
                </c:pt>
                <c:pt idx="1952">
                  <c:v>1952</c:v>
                </c:pt>
                <c:pt idx="1953">
                  <c:v>1953</c:v>
                </c:pt>
                <c:pt idx="1954">
                  <c:v>1954</c:v>
                </c:pt>
                <c:pt idx="1955">
                  <c:v>1955</c:v>
                </c:pt>
                <c:pt idx="1956">
                  <c:v>1956</c:v>
                </c:pt>
                <c:pt idx="1957">
                  <c:v>1957</c:v>
                </c:pt>
                <c:pt idx="1958">
                  <c:v>1958</c:v>
                </c:pt>
                <c:pt idx="1959">
                  <c:v>1959</c:v>
                </c:pt>
                <c:pt idx="1960">
                  <c:v>1960</c:v>
                </c:pt>
                <c:pt idx="1961">
                  <c:v>1961</c:v>
                </c:pt>
                <c:pt idx="1962">
                  <c:v>1962</c:v>
                </c:pt>
                <c:pt idx="1963">
                  <c:v>1963</c:v>
                </c:pt>
                <c:pt idx="1964">
                  <c:v>1964</c:v>
                </c:pt>
                <c:pt idx="1965">
                  <c:v>1965</c:v>
                </c:pt>
                <c:pt idx="1966">
                  <c:v>1966</c:v>
                </c:pt>
                <c:pt idx="1967">
                  <c:v>1967</c:v>
                </c:pt>
                <c:pt idx="1968">
                  <c:v>1968</c:v>
                </c:pt>
                <c:pt idx="1969">
                  <c:v>1969</c:v>
                </c:pt>
                <c:pt idx="1970">
                  <c:v>1970</c:v>
                </c:pt>
                <c:pt idx="1971">
                  <c:v>1971</c:v>
                </c:pt>
                <c:pt idx="1972">
                  <c:v>1972</c:v>
                </c:pt>
                <c:pt idx="1973">
                  <c:v>1973</c:v>
                </c:pt>
                <c:pt idx="1974">
                  <c:v>1974</c:v>
                </c:pt>
                <c:pt idx="1975">
                  <c:v>1975</c:v>
                </c:pt>
                <c:pt idx="1976">
                  <c:v>1976</c:v>
                </c:pt>
                <c:pt idx="1977">
                  <c:v>1977</c:v>
                </c:pt>
                <c:pt idx="1978">
                  <c:v>1978</c:v>
                </c:pt>
                <c:pt idx="1979">
                  <c:v>1979</c:v>
                </c:pt>
                <c:pt idx="1980">
                  <c:v>1980</c:v>
                </c:pt>
                <c:pt idx="1981">
                  <c:v>1981</c:v>
                </c:pt>
                <c:pt idx="1982">
                  <c:v>1982</c:v>
                </c:pt>
                <c:pt idx="1983">
                  <c:v>1983</c:v>
                </c:pt>
                <c:pt idx="1984">
                  <c:v>1984</c:v>
                </c:pt>
                <c:pt idx="1985">
                  <c:v>1985</c:v>
                </c:pt>
                <c:pt idx="1986">
                  <c:v>1986</c:v>
                </c:pt>
                <c:pt idx="1987">
                  <c:v>1987</c:v>
                </c:pt>
                <c:pt idx="1988">
                  <c:v>1988</c:v>
                </c:pt>
                <c:pt idx="1989">
                  <c:v>1989</c:v>
                </c:pt>
                <c:pt idx="1990">
                  <c:v>1990</c:v>
                </c:pt>
                <c:pt idx="1991">
                  <c:v>1991</c:v>
                </c:pt>
                <c:pt idx="1992">
                  <c:v>1992</c:v>
                </c:pt>
                <c:pt idx="1993">
                  <c:v>1993</c:v>
                </c:pt>
                <c:pt idx="1994">
                  <c:v>1994</c:v>
                </c:pt>
                <c:pt idx="1995">
                  <c:v>1995</c:v>
                </c:pt>
                <c:pt idx="1996">
                  <c:v>1996</c:v>
                </c:pt>
                <c:pt idx="1997">
                  <c:v>1997</c:v>
                </c:pt>
                <c:pt idx="1998">
                  <c:v>1998</c:v>
                </c:pt>
                <c:pt idx="1999">
                  <c:v>1999</c:v>
                </c:pt>
                <c:pt idx="2000">
                  <c:v>2000</c:v>
                </c:pt>
                <c:pt idx="2001">
                  <c:v>2001</c:v>
                </c:pt>
                <c:pt idx="2002">
                  <c:v>2002</c:v>
                </c:pt>
                <c:pt idx="2003">
                  <c:v>2003</c:v>
                </c:pt>
                <c:pt idx="2004">
                  <c:v>2004</c:v>
                </c:pt>
                <c:pt idx="2005">
                  <c:v>2005</c:v>
                </c:pt>
                <c:pt idx="2006">
                  <c:v>2006</c:v>
                </c:pt>
                <c:pt idx="2007">
                  <c:v>2007</c:v>
                </c:pt>
                <c:pt idx="2008">
                  <c:v>2008</c:v>
                </c:pt>
                <c:pt idx="2009">
                  <c:v>2009</c:v>
                </c:pt>
                <c:pt idx="2010">
                  <c:v>2010</c:v>
                </c:pt>
                <c:pt idx="2011">
                  <c:v>2011</c:v>
                </c:pt>
                <c:pt idx="2012">
                  <c:v>2012</c:v>
                </c:pt>
                <c:pt idx="2013">
                  <c:v>2013</c:v>
                </c:pt>
                <c:pt idx="2014">
                  <c:v>2014</c:v>
                </c:pt>
                <c:pt idx="2015">
                  <c:v>2015</c:v>
                </c:pt>
                <c:pt idx="2016">
                  <c:v>2016</c:v>
                </c:pt>
                <c:pt idx="2017">
                  <c:v>2017</c:v>
                </c:pt>
                <c:pt idx="2018">
                  <c:v>2018</c:v>
                </c:pt>
                <c:pt idx="2019">
                  <c:v>2019</c:v>
                </c:pt>
                <c:pt idx="2020">
                  <c:v>2020</c:v>
                </c:pt>
                <c:pt idx="2021">
                  <c:v>2021</c:v>
                </c:pt>
                <c:pt idx="2022">
                  <c:v>2022</c:v>
                </c:pt>
                <c:pt idx="2023">
                  <c:v>2023</c:v>
                </c:pt>
                <c:pt idx="2024">
                  <c:v>2024</c:v>
                </c:pt>
                <c:pt idx="2025">
                  <c:v>2025</c:v>
                </c:pt>
                <c:pt idx="2026">
                  <c:v>2026</c:v>
                </c:pt>
                <c:pt idx="2027">
                  <c:v>2027</c:v>
                </c:pt>
                <c:pt idx="2028">
                  <c:v>2028</c:v>
                </c:pt>
                <c:pt idx="2029">
                  <c:v>2029</c:v>
                </c:pt>
                <c:pt idx="2030">
                  <c:v>2030</c:v>
                </c:pt>
                <c:pt idx="2031">
                  <c:v>2031</c:v>
                </c:pt>
                <c:pt idx="2032">
                  <c:v>2032</c:v>
                </c:pt>
                <c:pt idx="2033">
                  <c:v>2033</c:v>
                </c:pt>
                <c:pt idx="2034">
                  <c:v>2034</c:v>
                </c:pt>
                <c:pt idx="2035">
                  <c:v>2035</c:v>
                </c:pt>
                <c:pt idx="2036">
                  <c:v>2036</c:v>
                </c:pt>
                <c:pt idx="2037">
                  <c:v>2037</c:v>
                </c:pt>
                <c:pt idx="2038">
                  <c:v>2038</c:v>
                </c:pt>
                <c:pt idx="2039">
                  <c:v>2039</c:v>
                </c:pt>
                <c:pt idx="2040">
                  <c:v>2040</c:v>
                </c:pt>
                <c:pt idx="2041">
                  <c:v>2041</c:v>
                </c:pt>
                <c:pt idx="2042">
                  <c:v>2042</c:v>
                </c:pt>
                <c:pt idx="2043">
                  <c:v>2043</c:v>
                </c:pt>
                <c:pt idx="2044">
                  <c:v>2044</c:v>
                </c:pt>
                <c:pt idx="2045">
                  <c:v>2045</c:v>
                </c:pt>
                <c:pt idx="2046">
                  <c:v>2046</c:v>
                </c:pt>
                <c:pt idx="2047">
                  <c:v>2047</c:v>
                </c:pt>
                <c:pt idx="2048">
                  <c:v>2048</c:v>
                </c:pt>
                <c:pt idx="2049">
                  <c:v>2049</c:v>
                </c:pt>
                <c:pt idx="2050">
                  <c:v>2050</c:v>
                </c:pt>
                <c:pt idx="2051">
                  <c:v>2051</c:v>
                </c:pt>
                <c:pt idx="2052">
                  <c:v>2052</c:v>
                </c:pt>
                <c:pt idx="2053">
                  <c:v>2053</c:v>
                </c:pt>
                <c:pt idx="2054">
                  <c:v>2054</c:v>
                </c:pt>
                <c:pt idx="2055">
                  <c:v>2055</c:v>
                </c:pt>
                <c:pt idx="2056">
                  <c:v>2056</c:v>
                </c:pt>
                <c:pt idx="2057">
                  <c:v>2057</c:v>
                </c:pt>
                <c:pt idx="2058">
                  <c:v>2058</c:v>
                </c:pt>
                <c:pt idx="2059">
                  <c:v>2059</c:v>
                </c:pt>
                <c:pt idx="2060">
                  <c:v>2060</c:v>
                </c:pt>
                <c:pt idx="2061">
                  <c:v>2061</c:v>
                </c:pt>
                <c:pt idx="2062">
                  <c:v>2062</c:v>
                </c:pt>
                <c:pt idx="2063">
                  <c:v>2063</c:v>
                </c:pt>
                <c:pt idx="2064">
                  <c:v>2064</c:v>
                </c:pt>
                <c:pt idx="2065">
                  <c:v>2065</c:v>
                </c:pt>
                <c:pt idx="2066">
                  <c:v>2066</c:v>
                </c:pt>
                <c:pt idx="2067">
                  <c:v>2067</c:v>
                </c:pt>
                <c:pt idx="2068">
                  <c:v>2068</c:v>
                </c:pt>
                <c:pt idx="2069">
                  <c:v>2069</c:v>
                </c:pt>
                <c:pt idx="2070">
                  <c:v>2070</c:v>
                </c:pt>
                <c:pt idx="2071">
                  <c:v>2071</c:v>
                </c:pt>
                <c:pt idx="2072">
                  <c:v>2072</c:v>
                </c:pt>
                <c:pt idx="2073">
                  <c:v>2073</c:v>
                </c:pt>
                <c:pt idx="2074">
                  <c:v>2074</c:v>
                </c:pt>
                <c:pt idx="2075">
                  <c:v>2075</c:v>
                </c:pt>
                <c:pt idx="2076">
                  <c:v>2076</c:v>
                </c:pt>
                <c:pt idx="2077">
                  <c:v>2077</c:v>
                </c:pt>
                <c:pt idx="2078">
                  <c:v>2078</c:v>
                </c:pt>
                <c:pt idx="2079">
                  <c:v>2079</c:v>
                </c:pt>
                <c:pt idx="2080">
                  <c:v>2080</c:v>
                </c:pt>
                <c:pt idx="2081">
                  <c:v>2081</c:v>
                </c:pt>
                <c:pt idx="2082">
                  <c:v>2082</c:v>
                </c:pt>
                <c:pt idx="2083">
                  <c:v>2083</c:v>
                </c:pt>
                <c:pt idx="2084">
                  <c:v>2084</c:v>
                </c:pt>
                <c:pt idx="2085">
                  <c:v>2085</c:v>
                </c:pt>
                <c:pt idx="2086">
                  <c:v>2086</c:v>
                </c:pt>
                <c:pt idx="2087">
                  <c:v>2087</c:v>
                </c:pt>
                <c:pt idx="2088">
                  <c:v>2088</c:v>
                </c:pt>
                <c:pt idx="2089">
                  <c:v>2089</c:v>
                </c:pt>
                <c:pt idx="2090">
                  <c:v>2090</c:v>
                </c:pt>
                <c:pt idx="2091">
                  <c:v>2091</c:v>
                </c:pt>
                <c:pt idx="2092">
                  <c:v>2092</c:v>
                </c:pt>
                <c:pt idx="2093">
                  <c:v>2093</c:v>
                </c:pt>
                <c:pt idx="2094">
                  <c:v>2094</c:v>
                </c:pt>
                <c:pt idx="2095">
                  <c:v>2095</c:v>
                </c:pt>
                <c:pt idx="2096">
                  <c:v>2096</c:v>
                </c:pt>
                <c:pt idx="2097">
                  <c:v>2097</c:v>
                </c:pt>
                <c:pt idx="2098">
                  <c:v>2098</c:v>
                </c:pt>
                <c:pt idx="2099">
                  <c:v>2099</c:v>
                </c:pt>
                <c:pt idx="2100">
                  <c:v>2100</c:v>
                </c:pt>
                <c:pt idx="2101">
                  <c:v>2101</c:v>
                </c:pt>
                <c:pt idx="2102">
                  <c:v>2102</c:v>
                </c:pt>
                <c:pt idx="2103">
                  <c:v>2103</c:v>
                </c:pt>
                <c:pt idx="2104">
                  <c:v>2104</c:v>
                </c:pt>
                <c:pt idx="2105">
                  <c:v>2105</c:v>
                </c:pt>
                <c:pt idx="2106">
                  <c:v>2106</c:v>
                </c:pt>
                <c:pt idx="2107">
                  <c:v>2107</c:v>
                </c:pt>
                <c:pt idx="2108">
                  <c:v>2108</c:v>
                </c:pt>
                <c:pt idx="2109">
                  <c:v>2109</c:v>
                </c:pt>
                <c:pt idx="2110">
                  <c:v>2110</c:v>
                </c:pt>
                <c:pt idx="2111">
                  <c:v>2111</c:v>
                </c:pt>
                <c:pt idx="2112">
                  <c:v>2112</c:v>
                </c:pt>
                <c:pt idx="2113">
                  <c:v>2113</c:v>
                </c:pt>
                <c:pt idx="2114">
                  <c:v>2114</c:v>
                </c:pt>
                <c:pt idx="2115">
                  <c:v>2115</c:v>
                </c:pt>
                <c:pt idx="2116">
                  <c:v>2116</c:v>
                </c:pt>
                <c:pt idx="2117">
                  <c:v>2117</c:v>
                </c:pt>
                <c:pt idx="2118">
                  <c:v>2118</c:v>
                </c:pt>
                <c:pt idx="2119">
                  <c:v>2119</c:v>
                </c:pt>
                <c:pt idx="2120">
                  <c:v>2120</c:v>
                </c:pt>
                <c:pt idx="2121">
                  <c:v>2121</c:v>
                </c:pt>
                <c:pt idx="2122">
                  <c:v>2122</c:v>
                </c:pt>
                <c:pt idx="2123">
                  <c:v>2123</c:v>
                </c:pt>
                <c:pt idx="2124">
                  <c:v>2124</c:v>
                </c:pt>
                <c:pt idx="2125">
                  <c:v>2125</c:v>
                </c:pt>
                <c:pt idx="2126">
                  <c:v>2126</c:v>
                </c:pt>
                <c:pt idx="2127">
                  <c:v>2127</c:v>
                </c:pt>
                <c:pt idx="2128">
                  <c:v>2128</c:v>
                </c:pt>
                <c:pt idx="2129">
                  <c:v>2129</c:v>
                </c:pt>
                <c:pt idx="2130">
                  <c:v>2130</c:v>
                </c:pt>
                <c:pt idx="2131">
                  <c:v>2131</c:v>
                </c:pt>
                <c:pt idx="2132">
                  <c:v>2132</c:v>
                </c:pt>
                <c:pt idx="2133">
                  <c:v>2133</c:v>
                </c:pt>
                <c:pt idx="2134">
                  <c:v>2134</c:v>
                </c:pt>
                <c:pt idx="2135">
                  <c:v>2135</c:v>
                </c:pt>
                <c:pt idx="2136">
                  <c:v>2136</c:v>
                </c:pt>
                <c:pt idx="2137">
                  <c:v>2137</c:v>
                </c:pt>
                <c:pt idx="2138">
                  <c:v>2138</c:v>
                </c:pt>
                <c:pt idx="2139">
                  <c:v>2139</c:v>
                </c:pt>
                <c:pt idx="2140">
                  <c:v>2140</c:v>
                </c:pt>
                <c:pt idx="2141">
                  <c:v>2141</c:v>
                </c:pt>
                <c:pt idx="2142">
                  <c:v>2142</c:v>
                </c:pt>
                <c:pt idx="2143">
                  <c:v>2143</c:v>
                </c:pt>
                <c:pt idx="2144">
                  <c:v>2144</c:v>
                </c:pt>
                <c:pt idx="2145">
                  <c:v>2145</c:v>
                </c:pt>
                <c:pt idx="2146">
                  <c:v>2146</c:v>
                </c:pt>
                <c:pt idx="2147">
                  <c:v>2147</c:v>
                </c:pt>
                <c:pt idx="2148">
                  <c:v>2148</c:v>
                </c:pt>
                <c:pt idx="2149">
                  <c:v>2149</c:v>
                </c:pt>
                <c:pt idx="2150">
                  <c:v>2150</c:v>
                </c:pt>
                <c:pt idx="2151">
                  <c:v>2151</c:v>
                </c:pt>
                <c:pt idx="2152">
                  <c:v>2152</c:v>
                </c:pt>
                <c:pt idx="2153">
                  <c:v>2153</c:v>
                </c:pt>
                <c:pt idx="2154">
                  <c:v>2154</c:v>
                </c:pt>
                <c:pt idx="2155">
                  <c:v>2155</c:v>
                </c:pt>
                <c:pt idx="2156">
                  <c:v>2156</c:v>
                </c:pt>
                <c:pt idx="2157">
                  <c:v>2157</c:v>
                </c:pt>
                <c:pt idx="2158">
                  <c:v>2158</c:v>
                </c:pt>
                <c:pt idx="2159">
                  <c:v>2159</c:v>
                </c:pt>
                <c:pt idx="2160">
                  <c:v>2160</c:v>
                </c:pt>
                <c:pt idx="2161">
                  <c:v>2161</c:v>
                </c:pt>
                <c:pt idx="2162">
                  <c:v>2162</c:v>
                </c:pt>
                <c:pt idx="2163">
                  <c:v>2163</c:v>
                </c:pt>
                <c:pt idx="2164">
                  <c:v>2164</c:v>
                </c:pt>
                <c:pt idx="2165">
                  <c:v>2165</c:v>
                </c:pt>
                <c:pt idx="2166">
                  <c:v>2166</c:v>
                </c:pt>
                <c:pt idx="2167">
                  <c:v>2167</c:v>
                </c:pt>
                <c:pt idx="2168">
                  <c:v>2168</c:v>
                </c:pt>
                <c:pt idx="2169">
                  <c:v>2169</c:v>
                </c:pt>
                <c:pt idx="2170">
                  <c:v>2170</c:v>
                </c:pt>
                <c:pt idx="2171">
                  <c:v>2171</c:v>
                </c:pt>
                <c:pt idx="2172">
                  <c:v>2172</c:v>
                </c:pt>
                <c:pt idx="2173">
                  <c:v>2173</c:v>
                </c:pt>
                <c:pt idx="2174">
                  <c:v>2174</c:v>
                </c:pt>
                <c:pt idx="2175">
                  <c:v>2175</c:v>
                </c:pt>
                <c:pt idx="2176">
                  <c:v>2176</c:v>
                </c:pt>
                <c:pt idx="2177">
                  <c:v>2177</c:v>
                </c:pt>
                <c:pt idx="2178">
                  <c:v>2178</c:v>
                </c:pt>
                <c:pt idx="2179">
                  <c:v>2179</c:v>
                </c:pt>
                <c:pt idx="2180">
                  <c:v>2180</c:v>
                </c:pt>
                <c:pt idx="2181">
                  <c:v>2181</c:v>
                </c:pt>
                <c:pt idx="2182">
                  <c:v>2182</c:v>
                </c:pt>
                <c:pt idx="2183">
                  <c:v>2183</c:v>
                </c:pt>
                <c:pt idx="2184">
                  <c:v>2184</c:v>
                </c:pt>
                <c:pt idx="2185">
                  <c:v>2185</c:v>
                </c:pt>
                <c:pt idx="2186">
                  <c:v>2186</c:v>
                </c:pt>
                <c:pt idx="2187">
                  <c:v>2187</c:v>
                </c:pt>
                <c:pt idx="2188">
                  <c:v>2188</c:v>
                </c:pt>
                <c:pt idx="2189">
                  <c:v>2189</c:v>
                </c:pt>
                <c:pt idx="2190">
                  <c:v>2190</c:v>
                </c:pt>
                <c:pt idx="2191">
                  <c:v>2191</c:v>
                </c:pt>
                <c:pt idx="2192">
                  <c:v>2192</c:v>
                </c:pt>
                <c:pt idx="2193">
                  <c:v>2193</c:v>
                </c:pt>
                <c:pt idx="2194">
                  <c:v>2194</c:v>
                </c:pt>
                <c:pt idx="2195">
                  <c:v>2195</c:v>
                </c:pt>
                <c:pt idx="2196">
                  <c:v>2196</c:v>
                </c:pt>
                <c:pt idx="2197">
                  <c:v>2197</c:v>
                </c:pt>
                <c:pt idx="2198">
                  <c:v>2198</c:v>
                </c:pt>
                <c:pt idx="2199">
                  <c:v>2199</c:v>
                </c:pt>
                <c:pt idx="2200">
                  <c:v>2200</c:v>
                </c:pt>
                <c:pt idx="2201">
                  <c:v>2201</c:v>
                </c:pt>
                <c:pt idx="2202">
                  <c:v>2202</c:v>
                </c:pt>
                <c:pt idx="2203">
                  <c:v>2203</c:v>
                </c:pt>
                <c:pt idx="2204">
                  <c:v>2204</c:v>
                </c:pt>
                <c:pt idx="2205">
                  <c:v>2205</c:v>
                </c:pt>
                <c:pt idx="2206">
                  <c:v>2206</c:v>
                </c:pt>
                <c:pt idx="2207">
                  <c:v>2207</c:v>
                </c:pt>
                <c:pt idx="2208">
                  <c:v>2208</c:v>
                </c:pt>
                <c:pt idx="2209">
                  <c:v>2209</c:v>
                </c:pt>
                <c:pt idx="2210">
                  <c:v>2210</c:v>
                </c:pt>
                <c:pt idx="2211">
                  <c:v>2211</c:v>
                </c:pt>
                <c:pt idx="2212">
                  <c:v>2212</c:v>
                </c:pt>
                <c:pt idx="2213">
                  <c:v>2213</c:v>
                </c:pt>
                <c:pt idx="2214">
                  <c:v>2214</c:v>
                </c:pt>
                <c:pt idx="2215">
                  <c:v>2215</c:v>
                </c:pt>
                <c:pt idx="2216">
                  <c:v>2216</c:v>
                </c:pt>
                <c:pt idx="2217">
                  <c:v>2217</c:v>
                </c:pt>
                <c:pt idx="2218">
                  <c:v>2218</c:v>
                </c:pt>
                <c:pt idx="2219">
                  <c:v>2219</c:v>
                </c:pt>
                <c:pt idx="2220">
                  <c:v>2220</c:v>
                </c:pt>
                <c:pt idx="2221">
                  <c:v>2221</c:v>
                </c:pt>
                <c:pt idx="2222">
                  <c:v>2222</c:v>
                </c:pt>
                <c:pt idx="2223">
                  <c:v>2223</c:v>
                </c:pt>
                <c:pt idx="2224">
                  <c:v>2224</c:v>
                </c:pt>
                <c:pt idx="2225">
                  <c:v>2225</c:v>
                </c:pt>
                <c:pt idx="2226">
                  <c:v>2226</c:v>
                </c:pt>
                <c:pt idx="2227">
                  <c:v>2227</c:v>
                </c:pt>
                <c:pt idx="2228">
                  <c:v>2228</c:v>
                </c:pt>
                <c:pt idx="2229">
                  <c:v>2229</c:v>
                </c:pt>
                <c:pt idx="2230">
                  <c:v>2230</c:v>
                </c:pt>
                <c:pt idx="2231">
                  <c:v>2231</c:v>
                </c:pt>
                <c:pt idx="2232">
                  <c:v>2232</c:v>
                </c:pt>
                <c:pt idx="2233">
                  <c:v>2233</c:v>
                </c:pt>
                <c:pt idx="2234">
                  <c:v>2234</c:v>
                </c:pt>
                <c:pt idx="2235">
                  <c:v>2235</c:v>
                </c:pt>
                <c:pt idx="2236">
                  <c:v>2236</c:v>
                </c:pt>
                <c:pt idx="2237">
                  <c:v>2237</c:v>
                </c:pt>
                <c:pt idx="2238">
                  <c:v>2238</c:v>
                </c:pt>
                <c:pt idx="2239">
                  <c:v>2239</c:v>
                </c:pt>
                <c:pt idx="2240">
                  <c:v>2240</c:v>
                </c:pt>
                <c:pt idx="2241">
                  <c:v>2241</c:v>
                </c:pt>
                <c:pt idx="2242">
                  <c:v>2242</c:v>
                </c:pt>
                <c:pt idx="2243">
                  <c:v>2243</c:v>
                </c:pt>
                <c:pt idx="2244">
                  <c:v>2244</c:v>
                </c:pt>
                <c:pt idx="2245">
                  <c:v>2245</c:v>
                </c:pt>
                <c:pt idx="2246">
                  <c:v>2246</c:v>
                </c:pt>
                <c:pt idx="2247">
                  <c:v>2247</c:v>
                </c:pt>
                <c:pt idx="2248">
                  <c:v>2248</c:v>
                </c:pt>
                <c:pt idx="2249">
                  <c:v>2249</c:v>
                </c:pt>
                <c:pt idx="2250">
                  <c:v>2250</c:v>
                </c:pt>
                <c:pt idx="2251">
                  <c:v>2251</c:v>
                </c:pt>
                <c:pt idx="2252">
                  <c:v>2252</c:v>
                </c:pt>
                <c:pt idx="2253">
                  <c:v>2253</c:v>
                </c:pt>
                <c:pt idx="2254">
                  <c:v>2254</c:v>
                </c:pt>
                <c:pt idx="2255">
                  <c:v>2255</c:v>
                </c:pt>
                <c:pt idx="2256">
                  <c:v>2256</c:v>
                </c:pt>
                <c:pt idx="2257">
                  <c:v>2257</c:v>
                </c:pt>
                <c:pt idx="2258">
                  <c:v>2258</c:v>
                </c:pt>
                <c:pt idx="2259">
                  <c:v>2259</c:v>
                </c:pt>
                <c:pt idx="2260">
                  <c:v>2260</c:v>
                </c:pt>
                <c:pt idx="2261">
                  <c:v>2261</c:v>
                </c:pt>
                <c:pt idx="2262">
                  <c:v>2262</c:v>
                </c:pt>
                <c:pt idx="2263">
                  <c:v>2263</c:v>
                </c:pt>
                <c:pt idx="2264">
                  <c:v>2264</c:v>
                </c:pt>
                <c:pt idx="2265">
                  <c:v>2265</c:v>
                </c:pt>
                <c:pt idx="2266">
                  <c:v>2266</c:v>
                </c:pt>
                <c:pt idx="2267">
                  <c:v>2267</c:v>
                </c:pt>
                <c:pt idx="2268">
                  <c:v>2268</c:v>
                </c:pt>
                <c:pt idx="2269">
                  <c:v>2269</c:v>
                </c:pt>
                <c:pt idx="2270">
                  <c:v>2270</c:v>
                </c:pt>
                <c:pt idx="2271">
                  <c:v>2271</c:v>
                </c:pt>
                <c:pt idx="2272">
                  <c:v>2272</c:v>
                </c:pt>
                <c:pt idx="2273">
                  <c:v>2273</c:v>
                </c:pt>
                <c:pt idx="2274">
                  <c:v>2274</c:v>
                </c:pt>
                <c:pt idx="2275">
                  <c:v>2275</c:v>
                </c:pt>
                <c:pt idx="2276">
                  <c:v>2276</c:v>
                </c:pt>
                <c:pt idx="2277">
                  <c:v>2277</c:v>
                </c:pt>
                <c:pt idx="2278">
                  <c:v>2278</c:v>
                </c:pt>
                <c:pt idx="2279">
                  <c:v>2279</c:v>
                </c:pt>
                <c:pt idx="2280">
                  <c:v>2280</c:v>
                </c:pt>
                <c:pt idx="2281">
                  <c:v>2281</c:v>
                </c:pt>
                <c:pt idx="2282">
                  <c:v>2282</c:v>
                </c:pt>
                <c:pt idx="2283">
                  <c:v>2283</c:v>
                </c:pt>
                <c:pt idx="2284">
                  <c:v>2284</c:v>
                </c:pt>
                <c:pt idx="2285">
                  <c:v>2285</c:v>
                </c:pt>
                <c:pt idx="2286">
                  <c:v>2286</c:v>
                </c:pt>
                <c:pt idx="2287">
                  <c:v>2287</c:v>
                </c:pt>
                <c:pt idx="2288">
                  <c:v>2288</c:v>
                </c:pt>
                <c:pt idx="2289">
                  <c:v>2289</c:v>
                </c:pt>
                <c:pt idx="2290">
                  <c:v>2290</c:v>
                </c:pt>
                <c:pt idx="2291">
                  <c:v>2291</c:v>
                </c:pt>
                <c:pt idx="2292">
                  <c:v>2292</c:v>
                </c:pt>
                <c:pt idx="2293">
                  <c:v>2293</c:v>
                </c:pt>
                <c:pt idx="2294">
                  <c:v>2294</c:v>
                </c:pt>
                <c:pt idx="2295">
                  <c:v>2295</c:v>
                </c:pt>
                <c:pt idx="2296">
                  <c:v>2296</c:v>
                </c:pt>
                <c:pt idx="2297">
                  <c:v>2297</c:v>
                </c:pt>
                <c:pt idx="2298">
                  <c:v>2298</c:v>
                </c:pt>
                <c:pt idx="2299">
                  <c:v>2299</c:v>
                </c:pt>
                <c:pt idx="2300">
                  <c:v>2300</c:v>
                </c:pt>
                <c:pt idx="2301">
                  <c:v>2301</c:v>
                </c:pt>
                <c:pt idx="2302">
                  <c:v>2302</c:v>
                </c:pt>
                <c:pt idx="2303">
                  <c:v>2303</c:v>
                </c:pt>
                <c:pt idx="2304">
                  <c:v>2304</c:v>
                </c:pt>
                <c:pt idx="2305">
                  <c:v>2305</c:v>
                </c:pt>
                <c:pt idx="2306">
                  <c:v>2306</c:v>
                </c:pt>
                <c:pt idx="2307">
                  <c:v>2307</c:v>
                </c:pt>
                <c:pt idx="2308">
                  <c:v>2308</c:v>
                </c:pt>
                <c:pt idx="2309">
                  <c:v>2309</c:v>
                </c:pt>
                <c:pt idx="2310">
                  <c:v>2310</c:v>
                </c:pt>
                <c:pt idx="2311">
                  <c:v>2311</c:v>
                </c:pt>
                <c:pt idx="2312">
                  <c:v>2312</c:v>
                </c:pt>
                <c:pt idx="2313">
                  <c:v>2313</c:v>
                </c:pt>
                <c:pt idx="2314">
                  <c:v>2314</c:v>
                </c:pt>
                <c:pt idx="2315">
                  <c:v>2315</c:v>
                </c:pt>
                <c:pt idx="2316">
                  <c:v>2316</c:v>
                </c:pt>
                <c:pt idx="2317">
                  <c:v>2317</c:v>
                </c:pt>
                <c:pt idx="2318">
                  <c:v>2318</c:v>
                </c:pt>
                <c:pt idx="2319">
                  <c:v>2319</c:v>
                </c:pt>
                <c:pt idx="2320">
                  <c:v>2320</c:v>
                </c:pt>
                <c:pt idx="2321">
                  <c:v>2321</c:v>
                </c:pt>
                <c:pt idx="2322">
                  <c:v>2322</c:v>
                </c:pt>
                <c:pt idx="2323">
                  <c:v>2323</c:v>
                </c:pt>
                <c:pt idx="2324">
                  <c:v>2324</c:v>
                </c:pt>
                <c:pt idx="2325">
                  <c:v>2325</c:v>
                </c:pt>
                <c:pt idx="2326">
                  <c:v>2326</c:v>
                </c:pt>
                <c:pt idx="2327">
                  <c:v>2327</c:v>
                </c:pt>
                <c:pt idx="2328">
                  <c:v>2328</c:v>
                </c:pt>
                <c:pt idx="2329">
                  <c:v>2329</c:v>
                </c:pt>
                <c:pt idx="2330">
                  <c:v>2330</c:v>
                </c:pt>
                <c:pt idx="2331">
                  <c:v>2331</c:v>
                </c:pt>
                <c:pt idx="2332">
                  <c:v>2332</c:v>
                </c:pt>
                <c:pt idx="2333">
                  <c:v>2333</c:v>
                </c:pt>
                <c:pt idx="2334">
                  <c:v>2334</c:v>
                </c:pt>
                <c:pt idx="2335">
                  <c:v>2335</c:v>
                </c:pt>
                <c:pt idx="2336">
                  <c:v>2336</c:v>
                </c:pt>
                <c:pt idx="2337">
                  <c:v>2337</c:v>
                </c:pt>
                <c:pt idx="2338">
                  <c:v>2338</c:v>
                </c:pt>
                <c:pt idx="2339">
                  <c:v>2339</c:v>
                </c:pt>
                <c:pt idx="2340">
                  <c:v>2340</c:v>
                </c:pt>
                <c:pt idx="2341">
                  <c:v>2341</c:v>
                </c:pt>
                <c:pt idx="2342">
                  <c:v>2342</c:v>
                </c:pt>
                <c:pt idx="2343">
                  <c:v>2343</c:v>
                </c:pt>
                <c:pt idx="2344">
                  <c:v>2344</c:v>
                </c:pt>
                <c:pt idx="2345">
                  <c:v>2345</c:v>
                </c:pt>
                <c:pt idx="2346">
                  <c:v>2346</c:v>
                </c:pt>
                <c:pt idx="2347">
                  <c:v>2347</c:v>
                </c:pt>
                <c:pt idx="2348">
                  <c:v>2348</c:v>
                </c:pt>
                <c:pt idx="2349">
                  <c:v>2349</c:v>
                </c:pt>
                <c:pt idx="2350">
                  <c:v>2350</c:v>
                </c:pt>
                <c:pt idx="2351">
                  <c:v>2351</c:v>
                </c:pt>
                <c:pt idx="2352">
                  <c:v>2352</c:v>
                </c:pt>
                <c:pt idx="2353">
                  <c:v>2353</c:v>
                </c:pt>
                <c:pt idx="2354">
                  <c:v>2354</c:v>
                </c:pt>
                <c:pt idx="2355">
                  <c:v>2355</c:v>
                </c:pt>
                <c:pt idx="2356">
                  <c:v>2356</c:v>
                </c:pt>
                <c:pt idx="2357">
                  <c:v>2357</c:v>
                </c:pt>
                <c:pt idx="2358">
                  <c:v>2358</c:v>
                </c:pt>
                <c:pt idx="2359">
                  <c:v>2359</c:v>
                </c:pt>
                <c:pt idx="2360">
                  <c:v>2360</c:v>
                </c:pt>
                <c:pt idx="2361">
                  <c:v>2361</c:v>
                </c:pt>
                <c:pt idx="2362">
                  <c:v>2362</c:v>
                </c:pt>
                <c:pt idx="2363">
                  <c:v>2363</c:v>
                </c:pt>
                <c:pt idx="2364">
                  <c:v>2364</c:v>
                </c:pt>
                <c:pt idx="2365">
                  <c:v>2365</c:v>
                </c:pt>
                <c:pt idx="2366">
                  <c:v>2366</c:v>
                </c:pt>
                <c:pt idx="2367">
                  <c:v>2367</c:v>
                </c:pt>
                <c:pt idx="2368">
                  <c:v>2368</c:v>
                </c:pt>
                <c:pt idx="2369">
                  <c:v>2369</c:v>
                </c:pt>
                <c:pt idx="2370">
                  <c:v>2370</c:v>
                </c:pt>
                <c:pt idx="2371">
                  <c:v>2371</c:v>
                </c:pt>
                <c:pt idx="2372">
                  <c:v>2372</c:v>
                </c:pt>
                <c:pt idx="2373">
                  <c:v>2373</c:v>
                </c:pt>
                <c:pt idx="2374">
                  <c:v>2374</c:v>
                </c:pt>
                <c:pt idx="2375">
                  <c:v>2375</c:v>
                </c:pt>
                <c:pt idx="2376">
                  <c:v>2376</c:v>
                </c:pt>
                <c:pt idx="2377">
                  <c:v>2377</c:v>
                </c:pt>
                <c:pt idx="2378">
                  <c:v>2378</c:v>
                </c:pt>
                <c:pt idx="2379">
                  <c:v>2379</c:v>
                </c:pt>
                <c:pt idx="2380">
                  <c:v>2380</c:v>
                </c:pt>
                <c:pt idx="2381">
                  <c:v>2381</c:v>
                </c:pt>
                <c:pt idx="2382">
                  <c:v>2382</c:v>
                </c:pt>
                <c:pt idx="2383">
                  <c:v>2383</c:v>
                </c:pt>
                <c:pt idx="2384">
                  <c:v>2384</c:v>
                </c:pt>
                <c:pt idx="2385">
                  <c:v>2385</c:v>
                </c:pt>
                <c:pt idx="2386">
                  <c:v>2386</c:v>
                </c:pt>
                <c:pt idx="2387">
                  <c:v>2387</c:v>
                </c:pt>
                <c:pt idx="2388">
                  <c:v>2388</c:v>
                </c:pt>
                <c:pt idx="2389">
                  <c:v>2389</c:v>
                </c:pt>
                <c:pt idx="2390">
                  <c:v>2390</c:v>
                </c:pt>
                <c:pt idx="2391">
                  <c:v>2391</c:v>
                </c:pt>
                <c:pt idx="2392">
                  <c:v>2392</c:v>
                </c:pt>
                <c:pt idx="2393">
                  <c:v>2393</c:v>
                </c:pt>
                <c:pt idx="2394">
                  <c:v>2394</c:v>
                </c:pt>
                <c:pt idx="2395">
                  <c:v>2395</c:v>
                </c:pt>
                <c:pt idx="2396">
                  <c:v>2396</c:v>
                </c:pt>
                <c:pt idx="2397">
                  <c:v>2397</c:v>
                </c:pt>
                <c:pt idx="2398">
                  <c:v>2398</c:v>
                </c:pt>
                <c:pt idx="2399">
                  <c:v>2399</c:v>
                </c:pt>
                <c:pt idx="2400">
                  <c:v>2400</c:v>
                </c:pt>
                <c:pt idx="2401">
                  <c:v>2401</c:v>
                </c:pt>
                <c:pt idx="2402">
                  <c:v>2402</c:v>
                </c:pt>
                <c:pt idx="2403">
                  <c:v>2403</c:v>
                </c:pt>
                <c:pt idx="2404">
                  <c:v>2404</c:v>
                </c:pt>
                <c:pt idx="2405">
                  <c:v>2405</c:v>
                </c:pt>
                <c:pt idx="2406">
                  <c:v>2406</c:v>
                </c:pt>
                <c:pt idx="2407">
                  <c:v>2407</c:v>
                </c:pt>
                <c:pt idx="2408">
                  <c:v>2408</c:v>
                </c:pt>
                <c:pt idx="2409">
                  <c:v>2409</c:v>
                </c:pt>
                <c:pt idx="2410">
                  <c:v>2410</c:v>
                </c:pt>
                <c:pt idx="2411">
                  <c:v>2411</c:v>
                </c:pt>
                <c:pt idx="2412">
                  <c:v>2412</c:v>
                </c:pt>
                <c:pt idx="2413">
                  <c:v>2413</c:v>
                </c:pt>
                <c:pt idx="2414">
                  <c:v>2414</c:v>
                </c:pt>
                <c:pt idx="2415">
                  <c:v>2415</c:v>
                </c:pt>
                <c:pt idx="2416">
                  <c:v>2416</c:v>
                </c:pt>
                <c:pt idx="2417">
                  <c:v>2417</c:v>
                </c:pt>
                <c:pt idx="2418">
                  <c:v>2418</c:v>
                </c:pt>
                <c:pt idx="2419">
                  <c:v>2419</c:v>
                </c:pt>
                <c:pt idx="2420">
                  <c:v>2420</c:v>
                </c:pt>
                <c:pt idx="2421">
                  <c:v>2421</c:v>
                </c:pt>
                <c:pt idx="2422">
                  <c:v>2422</c:v>
                </c:pt>
                <c:pt idx="2423">
                  <c:v>2423</c:v>
                </c:pt>
                <c:pt idx="2424">
                  <c:v>2424</c:v>
                </c:pt>
                <c:pt idx="2425">
                  <c:v>2425</c:v>
                </c:pt>
                <c:pt idx="2426">
                  <c:v>2426</c:v>
                </c:pt>
                <c:pt idx="2427">
                  <c:v>2427</c:v>
                </c:pt>
                <c:pt idx="2428">
                  <c:v>2428</c:v>
                </c:pt>
                <c:pt idx="2429">
                  <c:v>2429</c:v>
                </c:pt>
                <c:pt idx="2430">
                  <c:v>2430</c:v>
                </c:pt>
                <c:pt idx="2431">
                  <c:v>2431</c:v>
                </c:pt>
                <c:pt idx="2432">
                  <c:v>2432</c:v>
                </c:pt>
                <c:pt idx="2433">
                  <c:v>2433</c:v>
                </c:pt>
                <c:pt idx="2434">
                  <c:v>2434</c:v>
                </c:pt>
                <c:pt idx="2435">
                  <c:v>2435</c:v>
                </c:pt>
                <c:pt idx="2436">
                  <c:v>2436</c:v>
                </c:pt>
                <c:pt idx="2437">
                  <c:v>2437</c:v>
                </c:pt>
                <c:pt idx="2438">
                  <c:v>2438</c:v>
                </c:pt>
                <c:pt idx="2439">
                  <c:v>2439</c:v>
                </c:pt>
                <c:pt idx="2440">
                  <c:v>2440</c:v>
                </c:pt>
                <c:pt idx="2441">
                  <c:v>2441</c:v>
                </c:pt>
                <c:pt idx="2442">
                  <c:v>2442</c:v>
                </c:pt>
                <c:pt idx="2443">
                  <c:v>2443</c:v>
                </c:pt>
                <c:pt idx="2444">
                  <c:v>2444</c:v>
                </c:pt>
                <c:pt idx="2445">
                  <c:v>2445</c:v>
                </c:pt>
                <c:pt idx="2446">
                  <c:v>2446</c:v>
                </c:pt>
                <c:pt idx="2447">
                  <c:v>2447</c:v>
                </c:pt>
                <c:pt idx="2448">
                  <c:v>2448</c:v>
                </c:pt>
                <c:pt idx="2449">
                  <c:v>2449</c:v>
                </c:pt>
                <c:pt idx="2450">
                  <c:v>2450</c:v>
                </c:pt>
                <c:pt idx="2451">
                  <c:v>2451</c:v>
                </c:pt>
                <c:pt idx="2452">
                  <c:v>2452</c:v>
                </c:pt>
                <c:pt idx="2453">
                  <c:v>2453</c:v>
                </c:pt>
                <c:pt idx="2454">
                  <c:v>2454</c:v>
                </c:pt>
                <c:pt idx="2455">
                  <c:v>2455</c:v>
                </c:pt>
                <c:pt idx="2456">
                  <c:v>2456</c:v>
                </c:pt>
                <c:pt idx="2457">
                  <c:v>2457</c:v>
                </c:pt>
                <c:pt idx="2458">
                  <c:v>2458</c:v>
                </c:pt>
                <c:pt idx="2459">
                  <c:v>2459</c:v>
                </c:pt>
                <c:pt idx="2460">
                  <c:v>2460</c:v>
                </c:pt>
                <c:pt idx="2461">
                  <c:v>2461</c:v>
                </c:pt>
                <c:pt idx="2462">
                  <c:v>2462</c:v>
                </c:pt>
                <c:pt idx="2463">
                  <c:v>2463</c:v>
                </c:pt>
                <c:pt idx="2464">
                  <c:v>2464</c:v>
                </c:pt>
                <c:pt idx="2465">
                  <c:v>2465</c:v>
                </c:pt>
                <c:pt idx="2466">
                  <c:v>2466</c:v>
                </c:pt>
                <c:pt idx="2467">
                  <c:v>2467</c:v>
                </c:pt>
                <c:pt idx="2468">
                  <c:v>2468</c:v>
                </c:pt>
                <c:pt idx="2469">
                  <c:v>2469</c:v>
                </c:pt>
                <c:pt idx="2470">
                  <c:v>2470</c:v>
                </c:pt>
                <c:pt idx="2471">
                  <c:v>2471</c:v>
                </c:pt>
                <c:pt idx="2472">
                  <c:v>2472</c:v>
                </c:pt>
                <c:pt idx="2473">
                  <c:v>2473</c:v>
                </c:pt>
                <c:pt idx="2474">
                  <c:v>2474</c:v>
                </c:pt>
                <c:pt idx="2475">
                  <c:v>2475</c:v>
                </c:pt>
                <c:pt idx="2476">
                  <c:v>2476</c:v>
                </c:pt>
                <c:pt idx="2477">
                  <c:v>2477</c:v>
                </c:pt>
                <c:pt idx="2478">
                  <c:v>2478</c:v>
                </c:pt>
                <c:pt idx="2479">
                  <c:v>2479</c:v>
                </c:pt>
                <c:pt idx="2480">
                  <c:v>2480</c:v>
                </c:pt>
                <c:pt idx="2481">
                  <c:v>2481</c:v>
                </c:pt>
                <c:pt idx="2482">
                  <c:v>2482</c:v>
                </c:pt>
                <c:pt idx="2483">
                  <c:v>2483</c:v>
                </c:pt>
                <c:pt idx="2484">
                  <c:v>2484</c:v>
                </c:pt>
                <c:pt idx="2485">
                  <c:v>2485</c:v>
                </c:pt>
                <c:pt idx="2486">
                  <c:v>2486</c:v>
                </c:pt>
                <c:pt idx="2487">
                  <c:v>2487</c:v>
                </c:pt>
                <c:pt idx="2488">
                  <c:v>2488</c:v>
                </c:pt>
                <c:pt idx="2489">
                  <c:v>2489</c:v>
                </c:pt>
                <c:pt idx="2490">
                  <c:v>2490</c:v>
                </c:pt>
                <c:pt idx="2491">
                  <c:v>2491</c:v>
                </c:pt>
                <c:pt idx="2492">
                  <c:v>2492</c:v>
                </c:pt>
                <c:pt idx="2493">
                  <c:v>2493</c:v>
                </c:pt>
                <c:pt idx="2494">
                  <c:v>2494</c:v>
                </c:pt>
                <c:pt idx="2495">
                  <c:v>2495</c:v>
                </c:pt>
                <c:pt idx="2496">
                  <c:v>2496</c:v>
                </c:pt>
                <c:pt idx="2497">
                  <c:v>2497</c:v>
                </c:pt>
                <c:pt idx="2498">
                  <c:v>2498</c:v>
                </c:pt>
                <c:pt idx="2499">
                  <c:v>2499</c:v>
                </c:pt>
                <c:pt idx="2500">
                  <c:v>2500</c:v>
                </c:pt>
                <c:pt idx="2501">
                  <c:v>2501</c:v>
                </c:pt>
                <c:pt idx="2502">
                  <c:v>2502</c:v>
                </c:pt>
                <c:pt idx="2503">
                  <c:v>2503</c:v>
                </c:pt>
                <c:pt idx="2504">
                  <c:v>2504</c:v>
                </c:pt>
                <c:pt idx="2505">
                  <c:v>2505</c:v>
                </c:pt>
                <c:pt idx="2506">
                  <c:v>2506</c:v>
                </c:pt>
                <c:pt idx="2507">
                  <c:v>2507</c:v>
                </c:pt>
                <c:pt idx="2508">
                  <c:v>2508</c:v>
                </c:pt>
                <c:pt idx="2509">
                  <c:v>2509</c:v>
                </c:pt>
                <c:pt idx="2510">
                  <c:v>2510</c:v>
                </c:pt>
                <c:pt idx="2511">
                  <c:v>2511</c:v>
                </c:pt>
                <c:pt idx="2512">
                  <c:v>2512</c:v>
                </c:pt>
                <c:pt idx="2513">
                  <c:v>2513</c:v>
                </c:pt>
                <c:pt idx="2514">
                  <c:v>2514</c:v>
                </c:pt>
                <c:pt idx="2515">
                  <c:v>2515</c:v>
                </c:pt>
                <c:pt idx="2516">
                  <c:v>2516</c:v>
                </c:pt>
                <c:pt idx="2517">
                  <c:v>2517</c:v>
                </c:pt>
                <c:pt idx="2518">
                  <c:v>2518</c:v>
                </c:pt>
                <c:pt idx="2519">
                  <c:v>2519</c:v>
                </c:pt>
                <c:pt idx="2520">
                  <c:v>2520</c:v>
                </c:pt>
                <c:pt idx="2521">
                  <c:v>2521</c:v>
                </c:pt>
                <c:pt idx="2522">
                  <c:v>2522</c:v>
                </c:pt>
                <c:pt idx="2523">
                  <c:v>2523</c:v>
                </c:pt>
                <c:pt idx="2524">
                  <c:v>2524</c:v>
                </c:pt>
                <c:pt idx="2525">
                  <c:v>2525</c:v>
                </c:pt>
                <c:pt idx="2526">
                  <c:v>2526</c:v>
                </c:pt>
                <c:pt idx="2527">
                  <c:v>2527</c:v>
                </c:pt>
                <c:pt idx="2528">
                  <c:v>2528</c:v>
                </c:pt>
                <c:pt idx="2529">
                  <c:v>2529</c:v>
                </c:pt>
                <c:pt idx="2530">
                  <c:v>2530</c:v>
                </c:pt>
                <c:pt idx="2531">
                  <c:v>2531</c:v>
                </c:pt>
                <c:pt idx="2532">
                  <c:v>2532</c:v>
                </c:pt>
                <c:pt idx="2533">
                  <c:v>2533</c:v>
                </c:pt>
                <c:pt idx="2534">
                  <c:v>2534</c:v>
                </c:pt>
                <c:pt idx="2535">
                  <c:v>2535</c:v>
                </c:pt>
                <c:pt idx="2536">
                  <c:v>2536</c:v>
                </c:pt>
                <c:pt idx="2537">
                  <c:v>2537</c:v>
                </c:pt>
                <c:pt idx="2538">
                  <c:v>2538</c:v>
                </c:pt>
                <c:pt idx="2539">
                  <c:v>2539</c:v>
                </c:pt>
                <c:pt idx="2540">
                  <c:v>2540</c:v>
                </c:pt>
                <c:pt idx="2541">
                  <c:v>2541</c:v>
                </c:pt>
                <c:pt idx="2542">
                  <c:v>2542</c:v>
                </c:pt>
                <c:pt idx="2543">
                  <c:v>2543</c:v>
                </c:pt>
                <c:pt idx="2544">
                  <c:v>2544</c:v>
                </c:pt>
                <c:pt idx="2545">
                  <c:v>2545</c:v>
                </c:pt>
                <c:pt idx="2546">
                  <c:v>2546</c:v>
                </c:pt>
                <c:pt idx="2547">
                  <c:v>2547</c:v>
                </c:pt>
                <c:pt idx="2548">
                  <c:v>2548</c:v>
                </c:pt>
                <c:pt idx="2549">
                  <c:v>2549</c:v>
                </c:pt>
                <c:pt idx="2550">
                  <c:v>2550</c:v>
                </c:pt>
                <c:pt idx="2551">
                  <c:v>2551</c:v>
                </c:pt>
                <c:pt idx="2552">
                  <c:v>2552</c:v>
                </c:pt>
                <c:pt idx="2553">
                  <c:v>2553</c:v>
                </c:pt>
                <c:pt idx="2554">
                  <c:v>2554</c:v>
                </c:pt>
                <c:pt idx="2555">
                  <c:v>2555</c:v>
                </c:pt>
                <c:pt idx="2556">
                  <c:v>2556</c:v>
                </c:pt>
                <c:pt idx="2557">
                  <c:v>2557</c:v>
                </c:pt>
                <c:pt idx="2558">
                  <c:v>2558</c:v>
                </c:pt>
                <c:pt idx="2559">
                  <c:v>2559</c:v>
                </c:pt>
                <c:pt idx="2560">
                  <c:v>2560</c:v>
                </c:pt>
                <c:pt idx="2561">
                  <c:v>2561</c:v>
                </c:pt>
                <c:pt idx="2562">
                  <c:v>2562</c:v>
                </c:pt>
                <c:pt idx="2563">
                  <c:v>2563</c:v>
                </c:pt>
                <c:pt idx="2564">
                  <c:v>2564</c:v>
                </c:pt>
                <c:pt idx="2565">
                  <c:v>2565</c:v>
                </c:pt>
                <c:pt idx="2566">
                  <c:v>2566</c:v>
                </c:pt>
                <c:pt idx="2567">
                  <c:v>2567</c:v>
                </c:pt>
                <c:pt idx="2568">
                  <c:v>2568</c:v>
                </c:pt>
                <c:pt idx="2569">
                  <c:v>2569</c:v>
                </c:pt>
                <c:pt idx="2570">
                  <c:v>2570</c:v>
                </c:pt>
                <c:pt idx="2571">
                  <c:v>2571</c:v>
                </c:pt>
                <c:pt idx="2572">
                  <c:v>2572</c:v>
                </c:pt>
                <c:pt idx="2573">
                  <c:v>2573</c:v>
                </c:pt>
                <c:pt idx="2574">
                  <c:v>2574</c:v>
                </c:pt>
                <c:pt idx="2575">
                  <c:v>2575</c:v>
                </c:pt>
                <c:pt idx="2576">
                  <c:v>2576</c:v>
                </c:pt>
                <c:pt idx="2577">
                  <c:v>2577</c:v>
                </c:pt>
                <c:pt idx="2578">
                  <c:v>2578</c:v>
                </c:pt>
                <c:pt idx="2579">
                  <c:v>2579</c:v>
                </c:pt>
                <c:pt idx="2580">
                  <c:v>2580</c:v>
                </c:pt>
                <c:pt idx="2581">
                  <c:v>2581</c:v>
                </c:pt>
                <c:pt idx="2582">
                  <c:v>2582</c:v>
                </c:pt>
                <c:pt idx="2583">
                  <c:v>2583</c:v>
                </c:pt>
                <c:pt idx="2584">
                  <c:v>2584</c:v>
                </c:pt>
                <c:pt idx="2585">
                  <c:v>2585</c:v>
                </c:pt>
                <c:pt idx="2586">
                  <c:v>2586</c:v>
                </c:pt>
                <c:pt idx="2587">
                  <c:v>2587</c:v>
                </c:pt>
                <c:pt idx="2588">
                  <c:v>2588</c:v>
                </c:pt>
                <c:pt idx="2589">
                  <c:v>2589</c:v>
                </c:pt>
                <c:pt idx="2590">
                  <c:v>2590</c:v>
                </c:pt>
                <c:pt idx="2591">
                  <c:v>2591</c:v>
                </c:pt>
                <c:pt idx="2592">
                  <c:v>2592</c:v>
                </c:pt>
                <c:pt idx="2593">
                  <c:v>2593</c:v>
                </c:pt>
                <c:pt idx="2594">
                  <c:v>2594</c:v>
                </c:pt>
                <c:pt idx="2595">
                  <c:v>2595</c:v>
                </c:pt>
                <c:pt idx="2596">
                  <c:v>2596</c:v>
                </c:pt>
                <c:pt idx="2597">
                  <c:v>2597</c:v>
                </c:pt>
                <c:pt idx="2598">
                  <c:v>2598</c:v>
                </c:pt>
                <c:pt idx="2599">
                  <c:v>2599</c:v>
                </c:pt>
                <c:pt idx="2600">
                  <c:v>2600</c:v>
                </c:pt>
                <c:pt idx="2601">
                  <c:v>2601</c:v>
                </c:pt>
                <c:pt idx="2602">
                  <c:v>2602</c:v>
                </c:pt>
                <c:pt idx="2603">
                  <c:v>2603</c:v>
                </c:pt>
                <c:pt idx="2604">
                  <c:v>2604</c:v>
                </c:pt>
                <c:pt idx="2605">
                  <c:v>2605</c:v>
                </c:pt>
                <c:pt idx="2606">
                  <c:v>2606</c:v>
                </c:pt>
                <c:pt idx="2607">
                  <c:v>2607</c:v>
                </c:pt>
                <c:pt idx="2608">
                  <c:v>2608</c:v>
                </c:pt>
                <c:pt idx="2609">
                  <c:v>2609</c:v>
                </c:pt>
                <c:pt idx="2610">
                  <c:v>2610</c:v>
                </c:pt>
                <c:pt idx="2611">
                  <c:v>2611</c:v>
                </c:pt>
                <c:pt idx="2612">
                  <c:v>2612</c:v>
                </c:pt>
                <c:pt idx="2613">
                  <c:v>2613</c:v>
                </c:pt>
                <c:pt idx="2614">
                  <c:v>2614</c:v>
                </c:pt>
                <c:pt idx="2615">
                  <c:v>2615</c:v>
                </c:pt>
                <c:pt idx="2616">
                  <c:v>2616</c:v>
                </c:pt>
                <c:pt idx="2617">
                  <c:v>2617</c:v>
                </c:pt>
                <c:pt idx="2618">
                  <c:v>2618</c:v>
                </c:pt>
                <c:pt idx="2619">
                  <c:v>2619</c:v>
                </c:pt>
                <c:pt idx="2620">
                  <c:v>2620</c:v>
                </c:pt>
                <c:pt idx="2621">
                  <c:v>2621</c:v>
                </c:pt>
                <c:pt idx="2622">
                  <c:v>2622</c:v>
                </c:pt>
                <c:pt idx="2623">
                  <c:v>2623</c:v>
                </c:pt>
                <c:pt idx="2624">
                  <c:v>2624</c:v>
                </c:pt>
                <c:pt idx="2625">
                  <c:v>2625</c:v>
                </c:pt>
                <c:pt idx="2626">
                  <c:v>2626</c:v>
                </c:pt>
                <c:pt idx="2627">
                  <c:v>2627</c:v>
                </c:pt>
                <c:pt idx="2628">
                  <c:v>2628</c:v>
                </c:pt>
                <c:pt idx="2629">
                  <c:v>2629</c:v>
                </c:pt>
                <c:pt idx="2630">
                  <c:v>2630</c:v>
                </c:pt>
                <c:pt idx="2631">
                  <c:v>2631</c:v>
                </c:pt>
                <c:pt idx="2632">
                  <c:v>2632</c:v>
                </c:pt>
                <c:pt idx="2633">
                  <c:v>2633</c:v>
                </c:pt>
                <c:pt idx="2634">
                  <c:v>2634</c:v>
                </c:pt>
                <c:pt idx="2635">
                  <c:v>2635</c:v>
                </c:pt>
                <c:pt idx="2636">
                  <c:v>2636</c:v>
                </c:pt>
                <c:pt idx="2637">
                  <c:v>2637</c:v>
                </c:pt>
                <c:pt idx="2638">
                  <c:v>2638</c:v>
                </c:pt>
                <c:pt idx="2639">
                  <c:v>2639</c:v>
                </c:pt>
                <c:pt idx="2640">
                  <c:v>2640</c:v>
                </c:pt>
                <c:pt idx="2641">
                  <c:v>2641</c:v>
                </c:pt>
                <c:pt idx="2642">
                  <c:v>2642</c:v>
                </c:pt>
                <c:pt idx="2643">
                  <c:v>2643</c:v>
                </c:pt>
                <c:pt idx="2644">
                  <c:v>2644</c:v>
                </c:pt>
                <c:pt idx="2645">
                  <c:v>2645</c:v>
                </c:pt>
                <c:pt idx="2646">
                  <c:v>2646</c:v>
                </c:pt>
                <c:pt idx="2647">
                  <c:v>2647</c:v>
                </c:pt>
                <c:pt idx="2648">
                  <c:v>2648</c:v>
                </c:pt>
                <c:pt idx="2649">
                  <c:v>2649</c:v>
                </c:pt>
                <c:pt idx="2650">
                  <c:v>2650</c:v>
                </c:pt>
                <c:pt idx="2651">
                  <c:v>2651</c:v>
                </c:pt>
                <c:pt idx="2652">
                  <c:v>2652</c:v>
                </c:pt>
                <c:pt idx="2653">
                  <c:v>2653</c:v>
                </c:pt>
                <c:pt idx="2654">
                  <c:v>2654</c:v>
                </c:pt>
                <c:pt idx="2655">
                  <c:v>2655</c:v>
                </c:pt>
                <c:pt idx="2656">
                  <c:v>2656</c:v>
                </c:pt>
                <c:pt idx="2657">
                  <c:v>2657</c:v>
                </c:pt>
                <c:pt idx="2658">
                  <c:v>2658</c:v>
                </c:pt>
                <c:pt idx="2659">
                  <c:v>2659</c:v>
                </c:pt>
                <c:pt idx="2660">
                  <c:v>2660</c:v>
                </c:pt>
                <c:pt idx="2661">
                  <c:v>2661</c:v>
                </c:pt>
                <c:pt idx="2662">
                  <c:v>2662</c:v>
                </c:pt>
                <c:pt idx="2663">
                  <c:v>2663</c:v>
                </c:pt>
                <c:pt idx="2664">
                  <c:v>2664</c:v>
                </c:pt>
                <c:pt idx="2665">
                  <c:v>2665</c:v>
                </c:pt>
                <c:pt idx="2666">
                  <c:v>2666</c:v>
                </c:pt>
                <c:pt idx="2667">
                  <c:v>2667</c:v>
                </c:pt>
                <c:pt idx="2668">
                  <c:v>2668</c:v>
                </c:pt>
                <c:pt idx="2669">
                  <c:v>2669</c:v>
                </c:pt>
                <c:pt idx="2670">
                  <c:v>2670</c:v>
                </c:pt>
                <c:pt idx="2671">
                  <c:v>2671</c:v>
                </c:pt>
                <c:pt idx="2672">
                  <c:v>2672</c:v>
                </c:pt>
                <c:pt idx="2673">
                  <c:v>2673</c:v>
                </c:pt>
                <c:pt idx="2674">
                  <c:v>2674</c:v>
                </c:pt>
                <c:pt idx="2675">
                  <c:v>2675</c:v>
                </c:pt>
                <c:pt idx="2676">
                  <c:v>2676</c:v>
                </c:pt>
                <c:pt idx="2677">
                  <c:v>2677</c:v>
                </c:pt>
                <c:pt idx="2678">
                  <c:v>2678</c:v>
                </c:pt>
                <c:pt idx="2679">
                  <c:v>2679</c:v>
                </c:pt>
                <c:pt idx="2680">
                  <c:v>2680</c:v>
                </c:pt>
                <c:pt idx="2681">
                  <c:v>2681</c:v>
                </c:pt>
                <c:pt idx="2682">
                  <c:v>2682</c:v>
                </c:pt>
                <c:pt idx="2683">
                  <c:v>2683</c:v>
                </c:pt>
                <c:pt idx="2684">
                  <c:v>2684</c:v>
                </c:pt>
                <c:pt idx="2685">
                  <c:v>2685</c:v>
                </c:pt>
                <c:pt idx="2686">
                  <c:v>2686</c:v>
                </c:pt>
                <c:pt idx="2687">
                  <c:v>2687</c:v>
                </c:pt>
                <c:pt idx="2688">
                  <c:v>2688</c:v>
                </c:pt>
                <c:pt idx="2689">
                  <c:v>2689</c:v>
                </c:pt>
                <c:pt idx="2690">
                  <c:v>2690</c:v>
                </c:pt>
                <c:pt idx="2691">
                  <c:v>2691</c:v>
                </c:pt>
                <c:pt idx="2692">
                  <c:v>2692</c:v>
                </c:pt>
                <c:pt idx="2693">
                  <c:v>2693</c:v>
                </c:pt>
                <c:pt idx="2694">
                  <c:v>2694</c:v>
                </c:pt>
                <c:pt idx="2695">
                  <c:v>2695</c:v>
                </c:pt>
                <c:pt idx="2696">
                  <c:v>2696</c:v>
                </c:pt>
                <c:pt idx="2697">
                  <c:v>2697</c:v>
                </c:pt>
                <c:pt idx="2698">
                  <c:v>2698</c:v>
                </c:pt>
                <c:pt idx="2699">
                  <c:v>2699</c:v>
                </c:pt>
                <c:pt idx="2700">
                  <c:v>2700</c:v>
                </c:pt>
                <c:pt idx="2701">
                  <c:v>2701</c:v>
                </c:pt>
                <c:pt idx="2702">
                  <c:v>2702</c:v>
                </c:pt>
                <c:pt idx="2703">
                  <c:v>2703</c:v>
                </c:pt>
                <c:pt idx="2704">
                  <c:v>2704</c:v>
                </c:pt>
                <c:pt idx="2705">
                  <c:v>2705</c:v>
                </c:pt>
                <c:pt idx="2706">
                  <c:v>2706</c:v>
                </c:pt>
                <c:pt idx="2707">
                  <c:v>2707</c:v>
                </c:pt>
                <c:pt idx="2708">
                  <c:v>2708</c:v>
                </c:pt>
                <c:pt idx="2709">
                  <c:v>2709</c:v>
                </c:pt>
                <c:pt idx="2710">
                  <c:v>2710</c:v>
                </c:pt>
                <c:pt idx="2711">
                  <c:v>2711</c:v>
                </c:pt>
                <c:pt idx="2712">
                  <c:v>2712</c:v>
                </c:pt>
                <c:pt idx="2713">
                  <c:v>2713</c:v>
                </c:pt>
                <c:pt idx="2714">
                  <c:v>2714</c:v>
                </c:pt>
                <c:pt idx="2715">
                  <c:v>2715</c:v>
                </c:pt>
                <c:pt idx="2716">
                  <c:v>2716</c:v>
                </c:pt>
                <c:pt idx="2717">
                  <c:v>2717</c:v>
                </c:pt>
                <c:pt idx="2718">
                  <c:v>2718</c:v>
                </c:pt>
                <c:pt idx="2719">
                  <c:v>2719</c:v>
                </c:pt>
                <c:pt idx="2720">
                  <c:v>2720</c:v>
                </c:pt>
                <c:pt idx="2721">
                  <c:v>2721</c:v>
                </c:pt>
                <c:pt idx="2722">
                  <c:v>2722</c:v>
                </c:pt>
                <c:pt idx="2723">
                  <c:v>2723</c:v>
                </c:pt>
                <c:pt idx="2724">
                  <c:v>2724</c:v>
                </c:pt>
                <c:pt idx="2725">
                  <c:v>2725</c:v>
                </c:pt>
                <c:pt idx="2726">
                  <c:v>2726</c:v>
                </c:pt>
                <c:pt idx="2727">
                  <c:v>2727</c:v>
                </c:pt>
                <c:pt idx="2728">
                  <c:v>2728</c:v>
                </c:pt>
                <c:pt idx="2729">
                  <c:v>2729</c:v>
                </c:pt>
                <c:pt idx="2730">
                  <c:v>2730</c:v>
                </c:pt>
                <c:pt idx="2731">
                  <c:v>2731</c:v>
                </c:pt>
                <c:pt idx="2732">
                  <c:v>2732</c:v>
                </c:pt>
                <c:pt idx="2733">
                  <c:v>2733</c:v>
                </c:pt>
                <c:pt idx="2734">
                  <c:v>2734</c:v>
                </c:pt>
                <c:pt idx="2735">
                  <c:v>2735</c:v>
                </c:pt>
                <c:pt idx="2736">
                  <c:v>2736</c:v>
                </c:pt>
                <c:pt idx="2737">
                  <c:v>2737</c:v>
                </c:pt>
                <c:pt idx="2738">
                  <c:v>2738</c:v>
                </c:pt>
                <c:pt idx="2739">
                  <c:v>2739</c:v>
                </c:pt>
                <c:pt idx="2740">
                  <c:v>2740</c:v>
                </c:pt>
                <c:pt idx="2741">
                  <c:v>2741</c:v>
                </c:pt>
                <c:pt idx="2742">
                  <c:v>2742</c:v>
                </c:pt>
                <c:pt idx="2743">
                  <c:v>2743</c:v>
                </c:pt>
                <c:pt idx="2744">
                  <c:v>2744</c:v>
                </c:pt>
                <c:pt idx="2745">
                  <c:v>2745</c:v>
                </c:pt>
                <c:pt idx="2746">
                  <c:v>2746</c:v>
                </c:pt>
                <c:pt idx="2747">
                  <c:v>2747</c:v>
                </c:pt>
                <c:pt idx="2748">
                  <c:v>2748</c:v>
                </c:pt>
                <c:pt idx="2749">
                  <c:v>2749</c:v>
                </c:pt>
                <c:pt idx="2750">
                  <c:v>2750</c:v>
                </c:pt>
                <c:pt idx="2751">
                  <c:v>2751</c:v>
                </c:pt>
                <c:pt idx="2752">
                  <c:v>2752</c:v>
                </c:pt>
                <c:pt idx="2753">
                  <c:v>2753</c:v>
                </c:pt>
                <c:pt idx="2754">
                  <c:v>2754</c:v>
                </c:pt>
                <c:pt idx="2755">
                  <c:v>2755</c:v>
                </c:pt>
                <c:pt idx="2756">
                  <c:v>2756</c:v>
                </c:pt>
                <c:pt idx="2757">
                  <c:v>2757</c:v>
                </c:pt>
                <c:pt idx="2758">
                  <c:v>2758</c:v>
                </c:pt>
                <c:pt idx="2759">
                  <c:v>2759</c:v>
                </c:pt>
                <c:pt idx="2760">
                  <c:v>2760</c:v>
                </c:pt>
                <c:pt idx="2761">
                  <c:v>2761</c:v>
                </c:pt>
                <c:pt idx="2762">
                  <c:v>2762</c:v>
                </c:pt>
                <c:pt idx="2763">
                  <c:v>2763</c:v>
                </c:pt>
                <c:pt idx="2764">
                  <c:v>2764</c:v>
                </c:pt>
                <c:pt idx="2765">
                  <c:v>2765</c:v>
                </c:pt>
                <c:pt idx="2766">
                  <c:v>2766</c:v>
                </c:pt>
                <c:pt idx="2767">
                  <c:v>2767</c:v>
                </c:pt>
                <c:pt idx="2768">
                  <c:v>2768</c:v>
                </c:pt>
                <c:pt idx="2769">
                  <c:v>2769</c:v>
                </c:pt>
                <c:pt idx="2770">
                  <c:v>2770</c:v>
                </c:pt>
                <c:pt idx="2771">
                  <c:v>2771</c:v>
                </c:pt>
                <c:pt idx="2772">
                  <c:v>2772</c:v>
                </c:pt>
                <c:pt idx="2773">
                  <c:v>2773</c:v>
                </c:pt>
                <c:pt idx="2774">
                  <c:v>2774</c:v>
                </c:pt>
                <c:pt idx="2775">
                  <c:v>2775</c:v>
                </c:pt>
                <c:pt idx="2776">
                  <c:v>2776</c:v>
                </c:pt>
                <c:pt idx="2777">
                  <c:v>2777</c:v>
                </c:pt>
                <c:pt idx="2778">
                  <c:v>2778</c:v>
                </c:pt>
                <c:pt idx="2779">
                  <c:v>2779</c:v>
                </c:pt>
                <c:pt idx="2780">
                  <c:v>2780</c:v>
                </c:pt>
                <c:pt idx="2781">
                  <c:v>2781</c:v>
                </c:pt>
                <c:pt idx="2782">
                  <c:v>2782</c:v>
                </c:pt>
                <c:pt idx="2783">
                  <c:v>2783</c:v>
                </c:pt>
                <c:pt idx="2784">
                  <c:v>2784</c:v>
                </c:pt>
                <c:pt idx="2785">
                  <c:v>2785</c:v>
                </c:pt>
                <c:pt idx="2786">
                  <c:v>2786</c:v>
                </c:pt>
                <c:pt idx="2787">
                  <c:v>2787</c:v>
                </c:pt>
                <c:pt idx="2788">
                  <c:v>2788</c:v>
                </c:pt>
                <c:pt idx="2789">
                  <c:v>2789</c:v>
                </c:pt>
                <c:pt idx="2790">
                  <c:v>2790</c:v>
                </c:pt>
                <c:pt idx="2791">
                  <c:v>2791</c:v>
                </c:pt>
                <c:pt idx="2792">
                  <c:v>2792</c:v>
                </c:pt>
                <c:pt idx="2793">
                  <c:v>2793</c:v>
                </c:pt>
                <c:pt idx="2794">
                  <c:v>2794</c:v>
                </c:pt>
                <c:pt idx="2795">
                  <c:v>2795</c:v>
                </c:pt>
                <c:pt idx="2796">
                  <c:v>2796</c:v>
                </c:pt>
                <c:pt idx="2797">
                  <c:v>2797</c:v>
                </c:pt>
                <c:pt idx="2798">
                  <c:v>2798</c:v>
                </c:pt>
                <c:pt idx="2799">
                  <c:v>2799</c:v>
                </c:pt>
                <c:pt idx="2800">
                  <c:v>2800</c:v>
                </c:pt>
                <c:pt idx="2801">
                  <c:v>2801</c:v>
                </c:pt>
                <c:pt idx="2802">
                  <c:v>2802</c:v>
                </c:pt>
                <c:pt idx="2803">
                  <c:v>2803</c:v>
                </c:pt>
                <c:pt idx="2804">
                  <c:v>2804</c:v>
                </c:pt>
                <c:pt idx="2805">
                  <c:v>2805</c:v>
                </c:pt>
                <c:pt idx="2806">
                  <c:v>2806</c:v>
                </c:pt>
                <c:pt idx="2807">
                  <c:v>2807</c:v>
                </c:pt>
                <c:pt idx="2808">
                  <c:v>2808</c:v>
                </c:pt>
                <c:pt idx="2809">
                  <c:v>2809</c:v>
                </c:pt>
                <c:pt idx="2810">
                  <c:v>2810</c:v>
                </c:pt>
                <c:pt idx="2811">
                  <c:v>2811</c:v>
                </c:pt>
                <c:pt idx="2812">
                  <c:v>2812</c:v>
                </c:pt>
                <c:pt idx="2813">
                  <c:v>2813</c:v>
                </c:pt>
                <c:pt idx="2814">
                  <c:v>2814</c:v>
                </c:pt>
                <c:pt idx="2815">
                  <c:v>2815</c:v>
                </c:pt>
                <c:pt idx="2816">
                  <c:v>2816</c:v>
                </c:pt>
                <c:pt idx="2817">
                  <c:v>2817</c:v>
                </c:pt>
                <c:pt idx="2818">
                  <c:v>2818</c:v>
                </c:pt>
                <c:pt idx="2819">
                  <c:v>2819</c:v>
                </c:pt>
                <c:pt idx="2820">
                  <c:v>2820</c:v>
                </c:pt>
                <c:pt idx="2821">
                  <c:v>2821</c:v>
                </c:pt>
                <c:pt idx="2822">
                  <c:v>2822</c:v>
                </c:pt>
                <c:pt idx="2823">
                  <c:v>2823</c:v>
                </c:pt>
                <c:pt idx="2824">
                  <c:v>2824</c:v>
                </c:pt>
                <c:pt idx="2825">
                  <c:v>2825</c:v>
                </c:pt>
                <c:pt idx="2826">
                  <c:v>2826</c:v>
                </c:pt>
                <c:pt idx="2827">
                  <c:v>2827</c:v>
                </c:pt>
                <c:pt idx="2828">
                  <c:v>2828</c:v>
                </c:pt>
                <c:pt idx="2829">
                  <c:v>2829</c:v>
                </c:pt>
                <c:pt idx="2830">
                  <c:v>2830</c:v>
                </c:pt>
                <c:pt idx="2831">
                  <c:v>2831</c:v>
                </c:pt>
                <c:pt idx="2832">
                  <c:v>2832</c:v>
                </c:pt>
                <c:pt idx="2833">
                  <c:v>2833</c:v>
                </c:pt>
                <c:pt idx="2834">
                  <c:v>2834</c:v>
                </c:pt>
                <c:pt idx="2835">
                  <c:v>2835</c:v>
                </c:pt>
                <c:pt idx="2836">
                  <c:v>2836</c:v>
                </c:pt>
                <c:pt idx="2837">
                  <c:v>2837</c:v>
                </c:pt>
                <c:pt idx="2838">
                  <c:v>2838</c:v>
                </c:pt>
                <c:pt idx="2839">
                  <c:v>2839</c:v>
                </c:pt>
                <c:pt idx="2840">
                  <c:v>2840</c:v>
                </c:pt>
                <c:pt idx="2841">
                  <c:v>2841</c:v>
                </c:pt>
                <c:pt idx="2842">
                  <c:v>2842</c:v>
                </c:pt>
                <c:pt idx="2843">
                  <c:v>2843</c:v>
                </c:pt>
                <c:pt idx="2844">
                  <c:v>2844</c:v>
                </c:pt>
                <c:pt idx="2845">
                  <c:v>2845</c:v>
                </c:pt>
                <c:pt idx="2846">
                  <c:v>2846</c:v>
                </c:pt>
                <c:pt idx="2847">
                  <c:v>2847</c:v>
                </c:pt>
                <c:pt idx="2848">
                  <c:v>2848</c:v>
                </c:pt>
                <c:pt idx="2849">
                  <c:v>2849</c:v>
                </c:pt>
                <c:pt idx="2850">
                  <c:v>2850</c:v>
                </c:pt>
                <c:pt idx="2851">
                  <c:v>2851</c:v>
                </c:pt>
                <c:pt idx="2852">
                  <c:v>2852</c:v>
                </c:pt>
                <c:pt idx="2853">
                  <c:v>2853</c:v>
                </c:pt>
                <c:pt idx="2854">
                  <c:v>2854</c:v>
                </c:pt>
                <c:pt idx="2855">
                  <c:v>2855</c:v>
                </c:pt>
                <c:pt idx="2856">
                  <c:v>2856</c:v>
                </c:pt>
                <c:pt idx="2857">
                  <c:v>2857</c:v>
                </c:pt>
                <c:pt idx="2858">
                  <c:v>2858</c:v>
                </c:pt>
                <c:pt idx="2859">
                  <c:v>2859</c:v>
                </c:pt>
                <c:pt idx="2860">
                  <c:v>2860</c:v>
                </c:pt>
                <c:pt idx="2861">
                  <c:v>2861</c:v>
                </c:pt>
                <c:pt idx="2862">
                  <c:v>2862</c:v>
                </c:pt>
                <c:pt idx="2863">
                  <c:v>2863</c:v>
                </c:pt>
                <c:pt idx="2864">
                  <c:v>2864</c:v>
                </c:pt>
                <c:pt idx="2865">
                  <c:v>2865</c:v>
                </c:pt>
                <c:pt idx="2866">
                  <c:v>2866</c:v>
                </c:pt>
                <c:pt idx="2867">
                  <c:v>2867</c:v>
                </c:pt>
                <c:pt idx="2868">
                  <c:v>2868</c:v>
                </c:pt>
                <c:pt idx="2869">
                  <c:v>2869</c:v>
                </c:pt>
                <c:pt idx="2870">
                  <c:v>2870</c:v>
                </c:pt>
                <c:pt idx="2871">
                  <c:v>2871</c:v>
                </c:pt>
                <c:pt idx="2872">
                  <c:v>2872</c:v>
                </c:pt>
                <c:pt idx="2873">
                  <c:v>2873</c:v>
                </c:pt>
                <c:pt idx="2874">
                  <c:v>2874</c:v>
                </c:pt>
                <c:pt idx="2875">
                  <c:v>2875</c:v>
                </c:pt>
                <c:pt idx="2876">
                  <c:v>2876</c:v>
                </c:pt>
                <c:pt idx="2877">
                  <c:v>2877</c:v>
                </c:pt>
                <c:pt idx="2878">
                  <c:v>2878</c:v>
                </c:pt>
                <c:pt idx="2879">
                  <c:v>2879</c:v>
                </c:pt>
                <c:pt idx="2880">
                  <c:v>2880</c:v>
                </c:pt>
                <c:pt idx="2881">
                  <c:v>2881</c:v>
                </c:pt>
                <c:pt idx="2882">
                  <c:v>2882</c:v>
                </c:pt>
                <c:pt idx="2883">
                  <c:v>2883</c:v>
                </c:pt>
                <c:pt idx="2884">
                  <c:v>2884</c:v>
                </c:pt>
                <c:pt idx="2885">
                  <c:v>2885</c:v>
                </c:pt>
                <c:pt idx="2886">
                  <c:v>2886</c:v>
                </c:pt>
                <c:pt idx="2887">
                  <c:v>2887</c:v>
                </c:pt>
                <c:pt idx="2888">
                  <c:v>2888</c:v>
                </c:pt>
                <c:pt idx="2889">
                  <c:v>2889</c:v>
                </c:pt>
                <c:pt idx="2890">
                  <c:v>2890</c:v>
                </c:pt>
                <c:pt idx="2891">
                  <c:v>2891</c:v>
                </c:pt>
                <c:pt idx="2892">
                  <c:v>2892</c:v>
                </c:pt>
                <c:pt idx="2893">
                  <c:v>2893</c:v>
                </c:pt>
                <c:pt idx="2894">
                  <c:v>2894</c:v>
                </c:pt>
                <c:pt idx="2895">
                  <c:v>2895</c:v>
                </c:pt>
                <c:pt idx="2896">
                  <c:v>2896</c:v>
                </c:pt>
                <c:pt idx="2897">
                  <c:v>2897</c:v>
                </c:pt>
                <c:pt idx="2898">
                  <c:v>2898</c:v>
                </c:pt>
                <c:pt idx="2899">
                  <c:v>2899</c:v>
                </c:pt>
                <c:pt idx="2900">
                  <c:v>2900</c:v>
                </c:pt>
                <c:pt idx="2901">
                  <c:v>2901</c:v>
                </c:pt>
                <c:pt idx="2902">
                  <c:v>2902</c:v>
                </c:pt>
                <c:pt idx="2903">
                  <c:v>2903</c:v>
                </c:pt>
                <c:pt idx="2904">
                  <c:v>2904</c:v>
                </c:pt>
                <c:pt idx="2905">
                  <c:v>2905</c:v>
                </c:pt>
                <c:pt idx="2906">
                  <c:v>2906</c:v>
                </c:pt>
                <c:pt idx="2907">
                  <c:v>2907</c:v>
                </c:pt>
                <c:pt idx="2908">
                  <c:v>2908</c:v>
                </c:pt>
                <c:pt idx="2909">
                  <c:v>2909</c:v>
                </c:pt>
                <c:pt idx="2910">
                  <c:v>2910</c:v>
                </c:pt>
                <c:pt idx="2911">
                  <c:v>2911</c:v>
                </c:pt>
                <c:pt idx="2912">
                  <c:v>2912</c:v>
                </c:pt>
                <c:pt idx="2913">
                  <c:v>2913</c:v>
                </c:pt>
                <c:pt idx="2914">
                  <c:v>2914</c:v>
                </c:pt>
                <c:pt idx="2915">
                  <c:v>2915</c:v>
                </c:pt>
                <c:pt idx="2916">
                  <c:v>2916</c:v>
                </c:pt>
                <c:pt idx="2917">
                  <c:v>2917</c:v>
                </c:pt>
                <c:pt idx="2918">
                  <c:v>2918</c:v>
                </c:pt>
                <c:pt idx="2919">
                  <c:v>2919</c:v>
                </c:pt>
                <c:pt idx="2920">
                  <c:v>2920</c:v>
                </c:pt>
                <c:pt idx="2921">
                  <c:v>2921</c:v>
                </c:pt>
                <c:pt idx="2922">
                  <c:v>2922</c:v>
                </c:pt>
                <c:pt idx="2923">
                  <c:v>2923</c:v>
                </c:pt>
                <c:pt idx="2924">
                  <c:v>2924</c:v>
                </c:pt>
                <c:pt idx="2925">
                  <c:v>2925</c:v>
                </c:pt>
                <c:pt idx="2926">
                  <c:v>2926</c:v>
                </c:pt>
                <c:pt idx="2927">
                  <c:v>2927</c:v>
                </c:pt>
                <c:pt idx="2928">
                  <c:v>2928</c:v>
                </c:pt>
                <c:pt idx="2929">
                  <c:v>2929</c:v>
                </c:pt>
                <c:pt idx="2930">
                  <c:v>2930</c:v>
                </c:pt>
                <c:pt idx="2931">
                  <c:v>2931</c:v>
                </c:pt>
                <c:pt idx="2932">
                  <c:v>2932</c:v>
                </c:pt>
                <c:pt idx="2933">
                  <c:v>2933</c:v>
                </c:pt>
                <c:pt idx="2934">
                  <c:v>2934</c:v>
                </c:pt>
                <c:pt idx="2935">
                  <c:v>2935</c:v>
                </c:pt>
                <c:pt idx="2936">
                  <c:v>2936</c:v>
                </c:pt>
                <c:pt idx="2937">
                  <c:v>2937</c:v>
                </c:pt>
                <c:pt idx="2938">
                  <c:v>2938</c:v>
                </c:pt>
                <c:pt idx="2939">
                  <c:v>2939</c:v>
                </c:pt>
                <c:pt idx="2940">
                  <c:v>2940</c:v>
                </c:pt>
                <c:pt idx="2941">
                  <c:v>2941</c:v>
                </c:pt>
                <c:pt idx="2942">
                  <c:v>2942</c:v>
                </c:pt>
                <c:pt idx="2943">
                  <c:v>2943</c:v>
                </c:pt>
                <c:pt idx="2944">
                  <c:v>2944</c:v>
                </c:pt>
                <c:pt idx="2945">
                  <c:v>2945</c:v>
                </c:pt>
                <c:pt idx="2946">
                  <c:v>2946</c:v>
                </c:pt>
                <c:pt idx="2947">
                  <c:v>2947</c:v>
                </c:pt>
                <c:pt idx="2948">
                  <c:v>2948</c:v>
                </c:pt>
                <c:pt idx="2949">
                  <c:v>2949</c:v>
                </c:pt>
                <c:pt idx="2950">
                  <c:v>2950</c:v>
                </c:pt>
                <c:pt idx="2951">
                  <c:v>2951</c:v>
                </c:pt>
                <c:pt idx="2952">
                  <c:v>2952</c:v>
                </c:pt>
                <c:pt idx="2953">
                  <c:v>2953</c:v>
                </c:pt>
                <c:pt idx="2954">
                  <c:v>2954</c:v>
                </c:pt>
                <c:pt idx="2955">
                  <c:v>2955</c:v>
                </c:pt>
                <c:pt idx="2956">
                  <c:v>2956</c:v>
                </c:pt>
                <c:pt idx="2957">
                  <c:v>2957</c:v>
                </c:pt>
                <c:pt idx="2958">
                  <c:v>2958</c:v>
                </c:pt>
                <c:pt idx="2959">
                  <c:v>2959</c:v>
                </c:pt>
                <c:pt idx="2960">
                  <c:v>2960</c:v>
                </c:pt>
                <c:pt idx="2961">
                  <c:v>2961</c:v>
                </c:pt>
                <c:pt idx="2962">
                  <c:v>2962</c:v>
                </c:pt>
                <c:pt idx="2963">
                  <c:v>2963</c:v>
                </c:pt>
                <c:pt idx="2964">
                  <c:v>2964</c:v>
                </c:pt>
                <c:pt idx="2965">
                  <c:v>2965</c:v>
                </c:pt>
                <c:pt idx="2966">
                  <c:v>2966</c:v>
                </c:pt>
                <c:pt idx="2967">
                  <c:v>2967</c:v>
                </c:pt>
                <c:pt idx="2968">
                  <c:v>2968</c:v>
                </c:pt>
                <c:pt idx="2969">
                  <c:v>2969</c:v>
                </c:pt>
                <c:pt idx="2970">
                  <c:v>2970</c:v>
                </c:pt>
                <c:pt idx="2971">
                  <c:v>2971</c:v>
                </c:pt>
                <c:pt idx="2972">
                  <c:v>2972</c:v>
                </c:pt>
                <c:pt idx="2973">
                  <c:v>2973</c:v>
                </c:pt>
                <c:pt idx="2974">
                  <c:v>2974</c:v>
                </c:pt>
                <c:pt idx="2975">
                  <c:v>2975</c:v>
                </c:pt>
                <c:pt idx="2976">
                  <c:v>2976</c:v>
                </c:pt>
                <c:pt idx="2977">
                  <c:v>2977</c:v>
                </c:pt>
                <c:pt idx="2978">
                  <c:v>2978</c:v>
                </c:pt>
                <c:pt idx="2979">
                  <c:v>2979</c:v>
                </c:pt>
                <c:pt idx="2980">
                  <c:v>2980</c:v>
                </c:pt>
                <c:pt idx="2981">
                  <c:v>2981</c:v>
                </c:pt>
                <c:pt idx="2982">
                  <c:v>2982</c:v>
                </c:pt>
                <c:pt idx="2983">
                  <c:v>2983</c:v>
                </c:pt>
                <c:pt idx="2984">
                  <c:v>2984</c:v>
                </c:pt>
                <c:pt idx="2985">
                  <c:v>2985</c:v>
                </c:pt>
                <c:pt idx="2986">
                  <c:v>2986</c:v>
                </c:pt>
                <c:pt idx="2987">
                  <c:v>2987</c:v>
                </c:pt>
                <c:pt idx="2988">
                  <c:v>2988</c:v>
                </c:pt>
                <c:pt idx="2989">
                  <c:v>2989</c:v>
                </c:pt>
                <c:pt idx="2990">
                  <c:v>2990</c:v>
                </c:pt>
                <c:pt idx="2991">
                  <c:v>2991</c:v>
                </c:pt>
                <c:pt idx="2992">
                  <c:v>2992</c:v>
                </c:pt>
                <c:pt idx="2993">
                  <c:v>2993</c:v>
                </c:pt>
                <c:pt idx="2994">
                  <c:v>2994</c:v>
                </c:pt>
                <c:pt idx="2995">
                  <c:v>2995</c:v>
                </c:pt>
                <c:pt idx="2996">
                  <c:v>2996</c:v>
                </c:pt>
                <c:pt idx="2997">
                  <c:v>2997</c:v>
                </c:pt>
                <c:pt idx="2998">
                  <c:v>2998</c:v>
                </c:pt>
                <c:pt idx="2999">
                  <c:v>2999</c:v>
                </c:pt>
                <c:pt idx="3000">
                  <c:v>3000</c:v>
                </c:pt>
                <c:pt idx="3001">
                  <c:v>3001</c:v>
                </c:pt>
                <c:pt idx="3002">
                  <c:v>3002</c:v>
                </c:pt>
                <c:pt idx="3003">
                  <c:v>3003</c:v>
                </c:pt>
                <c:pt idx="3004">
                  <c:v>3004</c:v>
                </c:pt>
                <c:pt idx="3005">
                  <c:v>3005</c:v>
                </c:pt>
                <c:pt idx="3006">
                  <c:v>3006</c:v>
                </c:pt>
                <c:pt idx="3007">
                  <c:v>3007</c:v>
                </c:pt>
                <c:pt idx="3008">
                  <c:v>3008</c:v>
                </c:pt>
                <c:pt idx="3009">
                  <c:v>3009</c:v>
                </c:pt>
                <c:pt idx="3010">
                  <c:v>3010</c:v>
                </c:pt>
                <c:pt idx="3011">
                  <c:v>3011</c:v>
                </c:pt>
                <c:pt idx="3012">
                  <c:v>3012</c:v>
                </c:pt>
                <c:pt idx="3013">
                  <c:v>3013</c:v>
                </c:pt>
                <c:pt idx="3014">
                  <c:v>3014</c:v>
                </c:pt>
                <c:pt idx="3015">
                  <c:v>3015</c:v>
                </c:pt>
                <c:pt idx="3016">
                  <c:v>3016</c:v>
                </c:pt>
                <c:pt idx="3017">
                  <c:v>3017</c:v>
                </c:pt>
                <c:pt idx="3018">
                  <c:v>3018</c:v>
                </c:pt>
                <c:pt idx="3019">
                  <c:v>3019</c:v>
                </c:pt>
                <c:pt idx="3020">
                  <c:v>3020</c:v>
                </c:pt>
                <c:pt idx="3021">
                  <c:v>3021</c:v>
                </c:pt>
                <c:pt idx="3022">
                  <c:v>3022</c:v>
                </c:pt>
                <c:pt idx="3023">
                  <c:v>3023</c:v>
                </c:pt>
                <c:pt idx="3024">
                  <c:v>3024</c:v>
                </c:pt>
                <c:pt idx="3025">
                  <c:v>3025</c:v>
                </c:pt>
                <c:pt idx="3026">
                  <c:v>3026</c:v>
                </c:pt>
                <c:pt idx="3027">
                  <c:v>3027</c:v>
                </c:pt>
                <c:pt idx="3028">
                  <c:v>3028</c:v>
                </c:pt>
                <c:pt idx="3029">
                  <c:v>3029</c:v>
                </c:pt>
                <c:pt idx="3030">
                  <c:v>3030</c:v>
                </c:pt>
                <c:pt idx="3031">
                  <c:v>3031</c:v>
                </c:pt>
                <c:pt idx="3032">
                  <c:v>3032</c:v>
                </c:pt>
                <c:pt idx="3033">
                  <c:v>3033</c:v>
                </c:pt>
                <c:pt idx="3034">
                  <c:v>3034</c:v>
                </c:pt>
                <c:pt idx="3035">
                  <c:v>3035</c:v>
                </c:pt>
                <c:pt idx="3036">
                  <c:v>3036</c:v>
                </c:pt>
                <c:pt idx="3037">
                  <c:v>3037</c:v>
                </c:pt>
                <c:pt idx="3038">
                  <c:v>3038</c:v>
                </c:pt>
                <c:pt idx="3039">
                  <c:v>3039</c:v>
                </c:pt>
                <c:pt idx="3040">
                  <c:v>3040</c:v>
                </c:pt>
                <c:pt idx="3041">
                  <c:v>3041</c:v>
                </c:pt>
                <c:pt idx="3042">
                  <c:v>3042</c:v>
                </c:pt>
                <c:pt idx="3043">
                  <c:v>3043</c:v>
                </c:pt>
                <c:pt idx="3044">
                  <c:v>3044</c:v>
                </c:pt>
                <c:pt idx="3045">
                  <c:v>3045</c:v>
                </c:pt>
                <c:pt idx="3046">
                  <c:v>3046</c:v>
                </c:pt>
                <c:pt idx="3047">
                  <c:v>3047</c:v>
                </c:pt>
                <c:pt idx="3048">
                  <c:v>3048</c:v>
                </c:pt>
                <c:pt idx="3049">
                  <c:v>3049</c:v>
                </c:pt>
                <c:pt idx="3050">
                  <c:v>3050</c:v>
                </c:pt>
                <c:pt idx="3051">
                  <c:v>3051</c:v>
                </c:pt>
                <c:pt idx="3052">
                  <c:v>3052</c:v>
                </c:pt>
                <c:pt idx="3053">
                  <c:v>3053</c:v>
                </c:pt>
                <c:pt idx="3054">
                  <c:v>3054</c:v>
                </c:pt>
                <c:pt idx="3055">
                  <c:v>3055</c:v>
                </c:pt>
                <c:pt idx="3056">
                  <c:v>3056</c:v>
                </c:pt>
                <c:pt idx="3057">
                  <c:v>3057</c:v>
                </c:pt>
                <c:pt idx="3058">
                  <c:v>3058</c:v>
                </c:pt>
                <c:pt idx="3059">
                  <c:v>3059</c:v>
                </c:pt>
                <c:pt idx="3060">
                  <c:v>3060</c:v>
                </c:pt>
                <c:pt idx="3061">
                  <c:v>3061</c:v>
                </c:pt>
                <c:pt idx="3062">
                  <c:v>3062</c:v>
                </c:pt>
                <c:pt idx="3063">
                  <c:v>3063</c:v>
                </c:pt>
                <c:pt idx="3064">
                  <c:v>3064</c:v>
                </c:pt>
                <c:pt idx="3065">
                  <c:v>3065</c:v>
                </c:pt>
                <c:pt idx="3066">
                  <c:v>3066</c:v>
                </c:pt>
                <c:pt idx="3067">
                  <c:v>3067</c:v>
                </c:pt>
                <c:pt idx="3068">
                  <c:v>3068</c:v>
                </c:pt>
                <c:pt idx="3069">
                  <c:v>3069</c:v>
                </c:pt>
                <c:pt idx="3070">
                  <c:v>3070</c:v>
                </c:pt>
                <c:pt idx="3071">
                  <c:v>3071</c:v>
                </c:pt>
                <c:pt idx="3072">
                  <c:v>3072</c:v>
                </c:pt>
                <c:pt idx="3073">
                  <c:v>3073</c:v>
                </c:pt>
                <c:pt idx="3074">
                  <c:v>3074</c:v>
                </c:pt>
                <c:pt idx="3075">
                  <c:v>3075</c:v>
                </c:pt>
                <c:pt idx="3076">
                  <c:v>3076</c:v>
                </c:pt>
                <c:pt idx="3077">
                  <c:v>3077</c:v>
                </c:pt>
                <c:pt idx="3078">
                  <c:v>3078</c:v>
                </c:pt>
                <c:pt idx="3079">
                  <c:v>3079</c:v>
                </c:pt>
                <c:pt idx="3080">
                  <c:v>3080</c:v>
                </c:pt>
                <c:pt idx="3081">
                  <c:v>3081</c:v>
                </c:pt>
                <c:pt idx="3082">
                  <c:v>3082</c:v>
                </c:pt>
                <c:pt idx="3083">
                  <c:v>3083</c:v>
                </c:pt>
                <c:pt idx="3084">
                  <c:v>3084</c:v>
                </c:pt>
                <c:pt idx="3085">
                  <c:v>3085</c:v>
                </c:pt>
                <c:pt idx="3086">
                  <c:v>3086</c:v>
                </c:pt>
                <c:pt idx="3087">
                  <c:v>3087</c:v>
                </c:pt>
                <c:pt idx="3088">
                  <c:v>3088</c:v>
                </c:pt>
                <c:pt idx="3089">
                  <c:v>3089</c:v>
                </c:pt>
                <c:pt idx="3090">
                  <c:v>3090</c:v>
                </c:pt>
                <c:pt idx="3091">
                  <c:v>3091</c:v>
                </c:pt>
                <c:pt idx="3092">
                  <c:v>3092</c:v>
                </c:pt>
                <c:pt idx="3093">
                  <c:v>3093</c:v>
                </c:pt>
                <c:pt idx="3094">
                  <c:v>3094</c:v>
                </c:pt>
                <c:pt idx="3095">
                  <c:v>3095</c:v>
                </c:pt>
                <c:pt idx="3096">
                  <c:v>3096</c:v>
                </c:pt>
                <c:pt idx="3097">
                  <c:v>3097</c:v>
                </c:pt>
                <c:pt idx="3098">
                  <c:v>3098</c:v>
                </c:pt>
                <c:pt idx="3099">
                  <c:v>3099</c:v>
                </c:pt>
                <c:pt idx="3100">
                  <c:v>3100</c:v>
                </c:pt>
                <c:pt idx="3101">
                  <c:v>3101</c:v>
                </c:pt>
                <c:pt idx="3102">
                  <c:v>3102</c:v>
                </c:pt>
                <c:pt idx="3103">
                  <c:v>3103</c:v>
                </c:pt>
                <c:pt idx="3104">
                  <c:v>3104</c:v>
                </c:pt>
                <c:pt idx="3105">
                  <c:v>3105</c:v>
                </c:pt>
                <c:pt idx="3106">
                  <c:v>3106</c:v>
                </c:pt>
                <c:pt idx="3107">
                  <c:v>3107</c:v>
                </c:pt>
                <c:pt idx="3108">
                  <c:v>3108</c:v>
                </c:pt>
                <c:pt idx="3109">
                  <c:v>3109</c:v>
                </c:pt>
                <c:pt idx="3110">
                  <c:v>3110</c:v>
                </c:pt>
                <c:pt idx="3111">
                  <c:v>3111</c:v>
                </c:pt>
                <c:pt idx="3112">
                  <c:v>3112</c:v>
                </c:pt>
                <c:pt idx="3113">
                  <c:v>3113</c:v>
                </c:pt>
                <c:pt idx="3114">
                  <c:v>3114</c:v>
                </c:pt>
                <c:pt idx="3115">
                  <c:v>3115</c:v>
                </c:pt>
                <c:pt idx="3116">
                  <c:v>3116</c:v>
                </c:pt>
                <c:pt idx="3117">
                  <c:v>3117</c:v>
                </c:pt>
                <c:pt idx="3118">
                  <c:v>3118</c:v>
                </c:pt>
                <c:pt idx="3119">
                  <c:v>3119</c:v>
                </c:pt>
                <c:pt idx="3120">
                  <c:v>3120</c:v>
                </c:pt>
                <c:pt idx="3121">
                  <c:v>3121</c:v>
                </c:pt>
                <c:pt idx="3122">
                  <c:v>3122</c:v>
                </c:pt>
                <c:pt idx="3123">
                  <c:v>3123</c:v>
                </c:pt>
                <c:pt idx="3124">
                  <c:v>3124</c:v>
                </c:pt>
                <c:pt idx="3125">
                  <c:v>3125</c:v>
                </c:pt>
                <c:pt idx="3126">
                  <c:v>3126</c:v>
                </c:pt>
                <c:pt idx="3127">
                  <c:v>3127</c:v>
                </c:pt>
                <c:pt idx="3128">
                  <c:v>3128</c:v>
                </c:pt>
                <c:pt idx="3129">
                  <c:v>3129</c:v>
                </c:pt>
                <c:pt idx="3130">
                  <c:v>3130</c:v>
                </c:pt>
                <c:pt idx="3131">
                  <c:v>3131</c:v>
                </c:pt>
                <c:pt idx="3132">
                  <c:v>3132</c:v>
                </c:pt>
                <c:pt idx="3133">
                  <c:v>3133</c:v>
                </c:pt>
                <c:pt idx="3134">
                  <c:v>3134</c:v>
                </c:pt>
                <c:pt idx="3135">
                  <c:v>3135</c:v>
                </c:pt>
                <c:pt idx="3136">
                  <c:v>3136</c:v>
                </c:pt>
                <c:pt idx="3137">
                  <c:v>3137</c:v>
                </c:pt>
                <c:pt idx="3138">
                  <c:v>3138</c:v>
                </c:pt>
                <c:pt idx="3139">
                  <c:v>3139</c:v>
                </c:pt>
                <c:pt idx="3140">
                  <c:v>3140</c:v>
                </c:pt>
                <c:pt idx="3141">
                  <c:v>3141</c:v>
                </c:pt>
                <c:pt idx="3142">
                  <c:v>3142</c:v>
                </c:pt>
                <c:pt idx="3143">
                  <c:v>3143</c:v>
                </c:pt>
                <c:pt idx="3144">
                  <c:v>3144</c:v>
                </c:pt>
                <c:pt idx="3145">
                  <c:v>3145</c:v>
                </c:pt>
                <c:pt idx="3146">
                  <c:v>3146</c:v>
                </c:pt>
                <c:pt idx="3147">
                  <c:v>3147</c:v>
                </c:pt>
                <c:pt idx="3148">
                  <c:v>3148</c:v>
                </c:pt>
                <c:pt idx="3149">
                  <c:v>3149</c:v>
                </c:pt>
                <c:pt idx="3150">
                  <c:v>3150</c:v>
                </c:pt>
                <c:pt idx="3151">
                  <c:v>3151</c:v>
                </c:pt>
                <c:pt idx="3152">
                  <c:v>3152</c:v>
                </c:pt>
                <c:pt idx="3153">
                  <c:v>3153</c:v>
                </c:pt>
                <c:pt idx="3154">
                  <c:v>3154</c:v>
                </c:pt>
                <c:pt idx="3155">
                  <c:v>3155</c:v>
                </c:pt>
                <c:pt idx="3156">
                  <c:v>3156</c:v>
                </c:pt>
                <c:pt idx="3157">
                  <c:v>3157</c:v>
                </c:pt>
                <c:pt idx="3158">
                  <c:v>3158</c:v>
                </c:pt>
                <c:pt idx="3159">
                  <c:v>3159</c:v>
                </c:pt>
                <c:pt idx="3160">
                  <c:v>3160</c:v>
                </c:pt>
                <c:pt idx="3161">
                  <c:v>3161</c:v>
                </c:pt>
                <c:pt idx="3162">
                  <c:v>3162</c:v>
                </c:pt>
                <c:pt idx="3163">
                  <c:v>3163</c:v>
                </c:pt>
                <c:pt idx="3164">
                  <c:v>3164</c:v>
                </c:pt>
                <c:pt idx="3165">
                  <c:v>3165</c:v>
                </c:pt>
                <c:pt idx="3166">
                  <c:v>3166</c:v>
                </c:pt>
                <c:pt idx="3167">
                  <c:v>3167</c:v>
                </c:pt>
                <c:pt idx="3168">
                  <c:v>3168</c:v>
                </c:pt>
                <c:pt idx="3169">
                  <c:v>3169</c:v>
                </c:pt>
                <c:pt idx="3170">
                  <c:v>3170</c:v>
                </c:pt>
                <c:pt idx="3171">
                  <c:v>3171</c:v>
                </c:pt>
                <c:pt idx="3172">
                  <c:v>3172</c:v>
                </c:pt>
                <c:pt idx="3173">
                  <c:v>3173</c:v>
                </c:pt>
                <c:pt idx="3174">
                  <c:v>3174</c:v>
                </c:pt>
                <c:pt idx="3175">
                  <c:v>3175</c:v>
                </c:pt>
                <c:pt idx="3176">
                  <c:v>3176</c:v>
                </c:pt>
                <c:pt idx="3177">
                  <c:v>3177</c:v>
                </c:pt>
                <c:pt idx="3178">
                  <c:v>3178</c:v>
                </c:pt>
                <c:pt idx="3179">
                  <c:v>3179</c:v>
                </c:pt>
                <c:pt idx="3180">
                  <c:v>3180</c:v>
                </c:pt>
                <c:pt idx="3181">
                  <c:v>3181</c:v>
                </c:pt>
                <c:pt idx="3182">
                  <c:v>3182</c:v>
                </c:pt>
                <c:pt idx="3183">
                  <c:v>3183</c:v>
                </c:pt>
                <c:pt idx="3184">
                  <c:v>3184</c:v>
                </c:pt>
                <c:pt idx="3185">
                  <c:v>3185</c:v>
                </c:pt>
                <c:pt idx="3186">
                  <c:v>3186</c:v>
                </c:pt>
                <c:pt idx="3187">
                  <c:v>3187</c:v>
                </c:pt>
                <c:pt idx="3188">
                  <c:v>3188</c:v>
                </c:pt>
                <c:pt idx="3189">
                  <c:v>3189</c:v>
                </c:pt>
                <c:pt idx="3190">
                  <c:v>3190</c:v>
                </c:pt>
                <c:pt idx="3191">
                  <c:v>3191</c:v>
                </c:pt>
                <c:pt idx="3192">
                  <c:v>3192</c:v>
                </c:pt>
                <c:pt idx="3193">
                  <c:v>3193</c:v>
                </c:pt>
                <c:pt idx="3194">
                  <c:v>3194</c:v>
                </c:pt>
                <c:pt idx="3195">
                  <c:v>3195</c:v>
                </c:pt>
                <c:pt idx="3196">
                  <c:v>3196</c:v>
                </c:pt>
                <c:pt idx="3197">
                  <c:v>3197</c:v>
                </c:pt>
                <c:pt idx="3198">
                  <c:v>3198</c:v>
                </c:pt>
                <c:pt idx="3199">
                  <c:v>3199</c:v>
                </c:pt>
                <c:pt idx="3200">
                  <c:v>3200</c:v>
                </c:pt>
                <c:pt idx="3201">
                  <c:v>3201</c:v>
                </c:pt>
                <c:pt idx="3202">
                  <c:v>3202</c:v>
                </c:pt>
                <c:pt idx="3203">
                  <c:v>3203</c:v>
                </c:pt>
                <c:pt idx="3204">
                  <c:v>3204</c:v>
                </c:pt>
                <c:pt idx="3205">
                  <c:v>3205</c:v>
                </c:pt>
                <c:pt idx="3206">
                  <c:v>3206</c:v>
                </c:pt>
                <c:pt idx="3207">
                  <c:v>3207</c:v>
                </c:pt>
                <c:pt idx="3208">
                  <c:v>3208</c:v>
                </c:pt>
                <c:pt idx="3209">
                  <c:v>3209</c:v>
                </c:pt>
                <c:pt idx="3210">
                  <c:v>3210</c:v>
                </c:pt>
                <c:pt idx="3211">
                  <c:v>3211</c:v>
                </c:pt>
                <c:pt idx="3212">
                  <c:v>3212</c:v>
                </c:pt>
                <c:pt idx="3213">
                  <c:v>3213</c:v>
                </c:pt>
                <c:pt idx="3214">
                  <c:v>3214</c:v>
                </c:pt>
                <c:pt idx="3215">
                  <c:v>3215</c:v>
                </c:pt>
                <c:pt idx="3216">
                  <c:v>3216</c:v>
                </c:pt>
                <c:pt idx="3217">
                  <c:v>3217</c:v>
                </c:pt>
                <c:pt idx="3218">
                  <c:v>3218</c:v>
                </c:pt>
                <c:pt idx="3219">
                  <c:v>3219</c:v>
                </c:pt>
                <c:pt idx="3220">
                  <c:v>3220</c:v>
                </c:pt>
                <c:pt idx="3221">
                  <c:v>3221</c:v>
                </c:pt>
                <c:pt idx="3222">
                  <c:v>3222</c:v>
                </c:pt>
                <c:pt idx="3223">
                  <c:v>3223</c:v>
                </c:pt>
                <c:pt idx="3224">
                  <c:v>3224</c:v>
                </c:pt>
                <c:pt idx="3225">
                  <c:v>3225</c:v>
                </c:pt>
                <c:pt idx="3226">
                  <c:v>3226</c:v>
                </c:pt>
                <c:pt idx="3227">
                  <c:v>3227</c:v>
                </c:pt>
                <c:pt idx="3228">
                  <c:v>3228</c:v>
                </c:pt>
                <c:pt idx="3229">
                  <c:v>3229</c:v>
                </c:pt>
                <c:pt idx="3230">
                  <c:v>3230</c:v>
                </c:pt>
                <c:pt idx="3231">
                  <c:v>3231</c:v>
                </c:pt>
                <c:pt idx="3232">
                  <c:v>3232</c:v>
                </c:pt>
                <c:pt idx="3233">
                  <c:v>3233</c:v>
                </c:pt>
                <c:pt idx="3234">
                  <c:v>3234</c:v>
                </c:pt>
                <c:pt idx="3235">
                  <c:v>3235</c:v>
                </c:pt>
                <c:pt idx="3236">
                  <c:v>3236</c:v>
                </c:pt>
                <c:pt idx="3237">
                  <c:v>3237</c:v>
                </c:pt>
                <c:pt idx="3238">
                  <c:v>3238</c:v>
                </c:pt>
                <c:pt idx="3239">
                  <c:v>3239</c:v>
                </c:pt>
                <c:pt idx="3240">
                  <c:v>3240</c:v>
                </c:pt>
                <c:pt idx="3241">
                  <c:v>3241</c:v>
                </c:pt>
                <c:pt idx="3242">
                  <c:v>3242</c:v>
                </c:pt>
                <c:pt idx="3243">
                  <c:v>3243</c:v>
                </c:pt>
                <c:pt idx="3244">
                  <c:v>3244</c:v>
                </c:pt>
                <c:pt idx="3245">
                  <c:v>3245</c:v>
                </c:pt>
                <c:pt idx="3246">
                  <c:v>3246</c:v>
                </c:pt>
                <c:pt idx="3247">
                  <c:v>3247</c:v>
                </c:pt>
                <c:pt idx="3248">
                  <c:v>3248</c:v>
                </c:pt>
                <c:pt idx="3249">
                  <c:v>3249</c:v>
                </c:pt>
                <c:pt idx="3250">
                  <c:v>3250</c:v>
                </c:pt>
                <c:pt idx="3251">
                  <c:v>3251</c:v>
                </c:pt>
                <c:pt idx="3252">
                  <c:v>3252</c:v>
                </c:pt>
                <c:pt idx="3253">
                  <c:v>3253</c:v>
                </c:pt>
                <c:pt idx="3254">
                  <c:v>3254</c:v>
                </c:pt>
                <c:pt idx="3255">
                  <c:v>3255</c:v>
                </c:pt>
                <c:pt idx="3256">
                  <c:v>3256</c:v>
                </c:pt>
                <c:pt idx="3257">
                  <c:v>3257</c:v>
                </c:pt>
                <c:pt idx="3258">
                  <c:v>3258</c:v>
                </c:pt>
                <c:pt idx="3259">
                  <c:v>3259</c:v>
                </c:pt>
                <c:pt idx="3260">
                  <c:v>3260</c:v>
                </c:pt>
                <c:pt idx="3261">
                  <c:v>3261</c:v>
                </c:pt>
                <c:pt idx="3262">
                  <c:v>3262</c:v>
                </c:pt>
                <c:pt idx="3263">
                  <c:v>3263</c:v>
                </c:pt>
                <c:pt idx="3264">
                  <c:v>3264</c:v>
                </c:pt>
                <c:pt idx="3265">
                  <c:v>3265</c:v>
                </c:pt>
                <c:pt idx="3266">
                  <c:v>3266</c:v>
                </c:pt>
                <c:pt idx="3267">
                  <c:v>3267</c:v>
                </c:pt>
                <c:pt idx="3268">
                  <c:v>3268</c:v>
                </c:pt>
                <c:pt idx="3269">
                  <c:v>3269</c:v>
                </c:pt>
                <c:pt idx="3270">
                  <c:v>3270</c:v>
                </c:pt>
                <c:pt idx="3271">
                  <c:v>3271</c:v>
                </c:pt>
                <c:pt idx="3272">
                  <c:v>3272</c:v>
                </c:pt>
                <c:pt idx="3273">
                  <c:v>3273</c:v>
                </c:pt>
                <c:pt idx="3274">
                  <c:v>3274</c:v>
                </c:pt>
                <c:pt idx="3275">
                  <c:v>3275</c:v>
                </c:pt>
                <c:pt idx="3276">
                  <c:v>3276</c:v>
                </c:pt>
                <c:pt idx="3277">
                  <c:v>3277</c:v>
                </c:pt>
                <c:pt idx="3278">
                  <c:v>3278</c:v>
                </c:pt>
                <c:pt idx="3279">
                  <c:v>3279</c:v>
                </c:pt>
                <c:pt idx="3280">
                  <c:v>3280</c:v>
                </c:pt>
                <c:pt idx="3281">
                  <c:v>3281</c:v>
                </c:pt>
                <c:pt idx="3282">
                  <c:v>3282</c:v>
                </c:pt>
                <c:pt idx="3283">
                  <c:v>3283</c:v>
                </c:pt>
                <c:pt idx="3284">
                  <c:v>3284</c:v>
                </c:pt>
                <c:pt idx="3285">
                  <c:v>3285</c:v>
                </c:pt>
                <c:pt idx="3286">
                  <c:v>3286</c:v>
                </c:pt>
                <c:pt idx="3287">
                  <c:v>3287</c:v>
                </c:pt>
                <c:pt idx="3288">
                  <c:v>3288</c:v>
                </c:pt>
                <c:pt idx="3289">
                  <c:v>3289</c:v>
                </c:pt>
                <c:pt idx="3290">
                  <c:v>3290</c:v>
                </c:pt>
                <c:pt idx="3291">
                  <c:v>3291</c:v>
                </c:pt>
                <c:pt idx="3292">
                  <c:v>3292</c:v>
                </c:pt>
                <c:pt idx="3293">
                  <c:v>3293</c:v>
                </c:pt>
                <c:pt idx="3294">
                  <c:v>3294</c:v>
                </c:pt>
                <c:pt idx="3295">
                  <c:v>3295</c:v>
                </c:pt>
                <c:pt idx="3296">
                  <c:v>3296</c:v>
                </c:pt>
                <c:pt idx="3297">
                  <c:v>3297</c:v>
                </c:pt>
                <c:pt idx="3298">
                  <c:v>3298</c:v>
                </c:pt>
                <c:pt idx="3299">
                  <c:v>3299</c:v>
                </c:pt>
                <c:pt idx="3300">
                  <c:v>3300</c:v>
                </c:pt>
                <c:pt idx="3301">
                  <c:v>3301</c:v>
                </c:pt>
                <c:pt idx="3302">
                  <c:v>3302</c:v>
                </c:pt>
                <c:pt idx="3303">
                  <c:v>3303</c:v>
                </c:pt>
                <c:pt idx="3304">
                  <c:v>3304</c:v>
                </c:pt>
                <c:pt idx="3305">
                  <c:v>3305</c:v>
                </c:pt>
                <c:pt idx="3306">
                  <c:v>3306</c:v>
                </c:pt>
                <c:pt idx="3307">
                  <c:v>3307</c:v>
                </c:pt>
                <c:pt idx="3308">
                  <c:v>3308</c:v>
                </c:pt>
                <c:pt idx="3309">
                  <c:v>3309</c:v>
                </c:pt>
                <c:pt idx="3310">
                  <c:v>3310</c:v>
                </c:pt>
                <c:pt idx="3311">
                  <c:v>3311</c:v>
                </c:pt>
                <c:pt idx="3312">
                  <c:v>3312</c:v>
                </c:pt>
                <c:pt idx="3313">
                  <c:v>3313</c:v>
                </c:pt>
                <c:pt idx="3314">
                  <c:v>3314</c:v>
                </c:pt>
                <c:pt idx="3315">
                  <c:v>3315</c:v>
                </c:pt>
                <c:pt idx="3316">
                  <c:v>3316</c:v>
                </c:pt>
                <c:pt idx="3317">
                  <c:v>3317</c:v>
                </c:pt>
                <c:pt idx="3318">
                  <c:v>3318</c:v>
                </c:pt>
                <c:pt idx="3319">
                  <c:v>3319</c:v>
                </c:pt>
                <c:pt idx="3320">
                  <c:v>3320</c:v>
                </c:pt>
                <c:pt idx="3321">
                  <c:v>3321</c:v>
                </c:pt>
                <c:pt idx="3322">
                  <c:v>3322</c:v>
                </c:pt>
                <c:pt idx="3323">
                  <c:v>3323</c:v>
                </c:pt>
                <c:pt idx="3324">
                  <c:v>3324</c:v>
                </c:pt>
                <c:pt idx="3325">
                  <c:v>3325</c:v>
                </c:pt>
                <c:pt idx="3326">
                  <c:v>3326</c:v>
                </c:pt>
                <c:pt idx="3327">
                  <c:v>3327</c:v>
                </c:pt>
                <c:pt idx="3328">
                  <c:v>3328</c:v>
                </c:pt>
                <c:pt idx="3329">
                  <c:v>3329</c:v>
                </c:pt>
                <c:pt idx="3330">
                  <c:v>3330</c:v>
                </c:pt>
                <c:pt idx="3331">
                  <c:v>3331</c:v>
                </c:pt>
                <c:pt idx="3332">
                  <c:v>3332</c:v>
                </c:pt>
                <c:pt idx="3333">
                  <c:v>3333</c:v>
                </c:pt>
                <c:pt idx="3334">
                  <c:v>3334</c:v>
                </c:pt>
                <c:pt idx="3335">
                  <c:v>3335</c:v>
                </c:pt>
                <c:pt idx="3336">
                  <c:v>3336</c:v>
                </c:pt>
                <c:pt idx="3337">
                  <c:v>3337</c:v>
                </c:pt>
                <c:pt idx="3338">
                  <c:v>3338</c:v>
                </c:pt>
                <c:pt idx="3339">
                  <c:v>3339</c:v>
                </c:pt>
                <c:pt idx="3340">
                  <c:v>3340</c:v>
                </c:pt>
                <c:pt idx="3341">
                  <c:v>3341</c:v>
                </c:pt>
                <c:pt idx="3342">
                  <c:v>3342</c:v>
                </c:pt>
                <c:pt idx="3343">
                  <c:v>3343</c:v>
                </c:pt>
                <c:pt idx="3344">
                  <c:v>3344</c:v>
                </c:pt>
                <c:pt idx="3345">
                  <c:v>3345</c:v>
                </c:pt>
                <c:pt idx="3346">
                  <c:v>3346</c:v>
                </c:pt>
                <c:pt idx="3347">
                  <c:v>3347</c:v>
                </c:pt>
                <c:pt idx="3348">
                  <c:v>3348</c:v>
                </c:pt>
                <c:pt idx="3349">
                  <c:v>3349</c:v>
                </c:pt>
                <c:pt idx="3350">
                  <c:v>3350</c:v>
                </c:pt>
                <c:pt idx="3351">
                  <c:v>3351</c:v>
                </c:pt>
                <c:pt idx="3352">
                  <c:v>3352</c:v>
                </c:pt>
                <c:pt idx="3353">
                  <c:v>3353</c:v>
                </c:pt>
                <c:pt idx="3354">
                  <c:v>3354</c:v>
                </c:pt>
                <c:pt idx="3355">
                  <c:v>3355</c:v>
                </c:pt>
                <c:pt idx="3356">
                  <c:v>3356</c:v>
                </c:pt>
                <c:pt idx="3357">
                  <c:v>3357</c:v>
                </c:pt>
                <c:pt idx="3358">
                  <c:v>3358</c:v>
                </c:pt>
                <c:pt idx="3359">
                  <c:v>3359</c:v>
                </c:pt>
                <c:pt idx="3360">
                  <c:v>3360</c:v>
                </c:pt>
                <c:pt idx="3361">
                  <c:v>3361</c:v>
                </c:pt>
                <c:pt idx="3362">
                  <c:v>3362</c:v>
                </c:pt>
                <c:pt idx="3363">
                  <c:v>3363</c:v>
                </c:pt>
                <c:pt idx="3364">
                  <c:v>3364</c:v>
                </c:pt>
                <c:pt idx="3365">
                  <c:v>3365</c:v>
                </c:pt>
                <c:pt idx="3366">
                  <c:v>3366</c:v>
                </c:pt>
                <c:pt idx="3367">
                  <c:v>3367</c:v>
                </c:pt>
                <c:pt idx="3368">
                  <c:v>3368</c:v>
                </c:pt>
                <c:pt idx="3369">
                  <c:v>3369</c:v>
                </c:pt>
                <c:pt idx="3370">
                  <c:v>3370</c:v>
                </c:pt>
                <c:pt idx="3371">
                  <c:v>3371</c:v>
                </c:pt>
                <c:pt idx="3372">
                  <c:v>3372</c:v>
                </c:pt>
                <c:pt idx="3373">
                  <c:v>3373</c:v>
                </c:pt>
                <c:pt idx="3374">
                  <c:v>3374</c:v>
                </c:pt>
                <c:pt idx="3375">
                  <c:v>3375</c:v>
                </c:pt>
                <c:pt idx="3376">
                  <c:v>3376</c:v>
                </c:pt>
                <c:pt idx="3377">
                  <c:v>3377</c:v>
                </c:pt>
                <c:pt idx="3378">
                  <c:v>3378</c:v>
                </c:pt>
                <c:pt idx="3379">
                  <c:v>3379</c:v>
                </c:pt>
                <c:pt idx="3380">
                  <c:v>3380</c:v>
                </c:pt>
                <c:pt idx="3381">
                  <c:v>3381</c:v>
                </c:pt>
                <c:pt idx="3382">
                  <c:v>3382</c:v>
                </c:pt>
                <c:pt idx="3383">
                  <c:v>3383</c:v>
                </c:pt>
                <c:pt idx="3384">
                  <c:v>3384</c:v>
                </c:pt>
                <c:pt idx="3385">
                  <c:v>3385</c:v>
                </c:pt>
                <c:pt idx="3386">
                  <c:v>3386</c:v>
                </c:pt>
                <c:pt idx="3387">
                  <c:v>3387</c:v>
                </c:pt>
                <c:pt idx="3388">
                  <c:v>3388</c:v>
                </c:pt>
                <c:pt idx="3389">
                  <c:v>3389</c:v>
                </c:pt>
                <c:pt idx="3390">
                  <c:v>3390</c:v>
                </c:pt>
                <c:pt idx="3391">
                  <c:v>3391</c:v>
                </c:pt>
                <c:pt idx="3392">
                  <c:v>3392</c:v>
                </c:pt>
                <c:pt idx="3393">
                  <c:v>3393</c:v>
                </c:pt>
                <c:pt idx="3394">
                  <c:v>3394</c:v>
                </c:pt>
                <c:pt idx="3395">
                  <c:v>3395</c:v>
                </c:pt>
                <c:pt idx="3396">
                  <c:v>3396</c:v>
                </c:pt>
                <c:pt idx="3397">
                  <c:v>3397</c:v>
                </c:pt>
                <c:pt idx="3398">
                  <c:v>3398</c:v>
                </c:pt>
                <c:pt idx="3399">
                  <c:v>3399</c:v>
                </c:pt>
                <c:pt idx="3400">
                  <c:v>3400</c:v>
                </c:pt>
                <c:pt idx="3401">
                  <c:v>3401</c:v>
                </c:pt>
                <c:pt idx="3402">
                  <c:v>3402</c:v>
                </c:pt>
                <c:pt idx="3403">
                  <c:v>3403</c:v>
                </c:pt>
                <c:pt idx="3404">
                  <c:v>3404</c:v>
                </c:pt>
                <c:pt idx="3405">
                  <c:v>3405</c:v>
                </c:pt>
                <c:pt idx="3406">
                  <c:v>3406</c:v>
                </c:pt>
                <c:pt idx="3407">
                  <c:v>3407</c:v>
                </c:pt>
                <c:pt idx="3408">
                  <c:v>3408</c:v>
                </c:pt>
                <c:pt idx="3409">
                  <c:v>3409</c:v>
                </c:pt>
                <c:pt idx="3410">
                  <c:v>3410</c:v>
                </c:pt>
                <c:pt idx="3411">
                  <c:v>3411</c:v>
                </c:pt>
                <c:pt idx="3412">
                  <c:v>3412</c:v>
                </c:pt>
                <c:pt idx="3413">
                  <c:v>3413</c:v>
                </c:pt>
                <c:pt idx="3414">
                  <c:v>3414</c:v>
                </c:pt>
                <c:pt idx="3415">
                  <c:v>3415</c:v>
                </c:pt>
                <c:pt idx="3416">
                  <c:v>3416</c:v>
                </c:pt>
                <c:pt idx="3417">
                  <c:v>3417</c:v>
                </c:pt>
                <c:pt idx="3418">
                  <c:v>3418</c:v>
                </c:pt>
                <c:pt idx="3419">
                  <c:v>3419</c:v>
                </c:pt>
                <c:pt idx="3420">
                  <c:v>3420</c:v>
                </c:pt>
                <c:pt idx="3421">
                  <c:v>3421</c:v>
                </c:pt>
                <c:pt idx="3422">
                  <c:v>3422</c:v>
                </c:pt>
                <c:pt idx="3423">
                  <c:v>3423</c:v>
                </c:pt>
                <c:pt idx="3424">
                  <c:v>3424</c:v>
                </c:pt>
                <c:pt idx="3425">
                  <c:v>3425</c:v>
                </c:pt>
                <c:pt idx="3426">
                  <c:v>3426</c:v>
                </c:pt>
                <c:pt idx="3427">
                  <c:v>3427</c:v>
                </c:pt>
                <c:pt idx="3428">
                  <c:v>3428</c:v>
                </c:pt>
                <c:pt idx="3429">
                  <c:v>3429</c:v>
                </c:pt>
                <c:pt idx="3430">
                  <c:v>3430</c:v>
                </c:pt>
                <c:pt idx="3431">
                  <c:v>3431</c:v>
                </c:pt>
                <c:pt idx="3432">
                  <c:v>3432</c:v>
                </c:pt>
                <c:pt idx="3433">
                  <c:v>3433</c:v>
                </c:pt>
                <c:pt idx="3434">
                  <c:v>3434</c:v>
                </c:pt>
                <c:pt idx="3435">
                  <c:v>3435</c:v>
                </c:pt>
                <c:pt idx="3436">
                  <c:v>3436</c:v>
                </c:pt>
                <c:pt idx="3437">
                  <c:v>3437</c:v>
                </c:pt>
                <c:pt idx="3438">
                  <c:v>3438</c:v>
                </c:pt>
                <c:pt idx="3439">
                  <c:v>3439</c:v>
                </c:pt>
                <c:pt idx="3440">
                  <c:v>3440</c:v>
                </c:pt>
                <c:pt idx="3441">
                  <c:v>3441</c:v>
                </c:pt>
                <c:pt idx="3442">
                  <c:v>3442</c:v>
                </c:pt>
                <c:pt idx="3443">
                  <c:v>3443</c:v>
                </c:pt>
                <c:pt idx="3444">
                  <c:v>3444</c:v>
                </c:pt>
                <c:pt idx="3445">
                  <c:v>3445</c:v>
                </c:pt>
                <c:pt idx="3446">
                  <c:v>3446</c:v>
                </c:pt>
                <c:pt idx="3447">
                  <c:v>3447</c:v>
                </c:pt>
                <c:pt idx="3448">
                  <c:v>3448</c:v>
                </c:pt>
                <c:pt idx="3449">
                  <c:v>3449</c:v>
                </c:pt>
                <c:pt idx="3450">
                  <c:v>3450</c:v>
                </c:pt>
                <c:pt idx="3451">
                  <c:v>3451</c:v>
                </c:pt>
                <c:pt idx="3452">
                  <c:v>3452</c:v>
                </c:pt>
                <c:pt idx="3453">
                  <c:v>3453</c:v>
                </c:pt>
                <c:pt idx="3454">
                  <c:v>3454</c:v>
                </c:pt>
                <c:pt idx="3455">
                  <c:v>3455</c:v>
                </c:pt>
                <c:pt idx="3456">
                  <c:v>3456</c:v>
                </c:pt>
                <c:pt idx="3457">
                  <c:v>3457</c:v>
                </c:pt>
                <c:pt idx="3458">
                  <c:v>3458</c:v>
                </c:pt>
                <c:pt idx="3459">
                  <c:v>3459</c:v>
                </c:pt>
                <c:pt idx="3460">
                  <c:v>3460</c:v>
                </c:pt>
                <c:pt idx="3461">
                  <c:v>3461</c:v>
                </c:pt>
                <c:pt idx="3462">
                  <c:v>3462</c:v>
                </c:pt>
                <c:pt idx="3463">
                  <c:v>3463</c:v>
                </c:pt>
                <c:pt idx="3464">
                  <c:v>3464</c:v>
                </c:pt>
                <c:pt idx="3465">
                  <c:v>3465</c:v>
                </c:pt>
                <c:pt idx="3466">
                  <c:v>3466</c:v>
                </c:pt>
                <c:pt idx="3467">
                  <c:v>3467</c:v>
                </c:pt>
                <c:pt idx="3468">
                  <c:v>3468</c:v>
                </c:pt>
                <c:pt idx="3469">
                  <c:v>3469</c:v>
                </c:pt>
                <c:pt idx="3470">
                  <c:v>3470</c:v>
                </c:pt>
                <c:pt idx="3471">
                  <c:v>3471</c:v>
                </c:pt>
                <c:pt idx="3472">
                  <c:v>3472</c:v>
                </c:pt>
                <c:pt idx="3473">
                  <c:v>3473</c:v>
                </c:pt>
                <c:pt idx="3474">
                  <c:v>3474</c:v>
                </c:pt>
                <c:pt idx="3475">
                  <c:v>3475</c:v>
                </c:pt>
                <c:pt idx="3476">
                  <c:v>3476</c:v>
                </c:pt>
                <c:pt idx="3477">
                  <c:v>3477</c:v>
                </c:pt>
                <c:pt idx="3478">
                  <c:v>3478</c:v>
                </c:pt>
                <c:pt idx="3479">
                  <c:v>3479</c:v>
                </c:pt>
                <c:pt idx="3480">
                  <c:v>3480</c:v>
                </c:pt>
                <c:pt idx="3481">
                  <c:v>3481</c:v>
                </c:pt>
                <c:pt idx="3482">
                  <c:v>3482</c:v>
                </c:pt>
                <c:pt idx="3483">
                  <c:v>3483</c:v>
                </c:pt>
                <c:pt idx="3484">
                  <c:v>3484</c:v>
                </c:pt>
                <c:pt idx="3485">
                  <c:v>3485</c:v>
                </c:pt>
                <c:pt idx="3486">
                  <c:v>3486</c:v>
                </c:pt>
                <c:pt idx="3487">
                  <c:v>3487</c:v>
                </c:pt>
                <c:pt idx="3488">
                  <c:v>3488</c:v>
                </c:pt>
                <c:pt idx="3489">
                  <c:v>3489</c:v>
                </c:pt>
                <c:pt idx="3490">
                  <c:v>3490</c:v>
                </c:pt>
                <c:pt idx="3491">
                  <c:v>3491</c:v>
                </c:pt>
                <c:pt idx="3492">
                  <c:v>3492</c:v>
                </c:pt>
                <c:pt idx="3493">
                  <c:v>3493</c:v>
                </c:pt>
                <c:pt idx="3494">
                  <c:v>3494</c:v>
                </c:pt>
                <c:pt idx="3495">
                  <c:v>3495</c:v>
                </c:pt>
                <c:pt idx="3496">
                  <c:v>3496</c:v>
                </c:pt>
                <c:pt idx="3497">
                  <c:v>3497</c:v>
                </c:pt>
                <c:pt idx="3498">
                  <c:v>3498</c:v>
                </c:pt>
                <c:pt idx="3499">
                  <c:v>3499</c:v>
                </c:pt>
                <c:pt idx="3500">
                  <c:v>3500</c:v>
                </c:pt>
                <c:pt idx="3501">
                  <c:v>3501</c:v>
                </c:pt>
                <c:pt idx="3502">
                  <c:v>3502</c:v>
                </c:pt>
                <c:pt idx="3503">
                  <c:v>3503</c:v>
                </c:pt>
                <c:pt idx="3504">
                  <c:v>3504</c:v>
                </c:pt>
                <c:pt idx="3505">
                  <c:v>3505</c:v>
                </c:pt>
                <c:pt idx="3506">
                  <c:v>3506</c:v>
                </c:pt>
                <c:pt idx="3507">
                  <c:v>3507</c:v>
                </c:pt>
                <c:pt idx="3508">
                  <c:v>3508</c:v>
                </c:pt>
                <c:pt idx="3509">
                  <c:v>3509</c:v>
                </c:pt>
                <c:pt idx="3510">
                  <c:v>3510</c:v>
                </c:pt>
                <c:pt idx="3511">
                  <c:v>3511</c:v>
                </c:pt>
                <c:pt idx="3512">
                  <c:v>3512</c:v>
                </c:pt>
                <c:pt idx="3513">
                  <c:v>3513</c:v>
                </c:pt>
                <c:pt idx="3514">
                  <c:v>3514</c:v>
                </c:pt>
                <c:pt idx="3515">
                  <c:v>3515</c:v>
                </c:pt>
                <c:pt idx="3516">
                  <c:v>3516</c:v>
                </c:pt>
                <c:pt idx="3517">
                  <c:v>3517</c:v>
                </c:pt>
                <c:pt idx="3518">
                  <c:v>3518</c:v>
                </c:pt>
                <c:pt idx="3519">
                  <c:v>3519</c:v>
                </c:pt>
                <c:pt idx="3520">
                  <c:v>3520</c:v>
                </c:pt>
                <c:pt idx="3521">
                  <c:v>3521</c:v>
                </c:pt>
                <c:pt idx="3522">
                  <c:v>3522</c:v>
                </c:pt>
                <c:pt idx="3523">
                  <c:v>3523</c:v>
                </c:pt>
                <c:pt idx="3524">
                  <c:v>3524</c:v>
                </c:pt>
                <c:pt idx="3525">
                  <c:v>3525</c:v>
                </c:pt>
                <c:pt idx="3526">
                  <c:v>3526</c:v>
                </c:pt>
                <c:pt idx="3527">
                  <c:v>3527</c:v>
                </c:pt>
                <c:pt idx="3528">
                  <c:v>3528</c:v>
                </c:pt>
                <c:pt idx="3529">
                  <c:v>3529</c:v>
                </c:pt>
                <c:pt idx="3530">
                  <c:v>3530</c:v>
                </c:pt>
                <c:pt idx="3531">
                  <c:v>3531</c:v>
                </c:pt>
                <c:pt idx="3532">
                  <c:v>3532</c:v>
                </c:pt>
                <c:pt idx="3533">
                  <c:v>3533</c:v>
                </c:pt>
                <c:pt idx="3534">
                  <c:v>3534</c:v>
                </c:pt>
                <c:pt idx="3535">
                  <c:v>3535</c:v>
                </c:pt>
                <c:pt idx="3536">
                  <c:v>3536</c:v>
                </c:pt>
                <c:pt idx="3537">
                  <c:v>3537</c:v>
                </c:pt>
                <c:pt idx="3538">
                  <c:v>3538</c:v>
                </c:pt>
                <c:pt idx="3539">
                  <c:v>3539</c:v>
                </c:pt>
                <c:pt idx="3540">
                  <c:v>3540</c:v>
                </c:pt>
                <c:pt idx="3541">
                  <c:v>3541</c:v>
                </c:pt>
                <c:pt idx="3542">
                  <c:v>3542</c:v>
                </c:pt>
                <c:pt idx="3543">
                  <c:v>3543</c:v>
                </c:pt>
                <c:pt idx="3544">
                  <c:v>3544</c:v>
                </c:pt>
                <c:pt idx="3545">
                  <c:v>3545</c:v>
                </c:pt>
                <c:pt idx="3546">
                  <c:v>3546</c:v>
                </c:pt>
                <c:pt idx="3547">
                  <c:v>3547</c:v>
                </c:pt>
                <c:pt idx="3548">
                  <c:v>3548</c:v>
                </c:pt>
                <c:pt idx="3549">
                  <c:v>3549</c:v>
                </c:pt>
                <c:pt idx="3550">
                  <c:v>3550</c:v>
                </c:pt>
                <c:pt idx="3551">
                  <c:v>3551</c:v>
                </c:pt>
                <c:pt idx="3552">
                  <c:v>3552</c:v>
                </c:pt>
                <c:pt idx="3553">
                  <c:v>3553</c:v>
                </c:pt>
                <c:pt idx="3554">
                  <c:v>3554</c:v>
                </c:pt>
                <c:pt idx="3555">
                  <c:v>3555</c:v>
                </c:pt>
                <c:pt idx="3556">
                  <c:v>3556</c:v>
                </c:pt>
                <c:pt idx="3557">
                  <c:v>3557</c:v>
                </c:pt>
                <c:pt idx="3558">
                  <c:v>3558</c:v>
                </c:pt>
                <c:pt idx="3559">
                  <c:v>3559</c:v>
                </c:pt>
                <c:pt idx="3560">
                  <c:v>3560</c:v>
                </c:pt>
                <c:pt idx="3561">
                  <c:v>3561</c:v>
                </c:pt>
                <c:pt idx="3562">
                  <c:v>3562</c:v>
                </c:pt>
                <c:pt idx="3563">
                  <c:v>3563</c:v>
                </c:pt>
                <c:pt idx="3564">
                  <c:v>3564</c:v>
                </c:pt>
                <c:pt idx="3565">
                  <c:v>3565</c:v>
                </c:pt>
                <c:pt idx="3566">
                  <c:v>3566</c:v>
                </c:pt>
                <c:pt idx="3567">
                  <c:v>3567</c:v>
                </c:pt>
                <c:pt idx="3568">
                  <c:v>3568</c:v>
                </c:pt>
                <c:pt idx="3569">
                  <c:v>3569</c:v>
                </c:pt>
                <c:pt idx="3570">
                  <c:v>3570</c:v>
                </c:pt>
                <c:pt idx="3571">
                  <c:v>3571</c:v>
                </c:pt>
                <c:pt idx="3572">
                  <c:v>3572</c:v>
                </c:pt>
                <c:pt idx="3573">
                  <c:v>3573</c:v>
                </c:pt>
                <c:pt idx="3574">
                  <c:v>3574</c:v>
                </c:pt>
                <c:pt idx="3575">
                  <c:v>3575</c:v>
                </c:pt>
                <c:pt idx="3576">
                  <c:v>3576</c:v>
                </c:pt>
                <c:pt idx="3577">
                  <c:v>3577</c:v>
                </c:pt>
                <c:pt idx="3578">
                  <c:v>3578</c:v>
                </c:pt>
                <c:pt idx="3579">
                  <c:v>3579</c:v>
                </c:pt>
                <c:pt idx="3580">
                  <c:v>3580</c:v>
                </c:pt>
                <c:pt idx="3581">
                  <c:v>3581</c:v>
                </c:pt>
                <c:pt idx="3582">
                  <c:v>3582</c:v>
                </c:pt>
                <c:pt idx="3583">
                  <c:v>3583</c:v>
                </c:pt>
                <c:pt idx="3584">
                  <c:v>3584</c:v>
                </c:pt>
                <c:pt idx="3585">
                  <c:v>3585</c:v>
                </c:pt>
                <c:pt idx="3586">
                  <c:v>3586</c:v>
                </c:pt>
                <c:pt idx="3587">
                  <c:v>3587</c:v>
                </c:pt>
                <c:pt idx="3588">
                  <c:v>3588</c:v>
                </c:pt>
                <c:pt idx="3589">
                  <c:v>3589</c:v>
                </c:pt>
                <c:pt idx="3590">
                  <c:v>3590</c:v>
                </c:pt>
                <c:pt idx="3591">
                  <c:v>3591</c:v>
                </c:pt>
                <c:pt idx="3592">
                  <c:v>3592</c:v>
                </c:pt>
                <c:pt idx="3593">
                  <c:v>3593</c:v>
                </c:pt>
                <c:pt idx="3594">
                  <c:v>3594</c:v>
                </c:pt>
                <c:pt idx="3595">
                  <c:v>3595</c:v>
                </c:pt>
                <c:pt idx="3596">
                  <c:v>3596</c:v>
                </c:pt>
                <c:pt idx="3597">
                  <c:v>3597</c:v>
                </c:pt>
                <c:pt idx="3598">
                  <c:v>3598</c:v>
                </c:pt>
                <c:pt idx="3599">
                  <c:v>3599</c:v>
                </c:pt>
                <c:pt idx="3600">
                  <c:v>3600</c:v>
                </c:pt>
                <c:pt idx="3601">
                  <c:v>3601</c:v>
                </c:pt>
                <c:pt idx="3602">
                  <c:v>3602</c:v>
                </c:pt>
                <c:pt idx="3603">
                  <c:v>3603</c:v>
                </c:pt>
                <c:pt idx="3604">
                  <c:v>3604</c:v>
                </c:pt>
                <c:pt idx="3605">
                  <c:v>3605</c:v>
                </c:pt>
                <c:pt idx="3606">
                  <c:v>3606</c:v>
                </c:pt>
                <c:pt idx="3607">
                  <c:v>3607</c:v>
                </c:pt>
                <c:pt idx="3608">
                  <c:v>3608</c:v>
                </c:pt>
                <c:pt idx="3609">
                  <c:v>3609</c:v>
                </c:pt>
                <c:pt idx="3610">
                  <c:v>3610</c:v>
                </c:pt>
                <c:pt idx="3611">
                  <c:v>3611</c:v>
                </c:pt>
                <c:pt idx="3612">
                  <c:v>3612</c:v>
                </c:pt>
                <c:pt idx="3613">
                  <c:v>3613</c:v>
                </c:pt>
                <c:pt idx="3614">
                  <c:v>3614</c:v>
                </c:pt>
                <c:pt idx="3615">
                  <c:v>3615</c:v>
                </c:pt>
                <c:pt idx="3616">
                  <c:v>3616</c:v>
                </c:pt>
                <c:pt idx="3617">
                  <c:v>3617</c:v>
                </c:pt>
                <c:pt idx="3618">
                  <c:v>3618</c:v>
                </c:pt>
                <c:pt idx="3619">
                  <c:v>3619</c:v>
                </c:pt>
                <c:pt idx="3620">
                  <c:v>3620</c:v>
                </c:pt>
                <c:pt idx="3621">
                  <c:v>3621</c:v>
                </c:pt>
                <c:pt idx="3622">
                  <c:v>3622</c:v>
                </c:pt>
                <c:pt idx="3623">
                  <c:v>3623</c:v>
                </c:pt>
                <c:pt idx="3624">
                  <c:v>3624</c:v>
                </c:pt>
                <c:pt idx="3625">
                  <c:v>3625</c:v>
                </c:pt>
                <c:pt idx="3626">
                  <c:v>3626</c:v>
                </c:pt>
                <c:pt idx="3627">
                  <c:v>3627</c:v>
                </c:pt>
                <c:pt idx="3628">
                  <c:v>3628</c:v>
                </c:pt>
                <c:pt idx="3629">
                  <c:v>3629</c:v>
                </c:pt>
                <c:pt idx="3630">
                  <c:v>3630</c:v>
                </c:pt>
                <c:pt idx="3631">
                  <c:v>3631</c:v>
                </c:pt>
                <c:pt idx="3632">
                  <c:v>3632</c:v>
                </c:pt>
                <c:pt idx="3633">
                  <c:v>3633</c:v>
                </c:pt>
                <c:pt idx="3634">
                  <c:v>3634</c:v>
                </c:pt>
                <c:pt idx="3635">
                  <c:v>3635</c:v>
                </c:pt>
                <c:pt idx="3636">
                  <c:v>3636</c:v>
                </c:pt>
                <c:pt idx="3637">
                  <c:v>3637</c:v>
                </c:pt>
                <c:pt idx="3638">
                  <c:v>3638</c:v>
                </c:pt>
                <c:pt idx="3639">
                  <c:v>3639</c:v>
                </c:pt>
                <c:pt idx="3640">
                  <c:v>3640</c:v>
                </c:pt>
                <c:pt idx="3641">
                  <c:v>3641</c:v>
                </c:pt>
                <c:pt idx="3642">
                  <c:v>3642</c:v>
                </c:pt>
                <c:pt idx="3643">
                  <c:v>3643</c:v>
                </c:pt>
                <c:pt idx="3644">
                  <c:v>3644</c:v>
                </c:pt>
                <c:pt idx="3645">
                  <c:v>3645</c:v>
                </c:pt>
                <c:pt idx="3646">
                  <c:v>3646</c:v>
                </c:pt>
                <c:pt idx="3647">
                  <c:v>3647</c:v>
                </c:pt>
                <c:pt idx="3648">
                  <c:v>3648</c:v>
                </c:pt>
                <c:pt idx="3649">
                  <c:v>3649</c:v>
                </c:pt>
                <c:pt idx="3650">
                  <c:v>3650</c:v>
                </c:pt>
                <c:pt idx="3651">
                  <c:v>3651</c:v>
                </c:pt>
                <c:pt idx="3652">
                  <c:v>3652</c:v>
                </c:pt>
                <c:pt idx="3653">
                  <c:v>3653</c:v>
                </c:pt>
                <c:pt idx="3654">
                  <c:v>3654</c:v>
                </c:pt>
                <c:pt idx="3655">
                  <c:v>3655</c:v>
                </c:pt>
                <c:pt idx="3656">
                  <c:v>3656</c:v>
                </c:pt>
                <c:pt idx="3657">
                  <c:v>3657</c:v>
                </c:pt>
                <c:pt idx="3658">
                  <c:v>3658</c:v>
                </c:pt>
                <c:pt idx="3659">
                  <c:v>3659</c:v>
                </c:pt>
                <c:pt idx="3660">
                  <c:v>3660</c:v>
                </c:pt>
                <c:pt idx="3661">
                  <c:v>3661</c:v>
                </c:pt>
                <c:pt idx="3662">
                  <c:v>3662</c:v>
                </c:pt>
                <c:pt idx="3663">
                  <c:v>3663</c:v>
                </c:pt>
                <c:pt idx="3664">
                  <c:v>3664</c:v>
                </c:pt>
                <c:pt idx="3665">
                  <c:v>3665</c:v>
                </c:pt>
                <c:pt idx="3666">
                  <c:v>3666</c:v>
                </c:pt>
                <c:pt idx="3667">
                  <c:v>3667</c:v>
                </c:pt>
                <c:pt idx="3668">
                  <c:v>3668</c:v>
                </c:pt>
                <c:pt idx="3669">
                  <c:v>3669</c:v>
                </c:pt>
                <c:pt idx="3670">
                  <c:v>3670</c:v>
                </c:pt>
                <c:pt idx="3671">
                  <c:v>3671</c:v>
                </c:pt>
                <c:pt idx="3672">
                  <c:v>3672</c:v>
                </c:pt>
                <c:pt idx="3673">
                  <c:v>3673</c:v>
                </c:pt>
                <c:pt idx="3674">
                  <c:v>3674</c:v>
                </c:pt>
                <c:pt idx="3675">
                  <c:v>3675</c:v>
                </c:pt>
                <c:pt idx="3676">
                  <c:v>3676</c:v>
                </c:pt>
                <c:pt idx="3677">
                  <c:v>3677</c:v>
                </c:pt>
                <c:pt idx="3678">
                  <c:v>3678</c:v>
                </c:pt>
                <c:pt idx="3679">
                  <c:v>3679</c:v>
                </c:pt>
                <c:pt idx="3680">
                  <c:v>3680</c:v>
                </c:pt>
                <c:pt idx="3681">
                  <c:v>3681</c:v>
                </c:pt>
                <c:pt idx="3682">
                  <c:v>3682</c:v>
                </c:pt>
                <c:pt idx="3683">
                  <c:v>3683</c:v>
                </c:pt>
                <c:pt idx="3684">
                  <c:v>3684</c:v>
                </c:pt>
                <c:pt idx="3685">
                  <c:v>3685</c:v>
                </c:pt>
                <c:pt idx="3686">
                  <c:v>3686</c:v>
                </c:pt>
                <c:pt idx="3687">
                  <c:v>3687</c:v>
                </c:pt>
                <c:pt idx="3688">
                  <c:v>3688</c:v>
                </c:pt>
                <c:pt idx="3689">
                  <c:v>3689</c:v>
                </c:pt>
                <c:pt idx="3690">
                  <c:v>3690</c:v>
                </c:pt>
                <c:pt idx="3691">
                  <c:v>3691</c:v>
                </c:pt>
                <c:pt idx="3692">
                  <c:v>3692</c:v>
                </c:pt>
                <c:pt idx="3693">
                  <c:v>3693</c:v>
                </c:pt>
                <c:pt idx="3694">
                  <c:v>3694</c:v>
                </c:pt>
                <c:pt idx="3695">
                  <c:v>3695</c:v>
                </c:pt>
                <c:pt idx="3696">
                  <c:v>3696</c:v>
                </c:pt>
                <c:pt idx="3697">
                  <c:v>3697</c:v>
                </c:pt>
                <c:pt idx="3698">
                  <c:v>3698</c:v>
                </c:pt>
                <c:pt idx="3699">
                  <c:v>3699</c:v>
                </c:pt>
                <c:pt idx="3700">
                  <c:v>3700</c:v>
                </c:pt>
                <c:pt idx="3701">
                  <c:v>3701</c:v>
                </c:pt>
                <c:pt idx="3702">
                  <c:v>3702</c:v>
                </c:pt>
                <c:pt idx="3703">
                  <c:v>3703</c:v>
                </c:pt>
                <c:pt idx="3704">
                  <c:v>3704</c:v>
                </c:pt>
                <c:pt idx="3705">
                  <c:v>3705</c:v>
                </c:pt>
                <c:pt idx="3706">
                  <c:v>3706</c:v>
                </c:pt>
                <c:pt idx="3707">
                  <c:v>3707</c:v>
                </c:pt>
                <c:pt idx="3708">
                  <c:v>3708</c:v>
                </c:pt>
                <c:pt idx="3709">
                  <c:v>3709</c:v>
                </c:pt>
                <c:pt idx="3710">
                  <c:v>3710</c:v>
                </c:pt>
                <c:pt idx="3711">
                  <c:v>3711</c:v>
                </c:pt>
                <c:pt idx="3712">
                  <c:v>3712</c:v>
                </c:pt>
                <c:pt idx="3713">
                  <c:v>3713</c:v>
                </c:pt>
                <c:pt idx="3714">
                  <c:v>3714</c:v>
                </c:pt>
                <c:pt idx="3715">
                  <c:v>3715</c:v>
                </c:pt>
                <c:pt idx="3716">
                  <c:v>3716</c:v>
                </c:pt>
                <c:pt idx="3717">
                  <c:v>3717</c:v>
                </c:pt>
                <c:pt idx="3718">
                  <c:v>3718</c:v>
                </c:pt>
                <c:pt idx="3719">
                  <c:v>3719</c:v>
                </c:pt>
                <c:pt idx="3720">
                  <c:v>3720</c:v>
                </c:pt>
                <c:pt idx="3721">
                  <c:v>3721</c:v>
                </c:pt>
                <c:pt idx="3722">
                  <c:v>3722</c:v>
                </c:pt>
                <c:pt idx="3723">
                  <c:v>3723</c:v>
                </c:pt>
                <c:pt idx="3724">
                  <c:v>3724</c:v>
                </c:pt>
                <c:pt idx="3725">
                  <c:v>3725</c:v>
                </c:pt>
                <c:pt idx="3726">
                  <c:v>3726</c:v>
                </c:pt>
                <c:pt idx="3727">
                  <c:v>3727</c:v>
                </c:pt>
                <c:pt idx="3728">
                  <c:v>3728</c:v>
                </c:pt>
                <c:pt idx="3729">
                  <c:v>3729</c:v>
                </c:pt>
                <c:pt idx="3730">
                  <c:v>3730</c:v>
                </c:pt>
                <c:pt idx="3731">
                  <c:v>3731</c:v>
                </c:pt>
                <c:pt idx="3732">
                  <c:v>3732</c:v>
                </c:pt>
                <c:pt idx="3733">
                  <c:v>3733</c:v>
                </c:pt>
                <c:pt idx="3734">
                  <c:v>3734</c:v>
                </c:pt>
                <c:pt idx="3735">
                  <c:v>3735</c:v>
                </c:pt>
                <c:pt idx="3736">
                  <c:v>3736</c:v>
                </c:pt>
                <c:pt idx="3737">
                  <c:v>3737</c:v>
                </c:pt>
                <c:pt idx="3738">
                  <c:v>3738</c:v>
                </c:pt>
                <c:pt idx="3739">
                  <c:v>3739</c:v>
                </c:pt>
                <c:pt idx="3740">
                  <c:v>3740</c:v>
                </c:pt>
                <c:pt idx="3741">
                  <c:v>3741</c:v>
                </c:pt>
                <c:pt idx="3742">
                  <c:v>3742</c:v>
                </c:pt>
                <c:pt idx="3743">
                  <c:v>3743</c:v>
                </c:pt>
                <c:pt idx="3744">
                  <c:v>3744</c:v>
                </c:pt>
                <c:pt idx="3745">
                  <c:v>3745</c:v>
                </c:pt>
                <c:pt idx="3746">
                  <c:v>3746</c:v>
                </c:pt>
                <c:pt idx="3747">
                  <c:v>3747</c:v>
                </c:pt>
                <c:pt idx="3748">
                  <c:v>3748</c:v>
                </c:pt>
                <c:pt idx="3749">
                  <c:v>3749</c:v>
                </c:pt>
                <c:pt idx="3750">
                  <c:v>3750</c:v>
                </c:pt>
                <c:pt idx="3751">
                  <c:v>3751</c:v>
                </c:pt>
                <c:pt idx="3752">
                  <c:v>3752</c:v>
                </c:pt>
                <c:pt idx="3753">
                  <c:v>3753</c:v>
                </c:pt>
                <c:pt idx="3754">
                  <c:v>3754</c:v>
                </c:pt>
                <c:pt idx="3755">
                  <c:v>3755</c:v>
                </c:pt>
                <c:pt idx="3756">
                  <c:v>3756</c:v>
                </c:pt>
                <c:pt idx="3757">
                  <c:v>3757</c:v>
                </c:pt>
                <c:pt idx="3758">
                  <c:v>3758</c:v>
                </c:pt>
                <c:pt idx="3759">
                  <c:v>3759</c:v>
                </c:pt>
                <c:pt idx="3760">
                  <c:v>3760</c:v>
                </c:pt>
                <c:pt idx="3761">
                  <c:v>3761</c:v>
                </c:pt>
                <c:pt idx="3762">
                  <c:v>3762</c:v>
                </c:pt>
                <c:pt idx="3763">
                  <c:v>3763</c:v>
                </c:pt>
                <c:pt idx="3764">
                  <c:v>3764</c:v>
                </c:pt>
                <c:pt idx="3765">
                  <c:v>3765</c:v>
                </c:pt>
                <c:pt idx="3766">
                  <c:v>3766</c:v>
                </c:pt>
                <c:pt idx="3767">
                  <c:v>3767</c:v>
                </c:pt>
                <c:pt idx="3768">
                  <c:v>3768</c:v>
                </c:pt>
                <c:pt idx="3769">
                  <c:v>3769</c:v>
                </c:pt>
                <c:pt idx="3770">
                  <c:v>3770</c:v>
                </c:pt>
                <c:pt idx="3771">
                  <c:v>3771</c:v>
                </c:pt>
                <c:pt idx="3772">
                  <c:v>3772</c:v>
                </c:pt>
                <c:pt idx="3773">
                  <c:v>3773</c:v>
                </c:pt>
                <c:pt idx="3774">
                  <c:v>3774</c:v>
                </c:pt>
                <c:pt idx="3775">
                  <c:v>3775</c:v>
                </c:pt>
                <c:pt idx="3776">
                  <c:v>3776</c:v>
                </c:pt>
                <c:pt idx="3777">
                  <c:v>3777</c:v>
                </c:pt>
                <c:pt idx="3778">
                  <c:v>3778</c:v>
                </c:pt>
                <c:pt idx="3779">
                  <c:v>3779</c:v>
                </c:pt>
                <c:pt idx="3780">
                  <c:v>3780</c:v>
                </c:pt>
                <c:pt idx="3781">
                  <c:v>3781</c:v>
                </c:pt>
                <c:pt idx="3782">
                  <c:v>3782</c:v>
                </c:pt>
                <c:pt idx="3783">
                  <c:v>3783</c:v>
                </c:pt>
                <c:pt idx="3784">
                  <c:v>3784</c:v>
                </c:pt>
                <c:pt idx="3785">
                  <c:v>3785</c:v>
                </c:pt>
                <c:pt idx="3786">
                  <c:v>3786</c:v>
                </c:pt>
                <c:pt idx="3787">
                  <c:v>3787</c:v>
                </c:pt>
                <c:pt idx="3788">
                  <c:v>3788</c:v>
                </c:pt>
                <c:pt idx="3789">
                  <c:v>3789</c:v>
                </c:pt>
                <c:pt idx="3790">
                  <c:v>3790</c:v>
                </c:pt>
                <c:pt idx="3791">
                  <c:v>3791</c:v>
                </c:pt>
                <c:pt idx="3792">
                  <c:v>3792</c:v>
                </c:pt>
                <c:pt idx="3793">
                  <c:v>3793</c:v>
                </c:pt>
                <c:pt idx="3794">
                  <c:v>3794</c:v>
                </c:pt>
                <c:pt idx="3795">
                  <c:v>3795</c:v>
                </c:pt>
                <c:pt idx="3796">
                  <c:v>3796</c:v>
                </c:pt>
                <c:pt idx="3797">
                  <c:v>3797</c:v>
                </c:pt>
                <c:pt idx="3798">
                  <c:v>3798</c:v>
                </c:pt>
                <c:pt idx="3799">
                  <c:v>3799</c:v>
                </c:pt>
                <c:pt idx="3800">
                  <c:v>3800</c:v>
                </c:pt>
                <c:pt idx="3801">
                  <c:v>3801</c:v>
                </c:pt>
                <c:pt idx="3802">
                  <c:v>3802</c:v>
                </c:pt>
                <c:pt idx="3803">
                  <c:v>3803</c:v>
                </c:pt>
                <c:pt idx="3804">
                  <c:v>3804</c:v>
                </c:pt>
                <c:pt idx="3805">
                  <c:v>3805</c:v>
                </c:pt>
                <c:pt idx="3806">
                  <c:v>3806</c:v>
                </c:pt>
                <c:pt idx="3807">
                  <c:v>3807</c:v>
                </c:pt>
                <c:pt idx="3808">
                  <c:v>3808</c:v>
                </c:pt>
                <c:pt idx="3809">
                  <c:v>3809</c:v>
                </c:pt>
                <c:pt idx="3810">
                  <c:v>3810</c:v>
                </c:pt>
                <c:pt idx="3811">
                  <c:v>3811</c:v>
                </c:pt>
                <c:pt idx="3812">
                  <c:v>3812</c:v>
                </c:pt>
                <c:pt idx="3813">
                  <c:v>3813</c:v>
                </c:pt>
                <c:pt idx="3814">
                  <c:v>3814</c:v>
                </c:pt>
                <c:pt idx="3815">
                  <c:v>3815</c:v>
                </c:pt>
                <c:pt idx="3816">
                  <c:v>3816</c:v>
                </c:pt>
                <c:pt idx="3817">
                  <c:v>3817</c:v>
                </c:pt>
                <c:pt idx="3818">
                  <c:v>3818</c:v>
                </c:pt>
                <c:pt idx="3819">
                  <c:v>3819</c:v>
                </c:pt>
                <c:pt idx="3820">
                  <c:v>3820</c:v>
                </c:pt>
                <c:pt idx="3821">
                  <c:v>3821</c:v>
                </c:pt>
                <c:pt idx="3822">
                  <c:v>3822</c:v>
                </c:pt>
                <c:pt idx="3823">
                  <c:v>3823</c:v>
                </c:pt>
                <c:pt idx="3824">
                  <c:v>3824</c:v>
                </c:pt>
                <c:pt idx="3825">
                  <c:v>3825</c:v>
                </c:pt>
                <c:pt idx="3826">
                  <c:v>3826</c:v>
                </c:pt>
                <c:pt idx="3827">
                  <c:v>3827</c:v>
                </c:pt>
                <c:pt idx="3828">
                  <c:v>3828</c:v>
                </c:pt>
                <c:pt idx="3829">
                  <c:v>3829</c:v>
                </c:pt>
                <c:pt idx="3830">
                  <c:v>3830</c:v>
                </c:pt>
                <c:pt idx="3831">
                  <c:v>3831</c:v>
                </c:pt>
                <c:pt idx="3832">
                  <c:v>3832</c:v>
                </c:pt>
                <c:pt idx="3833">
                  <c:v>3833</c:v>
                </c:pt>
                <c:pt idx="3834">
                  <c:v>3834</c:v>
                </c:pt>
                <c:pt idx="3835">
                  <c:v>3835</c:v>
                </c:pt>
                <c:pt idx="3836">
                  <c:v>3836</c:v>
                </c:pt>
                <c:pt idx="3837">
                  <c:v>3837</c:v>
                </c:pt>
                <c:pt idx="3838">
                  <c:v>3838</c:v>
                </c:pt>
                <c:pt idx="3839">
                  <c:v>3839</c:v>
                </c:pt>
                <c:pt idx="3840">
                  <c:v>3840</c:v>
                </c:pt>
                <c:pt idx="3841">
                  <c:v>3841</c:v>
                </c:pt>
                <c:pt idx="3842">
                  <c:v>3842</c:v>
                </c:pt>
                <c:pt idx="3843">
                  <c:v>3843</c:v>
                </c:pt>
                <c:pt idx="3844">
                  <c:v>3844</c:v>
                </c:pt>
                <c:pt idx="3845">
                  <c:v>3845</c:v>
                </c:pt>
                <c:pt idx="3846">
                  <c:v>3846</c:v>
                </c:pt>
                <c:pt idx="3847">
                  <c:v>3847</c:v>
                </c:pt>
                <c:pt idx="3848">
                  <c:v>3848</c:v>
                </c:pt>
                <c:pt idx="3849">
                  <c:v>3849</c:v>
                </c:pt>
                <c:pt idx="3850">
                  <c:v>3850</c:v>
                </c:pt>
                <c:pt idx="3851">
                  <c:v>3851</c:v>
                </c:pt>
                <c:pt idx="3852">
                  <c:v>3852</c:v>
                </c:pt>
                <c:pt idx="3853">
                  <c:v>3853</c:v>
                </c:pt>
                <c:pt idx="3854">
                  <c:v>3854</c:v>
                </c:pt>
                <c:pt idx="3855">
                  <c:v>3855</c:v>
                </c:pt>
                <c:pt idx="3856">
                  <c:v>3856</c:v>
                </c:pt>
                <c:pt idx="3857">
                  <c:v>3857</c:v>
                </c:pt>
                <c:pt idx="3858">
                  <c:v>3858</c:v>
                </c:pt>
                <c:pt idx="3859">
                  <c:v>3859</c:v>
                </c:pt>
                <c:pt idx="3860">
                  <c:v>3860</c:v>
                </c:pt>
                <c:pt idx="3861">
                  <c:v>3861</c:v>
                </c:pt>
                <c:pt idx="3862">
                  <c:v>3862</c:v>
                </c:pt>
                <c:pt idx="3863">
                  <c:v>3863</c:v>
                </c:pt>
                <c:pt idx="3864">
                  <c:v>3864</c:v>
                </c:pt>
                <c:pt idx="3865">
                  <c:v>3865</c:v>
                </c:pt>
                <c:pt idx="3866">
                  <c:v>3866</c:v>
                </c:pt>
                <c:pt idx="3867">
                  <c:v>3867</c:v>
                </c:pt>
                <c:pt idx="3868">
                  <c:v>3868</c:v>
                </c:pt>
                <c:pt idx="3869">
                  <c:v>3869</c:v>
                </c:pt>
                <c:pt idx="3870">
                  <c:v>3870</c:v>
                </c:pt>
                <c:pt idx="3871">
                  <c:v>3871</c:v>
                </c:pt>
                <c:pt idx="3872">
                  <c:v>3872</c:v>
                </c:pt>
                <c:pt idx="3873">
                  <c:v>3873</c:v>
                </c:pt>
                <c:pt idx="3874">
                  <c:v>3874</c:v>
                </c:pt>
                <c:pt idx="3875">
                  <c:v>3875</c:v>
                </c:pt>
                <c:pt idx="3876">
                  <c:v>3876</c:v>
                </c:pt>
                <c:pt idx="3877">
                  <c:v>3877</c:v>
                </c:pt>
                <c:pt idx="3878">
                  <c:v>3878</c:v>
                </c:pt>
                <c:pt idx="3879">
                  <c:v>3879</c:v>
                </c:pt>
                <c:pt idx="3880">
                  <c:v>3880</c:v>
                </c:pt>
                <c:pt idx="3881">
                  <c:v>3881</c:v>
                </c:pt>
                <c:pt idx="3882">
                  <c:v>3882</c:v>
                </c:pt>
                <c:pt idx="3883">
                  <c:v>3883</c:v>
                </c:pt>
                <c:pt idx="3884">
                  <c:v>3884</c:v>
                </c:pt>
                <c:pt idx="3885">
                  <c:v>3885</c:v>
                </c:pt>
                <c:pt idx="3886">
                  <c:v>3886</c:v>
                </c:pt>
                <c:pt idx="3887">
                  <c:v>3887</c:v>
                </c:pt>
                <c:pt idx="3888">
                  <c:v>3888</c:v>
                </c:pt>
                <c:pt idx="3889">
                  <c:v>3889</c:v>
                </c:pt>
                <c:pt idx="3890">
                  <c:v>3890</c:v>
                </c:pt>
                <c:pt idx="3891">
                  <c:v>3891</c:v>
                </c:pt>
                <c:pt idx="3892">
                  <c:v>3892</c:v>
                </c:pt>
                <c:pt idx="3893">
                  <c:v>3893</c:v>
                </c:pt>
                <c:pt idx="3894">
                  <c:v>3894</c:v>
                </c:pt>
                <c:pt idx="3895">
                  <c:v>3895</c:v>
                </c:pt>
                <c:pt idx="3896">
                  <c:v>3896</c:v>
                </c:pt>
                <c:pt idx="3897">
                  <c:v>3897</c:v>
                </c:pt>
                <c:pt idx="3898">
                  <c:v>3898</c:v>
                </c:pt>
                <c:pt idx="3899">
                  <c:v>3899</c:v>
                </c:pt>
                <c:pt idx="3900">
                  <c:v>3900</c:v>
                </c:pt>
                <c:pt idx="3901">
                  <c:v>3901</c:v>
                </c:pt>
                <c:pt idx="3902">
                  <c:v>3902</c:v>
                </c:pt>
                <c:pt idx="3903">
                  <c:v>3903</c:v>
                </c:pt>
                <c:pt idx="3904">
                  <c:v>3904</c:v>
                </c:pt>
                <c:pt idx="3905">
                  <c:v>3905</c:v>
                </c:pt>
                <c:pt idx="3906">
                  <c:v>3906</c:v>
                </c:pt>
                <c:pt idx="3907">
                  <c:v>3907</c:v>
                </c:pt>
                <c:pt idx="3908">
                  <c:v>3908</c:v>
                </c:pt>
                <c:pt idx="3909">
                  <c:v>3909</c:v>
                </c:pt>
                <c:pt idx="3910">
                  <c:v>3910</c:v>
                </c:pt>
                <c:pt idx="3911">
                  <c:v>3911</c:v>
                </c:pt>
                <c:pt idx="3912">
                  <c:v>3912</c:v>
                </c:pt>
                <c:pt idx="3913">
                  <c:v>3913</c:v>
                </c:pt>
                <c:pt idx="3914">
                  <c:v>3914</c:v>
                </c:pt>
                <c:pt idx="3915">
                  <c:v>3915</c:v>
                </c:pt>
                <c:pt idx="3916">
                  <c:v>3916</c:v>
                </c:pt>
                <c:pt idx="3917">
                  <c:v>3917</c:v>
                </c:pt>
                <c:pt idx="3918">
                  <c:v>3918</c:v>
                </c:pt>
                <c:pt idx="3919">
                  <c:v>3919</c:v>
                </c:pt>
                <c:pt idx="3920">
                  <c:v>3920</c:v>
                </c:pt>
                <c:pt idx="3921">
                  <c:v>3921</c:v>
                </c:pt>
                <c:pt idx="3922">
                  <c:v>3922</c:v>
                </c:pt>
                <c:pt idx="3923">
                  <c:v>3923</c:v>
                </c:pt>
                <c:pt idx="3924">
                  <c:v>3924</c:v>
                </c:pt>
                <c:pt idx="3925">
                  <c:v>3925</c:v>
                </c:pt>
                <c:pt idx="3926">
                  <c:v>3926</c:v>
                </c:pt>
                <c:pt idx="3927">
                  <c:v>3927</c:v>
                </c:pt>
                <c:pt idx="3928">
                  <c:v>3928</c:v>
                </c:pt>
                <c:pt idx="3929">
                  <c:v>3929</c:v>
                </c:pt>
                <c:pt idx="3930">
                  <c:v>3930</c:v>
                </c:pt>
                <c:pt idx="3931">
                  <c:v>3931</c:v>
                </c:pt>
                <c:pt idx="3932">
                  <c:v>3932</c:v>
                </c:pt>
                <c:pt idx="3933">
                  <c:v>3933</c:v>
                </c:pt>
                <c:pt idx="3934">
                  <c:v>3934</c:v>
                </c:pt>
                <c:pt idx="3935">
                  <c:v>3935</c:v>
                </c:pt>
                <c:pt idx="3936">
                  <c:v>3936</c:v>
                </c:pt>
                <c:pt idx="3937">
                  <c:v>3937</c:v>
                </c:pt>
                <c:pt idx="3938">
                  <c:v>3938</c:v>
                </c:pt>
                <c:pt idx="3939">
                  <c:v>3939</c:v>
                </c:pt>
                <c:pt idx="3940">
                  <c:v>3940</c:v>
                </c:pt>
                <c:pt idx="3941">
                  <c:v>3941</c:v>
                </c:pt>
                <c:pt idx="3942">
                  <c:v>3942</c:v>
                </c:pt>
                <c:pt idx="3943">
                  <c:v>3943</c:v>
                </c:pt>
                <c:pt idx="3944">
                  <c:v>3944</c:v>
                </c:pt>
                <c:pt idx="3945">
                  <c:v>3945</c:v>
                </c:pt>
                <c:pt idx="3946">
                  <c:v>3946</c:v>
                </c:pt>
                <c:pt idx="3947">
                  <c:v>3947</c:v>
                </c:pt>
                <c:pt idx="3948">
                  <c:v>3948</c:v>
                </c:pt>
                <c:pt idx="3949">
                  <c:v>3949</c:v>
                </c:pt>
                <c:pt idx="3950">
                  <c:v>3950</c:v>
                </c:pt>
                <c:pt idx="3951">
                  <c:v>3951</c:v>
                </c:pt>
                <c:pt idx="3952">
                  <c:v>3952</c:v>
                </c:pt>
                <c:pt idx="3953">
                  <c:v>3953</c:v>
                </c:pt>
                <c:pt idx="3954">
                  <c:v>3954</c:v>
                </c:pt>
                <c:pt idx="3955">
                  <c:v>3955</c:v>
                </c:pt>
                <c:pt idx="3956">
                  <c:v>3956</c:v>
                </c:pt>
                <c:pt idx="3957">
                  <c:v>3957</c:v>
                </c:pt>
                <c:pt idx="3958">
                  <c:v>3958</c:v>
                </c:pt>
                <c:pt idx="3959">
                  <c:v>3959</c:v>
                </c:pt>
                <c:pt idx="3960">
                  <c:v>3960</c:v>
                </c:pt>
                <c:pt idx="3961">
                  <c:v>3961</c:v>
                </c:pt>
                <c:pt idx="3962">
                  <c:v>3962</c:v>
                </c:pt>
                <c:pt idx="3963">
                  <c:v>3963</c:v>
                </c:pt>
                <c:pt idx="3964">
                  <c:v>3964</c:v>
                </c:pt>
                <c:pt idx="3965">
                  <c:v>3965</c:v>
                </c:pt>
                <c:pt idx="3966">
                  <c:v>3966</c:v>
                </c:pt>
                <c:pt idx="3967">
                  <c:v>3967</c:v>
                </c:pt>
                <c:pt idx="3968">
                  <c:v>3968</c:v>
                </c:pt>
                <c:pt idx="3969">
                  <c:v>3969</c:v>
                </c:pt>
                <c:pt idx="3970">
                  <c:v>3970</c:v>
                </c:pt>
                <c:pt idx="3971">
                  <c:v>3971</c:v>
                </c:pt>
                <c:pt idx="3972">
                  <c:v>3972</c:v>
                </c:pt>
                <c:pt idx="3973">
                  <c:v>3973</c:v>
                </c:pt>
                <c:pt idx="3974">
                  <c:v>3974</c:v>
                </c:pt>
                <c:pt idx="3975">
                  <c:v>3975</c:v>
                </c:pt>
                <c:pt idx="3976">
                  <c:v>3976</c:v>
                </c:pt>
                <c:pt idx="3977">
                  <c:v>3977</c:v>
                </c:pt>
                <c:pt idx="3978">
                  <c:v>3978</c:v>
                </c:pt>
                <c:pt idx="3979">
                  <c:v>3979</c:v>
                </c:pt>
                <c:pt idx="3980">
                  <c:v>3980</c:v>
                </c:pt>
                <c:pt idx="3981">
                  <c:v>3981</c:v>
                </c:pt>
                <c:pt idx="3982">
                  <c:v>3982</c:v>
                </c:pt>
                <c:pt idx="3983">
                  <c:v>3983</c:v>
                </c:pt>
                <c:pt idx="3984">
                  <c:v>3984</c:v>
                </c:pt>
                <c:pt idx="3985">
                  <c:v>3985</c:v>
                </c:pt>
                <c:pt idx="3986">
                  <c:v>3986</c:v>
                </c:pt>
                <c:pt idx="3987">
                  <c:v>3987</c:v>
                </c:pt>
                <c:pt idx="3988">
                  <c:v>3988</c:v>
                </c:pt>
                <c:pt idx="3989">
                  <c:v>3989</c:v>
                </c:pt>
                <c:pt idx="3990">
                  <c:v>3990</c:v>
                </c:pt>
                <c:pt idx="3991">
                  <c:v>3991</c:v>
                </c:pt>
                <c:pt idx="3992">
                  <c:v>3992</c:v>
                </c:pt>
                <c:pt idx="3993">
                  <c:v>3993</c:v>
                </c:pt>
                <c:pt idx="3994">
                  <c:v>3994</c:v>
                </c:pt>
                <c:pt idx="3995">
                  <c:v>3995</c:v>
                </c:pt>
                <c:pt idx="3996">
                  <c:v>3996</c:v>
                </c:pt>
                <c:pt idx="3997">
                  <c:v>3997</c:v>
                </c:pt>
                <c:pt idx="3998">
                  <c:v>3998</c:v>
                </c:pt>
                <c:pt idx="3999">
                  <c:v>3999</c:v>
                </c:pt>
                <c:pt idx="4000">
                  <c:v>4000</c:v>
                </c:pt>
                <c:pt idx="4001">
                  <c:v>4001</c:v>
                </c:pt>
                <c:pt idx="4002">
                  <c:v>4002</c:v>
                </c:pt>
                <c:pt idx="4003">
                  <c:v>4003</c:v>
                </c:pt>
                <c:pt idx="4004">
                  <c:v>4004</c:v>
                </c:pt>
                <c:pt idx="4005">
                  <c:v>4005</c:v>
                </c:pt>
                <c:pt idx="4006">
                  <c:v>4006</c:v>
                </c:pt>
                <c:pt idx="4007">
                  <c:v>4007</c:v>
                </c:pt>
                <c:pt idx="4008">
                  <c:v>4008</c:v>
                </c:pt>
                <c:pt idx="4009">
                  <c:v>4009</c:v>
                </c:pt>
                <c:pt idx="4010">
                  <c:v>4010</c:v>
                </c:pt>
                <c:pt idx="4011">
                  <c:v>4011</c:v>
                </c:pt>
                <c:pt idx="4012">
                  <c:v>4012</c:v>
                </c:pt>
                <c:pt idx="4013">
                  <c:v>4013</c:v>
                </c:pt>
                <c:pt idx="4014">
                  <c:v>4014</c:v>
                </c:pt>
                <c:pt idx="4015">
                  <c:v>4015</c:v>
                </c:pt>
                <c:pt idx="4016">
                  <c:v>4016</c:v>
                </c:pt>
                <c:pt idx="4017">
                  <c:v>4017</c:v>
                </c:pt>
                <c:pt idx="4018">
                  <c:v>4018</c:v>
                </c:pt>
                <c:pt idx="4019">
                  <c:v>4019</c:v>
                </c:pt>
                <c:pt idx="4020">
                  <c:v>4020</c:v>
                </c:pt>
                <c:pt idx="4021">
                  <c:v>4021</c:v>
                </c:pt>
                <c:pt idx="4022">
                  <c:v>4022</c:v>
                </c:pt>
                <c:pt idx="4023">
                  <c:v>4023</c:v>
                </c:pt>
                <c:pt idx="4024">
                  <c:v>4024</c:v>
                </c:pt>
                <c:pt idx="4025">
                  <c:v>4025</c:v>
                </c:pt>
                <c:pt idx="4026">
                  <c:v>4026</c:v>
                </c:pt>
                <c:pt idx="4027">
                  <c:v>4027</c:v>
                </c:pt>
                <c:pt idx="4028">
                  <c:v>4028</c:v>
                </c:pt>
                <c:pt idx="4029">
                  <c:v>4029</c:v>
                </c:pt>
                <c:pt idx="4030">
                  <c:v>4030</c:v>
                </c:pt>
                <c:pt idx="4031">
                  <c:v>4031</c:v>
                </c:pt>
                <c:pt idx="4032">
                  <c:v>4032</c:v>
                </c:pt>
                <c:pt idx="4033">
                  <c:v>4033</c:v>
                </c:pt>
                <c:pt idx="4034">
                  <c:v>4034</c:v>
                </c:pt>
                <c:pt idx="4035">
                  <c:v>4035</c:v>
                </c:pt>
                <c:pt idx="4036">
                  <c:v>4036</c:v>
                </c:pt>
                <c:pt idx="4037">
                  <c:v>4037</c:v>
                </c:pt>
                <c:pt idx="4038">
                  <c:v>4038</c:v>
                </c:pt>
                <c:pt idx="4039">
                  <c:v>4039</c:v>
                </c:pt>
                <c:pt idx="4040">
                  <c:v>4040</c:v>
                </c:pt>
                <c:pt idx="4041">
                  <c:v>4041</c:v>
                </c:pt>
                <c:pt idx="4042">
                  <c:v>4042</c:v>
                </c:pt>
                <c:pt idx="4043">
                  <c:v>4043</c:v>
                </c:pt>
                <c:pt idx="4044">
                  <c:v>4044</c:v>
                </c:pt>
                <c:pt idx="4045">
                  <c:v>4045</c:v>
                </c:pt>
                <c:pt idx="4046">
                  <c:v>4046</c:v>
                </c:pt>
                <c:pt idx="4047">
                  <c:v>4047</c:v>
                </c:pt>
                <c:pt idx="4048">
                  <c:v>4048</c:v>
                </c:pt>
                <c:pt idx="4049">
                  <c:v>4049</c:v>
                </c:pt>
                <c:pt idx="4050">
                  <c:v>4050</c:v>
                </c:pt>
                <c:pt idx="4051">
                  <c:v>4051</c:v>
                </c:pt>
                <c:pt idx="4052">
                  <c:v>4052</c:v>
                </c:pt>
                <c:pt idx="4053">
                  <c:v>4053</c:v>
                </c:pt>
                <c:pt idx="4054">
                  <c:v>4054</c:v>
                </c:pt>
                <c:pt idx="4055">
                  <c:v>4055</c:v>
                </c:pt>
                <c:pt idx="4056">
                  <c:v>4056</c:v>
                </c:pt>
                <c:pt idx="4057">
                  <c:v>4057</c:v>
                </c:pt>
                <c:pt idx="4058">
                  <c:v>4058</c:v>
                </c:pt>
                <c:pt idx="4059">
                  <c:v>4059</c:v>
                </c:pt>
                <c:pt idx="4060">
                  <c:v>4060</c:v>
                </c:pt>
                <c:pt idx="4061">
                  <c:v>4061</c:v>
                </c:pt>
                <c:pt idx="4062">
                  <c:v>4062</c:v>
                </c:pt>
                <c:pt idx="4063">
                  <c:v>4063</c:v>
                </c:pt>
                <c:pt idx="4064">
                  <c:v>4064</c:v>
                </c:pt>
                <c:pt idx="4065">
                  <c:v>4065</c:v>
                </c:pt>
                <c:pt idx="4066">
                  <c:v>4066</c:v>
                </c:pt>
                <c:pt idx="4067">
                  <c:v>4067</c:v>
                </c:pt>
                <c:pt idx="4068">
                  <c:v>4068</c:v>
                </c:pt>
                <c:pt idx="4069">
                  <c:v>4069</c:v>
                </c:pt>
                <c:pt idx="4070">
                  <c:v>4070</c:v>
                </c:pt>
                <c:pt idx="4071">
                  <c:v>4071</c:v>
                </c:pt>
                <c:pt idx="4072">
                  <c:v>4072</c:v>
                </c:pt>
                <c:pt idx="4073">
                  <c:v>4073</c:v>
                </c:pt>
                <c:pt idx="4074">
                  <c:v>4074</c:v>
                </c:pt>
                <c:pt idx="4075">
                  <c:v>4075</c:v>
                </c:pt>
                <c:pt idx="4076">
                  <c:v>4076</c:v>
                </c:pt>
                <c:pt idx="4077">
                  <c:v>4077</c:v>
                </c:pt>
                <c:pt idx="4078">
                  <c:v>4078</c:v>
                </c:pt>
                <c:pt idx="4079">
                  <c:v>4079</c:v>
                </c:pt>
                <c:pt idx="4080">
                  <c:v>4080</c:v>
                </c:pt>
                <c:pt idx="4081">
                  <c:v>4081</c:v>
                </c:pt>
                <c:pt idx="4082">
                  <c:v>4082</c:v>
                </c:pt>
                <c:pt idx="4083">
                  <c:v>4083</c:v>
                </c:pt>
                <c:pt idx="4084">
                  <c:v>4084</c:v>
                </c:pt>
                <c:pt idx="4085">
                  <c:v>4085</c:v>
                </c:pt>
                <c:pt idx="4086">
                  <c:v>4086</c:v>
                </c:pt>
                <c:pt idx="4087">
                  <c:v>4087</c:v>
                </c:pt>
                <c:pt idx="4088">
                  <c:v>4088</c:v>
                </c:pt>
                <c:pt idx="4089">
                  <c:v>4089</c:v>
                </c:pt>
                <c:pt idx="4090">
                  <c:v>4090</c:v>
                </c:pt>
                <c:pt idx="4091">
                  <c:v>4091</c:v>
                </c:pt>
                <c:pt idx="4092">
                  <c:v>4092</c:v>
                </c:pt>
                <c:pt idx="4093">
                  <c:v>4093</c:v>
                </c:pt>
                <c:pt idx="4094">
                  <c:v>4094</c:v>
                </c:pt>
                <c:pt idx="4095">
                  <c:v>4095</c:v>
                </c:pt>
                <c:pt idx="4096">
                  <c:v>4096</c:v>
                </c:pt>
                <c:pt idx="4097">
                  <c:v>4097</c:v>
                </c:pt>
                <c:pt idx="4098">
                  <c:v>4098</c:v>
                </c:pt>
                <c:pt idx="4099">
                  <c:v>4099</c:v>
                </c:pt>
                <c:pt idx="4100">
                  <c:v>4100</c:v>
                </c:pt>
                <c:pt idx="4101">
                  <c:v>4101</c:v>
                </c:pt>
                <c:pt idx="4102">
                  <c:v>4102</c:v>
                </c:pt>
                <c:pt idx="4103">
                  <c:v>4103</c:v>
                </c:pt>
                <c:pt idx="4104">
                  <c:v>4104</c:v>
                </c:pt>
                <c:pt idx="4105">
                  <c:v>4105</c:v>
                </c:pt>
                <c:pt idx="4106">
                  <c:v>4106</c:v>
                </c:pt>
                <c:pt idx="4107">
                  <c:v>4107</c:v>
                </c:pt>
                <c:pt idx="4108">
                  <c:v>4108</c:v>
                </c:pt>
                <c:pt idx="4109">
                  <c:v>4109</c:v>
                </c:pt>
                <c:pt idx="4110">
                  <c:v>4110</c:v>
                </c:pt>
                <c:pt idx="4111">
                  <c:v>4111</c:v>
                </c:pt>
                <c:pt idx="4112">
                  <c:v>4112</c:v>
                </c:pt>
                <c:pt idx="4113">
                  <c:v>4113</c:v>
                </c:pt>
                <c:pt idx="4114">
                  <c:v>4114</c:v>
                </c:pt>
                <c:pt idx="4115">
                  <c:v>4115</c:v>
                </c:pt>
                <c:pt idx="4116">
                  <c:v>4116</c:v>
                </c:pt>
                <c:pt idx="4117">
                  <c:v>4117</c:v>
                </c:pt>
                <c:pt idx="4118">
                  <c:v>4118</c:v>
                </c:pt>
                <c:pt idx="4119">
                  <c:v>4119</c:v>
                </c:pt>
                <c:pt idx="4120">
                  <c:v>4120</c:v>
                </c:pt>
                <c:pt idx="4121">
                  <c:v>4121</c:v>
                </c:pt>
                <c:pt idx="4122">
                  <c:v>4122</c:v>
                </c:pt>
                <c:pt idx="4123">
                  <c:v>4123</c:v>
                </c:pt>
                <c:pt idx="4124">
                  <c:v>4124</c:v>
                </c:pt>
                <c:pt idx="4125">
                  <c:v>4125</c:v>
                </c:pt>
                <c:pt idx="4126">
                  <c:v>4126</c:v>
                </c:pt>
                <c:pt idx="4127">
                  <c:v>4127</c:v>
                </c:pt>
                <c:pt idx="4128">
                  <c:v>4128</c:v>
                </c:pt>
                <c:pt idx="4129">
                  <c:v>4129</c:v>
                </c:pt>
                <c:pt idx="4130">
                  <c:v>4130</c:v>
                </c:pt>
                <c:pt idx="4131">
                  <c:v>4131</c:v>
                </c:pt>
                <c:pt idx="4132">
                  <c:v>4132</c:v>
                </c:pt>
                <c:pt idx="4133">
                  <c:v>4133</c:v>
                </c:pt>
                <c:pt idx="4134">
                  <c:v>4134</c:v>
                </c:pt>
                <c:pt idx="4135">
                  <c:v>4135</c:v>
                </c:pt>
                <c:pt idx="4136">
                  <c:v>4136</c:v>
                </c:pt>
                <c:pt idx="4137">
                  <c:v>4137</c:v>
                </c:pt>
                <c:pt idx="4138">
                  <c:v>4138</c:v>
                </c:pt>
                <c:pt idx="4139">
                  <c:v>4139</c:v>
                </c:pt>
                <c:pt idx="4140">
                  <c:v>4140</c:v>
                </c:pt>
                <c:pt idx="4141">
                  <c:v>4141</c:v>
                </c:pt>
                <c:pt idx="4142">
                  <c:v>4142</c:v>
                </c:pt>
                <c:pt idx="4143">
                  <c:v>4143</c:v>
                </c:pt>
                <c:pt idx="4144">
                  <c:v>4144</c:v>
                </c:pt>
                <c:pt idx="4145">
                  <c:v>4145</c:v>
                </c:pt>
                <c:pt idx="4146">
                  <c:v>4146</c:v>
                </c:pt>
                <c:pt idx="4147">
                  <c:v>4147</c:v>
                </c:pt>
                <c:pt idx="4148">
                  <c:v>4148</c:v>
                </c:pt>
                <c:pt idx="4149">
                  <c:v>4149</c:v>
                </c:pt>
                <c:pt idx="4150">
                  <c:v>4150</c:v>
                </c:pt>
                <c:pt idx="4151">
                  <c:v>4151</c:v>
                </c:pt>
                <c:pt idx="4152">
                  <c:v>4152</c:v>
                </c:pt>
                <c:pt idx="4153">
                  <c:v>4153</c:v>
                </c:pt>
                <c:pt idx="4154">
                  <c:v>4154</c:v>
                </c:pt>
                <c:pt idx="4155">
                  <c:v>4155</c:v>
                </c:pt>
                <c:pt idx="4156">
                  <c:v>4156</c:v>
                </c:pt>
                <c:pt idx="4157">
                  <c:v>4157</c:v>
                </c:pt>
                <c:pt idx="4158">
                  <c:v>4158</c:v>
                </c:pt>
                <c:pt idx="4159">
                  <c:v>4159</c:v>
                </c:pt>
                <c:pt idx="4160">
                  <c:v>4160</c:v>
                </c:pt>
                <c:pt idx="4161">
                  <c:v>4161</c:v>
                </c:pt>
                <c:pt idx="4162">
                  <c:v>4162</c:v>
                </c:pt>
                <c:pt idx="4163">
                  <c:v>4163</c:v>
                </c:pt>
                <c:pt idx="4164">
                  <c:v>4164</c:v>
                </c:pt>
                <c:pt idx="4165">
                  <c:v>4165</c:v>
                </c:pt>
                <c:pt idx="4166">
                  <c:v>4166</c:v>
                </c:pt>
                <c:pt idx="4167">
                  <c:v>4167</c:v>
                </c:pt>
                <c:pt idx="4168">
                  <c:v>4168</c:v>
                </c:pt>
                <c:pt idx="4169">
                  <c:v>4169</c:v>
                </c:pt>
                <c:pt idx="4170">
                  <c:v>4170</c:v>
                </c:pt>
                <c:pt idx="4171">
                  <c:v>4171</c:v>
                </c:pt>
                <c:pt idx="4172">
                  <c:v>4172</c:v>
                </c:pt>
                <c:pt idx="4173">
                  <c:v>4173</c:v>
                </c:pt>
                <c:pt idx="4174">
                  <c:v>4174</c:v>
                </c:pt>
                <c:pt idx="4175">
                  <c:v>4175</c:v>
                </c:pt>
                <c:pt idx="4176">
                  <c:v>4176</c:v>
                </c:pt>
                <c:pt idx="4177">
                  <c:v>4177</c:v>
                </c:pt>
                <c:pt idx="4178">
                  <c:v>4178</c:v>
                </c:pt>
                <c:pt idx="4179">
                  <c:v>4179</c:v>
                </c:pt>
                <c:pt idx="4180">
                  <c:v>4180</c:v>
                </c:pt>
                <c:pt idx="4181">
                  <c:v>4181</c:v>
                </c:pt>
                <c:pt idx="4182">
                  <c:v>4182</c:v>
                </c:pt>
                <c:pt idx="4183">
                  <c:v>4183</c:v>
                </c:pt>
                <c:pt idx="4184">
                  <c:v>4184</c:v>
                </c:pt>
                <c:pt idx="4185">
                  <c:v>4185</c:v>
                </c:pt>
                <c:pt idx="4186">
                  <c:v>4186</c:v>
                </c:pt>
                <c:pt idx="4187">
                  <c:v>4187</c:v>
                </c:pt>
                <c:pt idx="4188">
                  <c:v>4188</c:v>
                </c:pt>
                <c:pt idx="4189">
                  <c:v>4189</c:v>
                </c:pt>
                <c:pt idx="4190">
                  <c:v>4190</c:v>
                </c:pt>
                <c:pt idx="4191">
                  <c:v>4191</c:v>
                </c:pt>
                <c:pt idx="4192">
                  <c:v>4192</c:v>
                </c:pt>
                <c:pt idx="4193">
                  <c:v>4193</c:v>
                </c:pt>
                <c:pt idx="4194">
                  <c:v>4194</c:v>
                </c:pt>
                <c:pt idx="4195">
                  <c:v>4195</c:v>
                </c:pt>
                <c:pt idx="4196">
                  <c:v>4196</c:v>
                </c:pt>
                <c:pt idx="4197">
                  <c:v>4197</c:v>
                </c:pt>
                <c:pt idx="4198">
                  <c:v>4198</c:v>
                </c:pt>
                <c:pt idx="4199">
                  <c:v>4199</c:v>
                </c:pt>
                <c:pt idx="4200">
                  <c:v>4200</c:v>
                </c:pt>
                <c:pt idx="4201">
                  <c:v>4201</c:v>
                </c:pt>
                <c:pt idx="4202">
                  <c:v>4202</c:v>
                </c:pt>
                <c:pt idx="4203">
                  <c:v>4203</c:v>
                </c:pt>
                <c:pt idx="4204">
                  <c:v>4204</c:v>
                </c:pt>
                <c:pt idx="4205">
                  <c:v>4205</c:v>
                </c:pt>
                <c:pt idx="4206">
                  <c:v>4206</c:v>
                </c:pt>
                <c:pt idx="4207">
                  <c:v>4207</c:v>
                </c:pt>
                <c:pt idx="4208">
                  <c:v>4208</c:v>
                </c:pt>
                <c:pt idx="4209">
                  <c:v>4209</c:v>
                </c:pt>
                <c:pt idx="4210">
                  <c:v>4210</c:v>
                </c:pt>
                <c:pt idx="4211">
                  <c:v>4211</c:v>
                </c:pt>
                <c:pt idx="4212">
                  <c:v>4212</c:v>
                </c:pt>
                <c:pt idx="4213">
                  <c:v>4213</c:v>
                </c:pt>
                <c:pt idx="4214">
                  <c:v>4214</c:v>
                </c:pt>
                <c:pt idx="4215">
                  <c:v>4215</c:v>
                </c:pt>
                <c:pt idx="4216">
                  <c:v>4216</c:v>
                </c:pt>
                <c:pt idx="4217">
                  <c:v>4217</c:v>
                </c:pt>
                <c:pt idx="4218">
                  <c:v>4218</c:v>
                </c:pt>
                <c:pt idx="4219">
                  <c:v>4219</c:v>
                </c:pt>
                <c:pt idx="4220">
                  <c:v>4220</c:v>
                </c:pt>
                <c:pt idx="4221">
                  <c:v>4221</c:v>
                </c:pt>
                <c:pt idx="4222">
                  <c:v>4222</c:v>
                </c:pt>
                <c:pt idx="4223">
                  <c:v>4223</c:v>
                </c:pt>
                <c:pt idx="4224">
                  <c:v>4224</c:v>
                </c:pt>
                <c:pt idx="4225">
                  <c:v>4225</c:v>
                </c:pt>
                <c:pt idx="4226">
                  <c:v>4226</c:v>
                </c:pt>
                <c:pt idx="4227">
                  <c:v>4227</c:v>
                </c:pt>
                <c:pt idx="4228">
                  <c:v>4228</c:v>
                </c:pt>
                <c:pt idx="4229">
                  <c:v>4229</c:v>
                </c:pt>
                <c:pt idx="4230">
                  <c:v>4230</c:v>
                </c:pt>
                <c:pt idx="4231">
                  <c:v>4231</c:v>
                </c:pt>
                <c:pt idx="4232">
                  <c:v>4232</c:v>
                </c:pt>
                <c:pt idx="4233">
                  <c:v>4233</c:v>
                </c:pt>
                <c:pt idx="4234">
                  <c:v>4234</c:v>
                </c:pt>
                <c:pt idx="4235">
                  <c:v>4235</c:v>
                </c:pt>
                <c:pt idx="4236">
                  <c:v>4236</c:v>
                </c:pt>
                <c:pt idx="4237">
                  <c:v>4237</c:v>
                </c:pt>
                <c:pt idx="4238">
                  <c:v>4238</c:v>
                </c:pt>
                <c:pt idx="4239">
                  <c:v>4239</c:v>
                </c:pt>
                <c:pt idx="4240">
                  <c:v>4240</c:v>
                </c:pt>
                <c:pt idx="4241">
                  <c:v>4241</c:v>
                </c:pt>
                <c:pt idx="4242">
                  <c:v>4242</c:v>
                </c:pt>
                <c:pt idx="4243">
                  <c:v>4243</c:v>
                </c:pt>
                <c:pt idx="4244">
                  <c:v>4244</c:v>
                </c:pt>
                <c:pt idx="4245">
                  <c:v>4245</c:v>
                </c:pt>
                <c:pt idx="4246">
                  <c:v>4246</c:v>
                </c:pt>
                <c:pt idx="4247">
                  <c:v>4247</c:v>
                </c:pt>
                <c:pt idx="4248">
                  <c:v>4248</c:v>
                </c:pt>
                <c:pt idx="4249">
                  <c:v>4249</c:v>
                </c:pt>
                <c:pt idx="4250">
                  <c:v>4250</c:v>
                </c:pt>
                <c:pt idx="4251">
                  <c:v>4251</c:v>
                </c:pt>
                <c:pt idx="4252">
                  <c:v>4252</c:v>
                </c:pt>
                <c:pt idx="4253">
                  <c:v>4253</c:v>
                </c:pt>
                <c:pt idx="4254">
                  <c:v>4254</c:v>
                </c:pt>
                <c:pt idx="4255">
                  <c:v>4255</c:v>
                </c:pt>
                <c:pt idx="4256">
                  <c:v>4256</c:v>
                </c:pt>
                <c:pt idx="4257">
                  <c:v>4257</c:v>
                </c:pt>
                <c:pt idx="4258">
                  <c:v>4258</c:v>
                </c:pt>
                <c:pt idx="4259">
                  <c:v>4259</c:v>
                </c:pt>
                <c:pt idx="4260">
                  <c:v>4260</c:v>
                </c:pt>
                <c:pt idx="4261">
                  <c:v>4261</c:v>
                </c:pt>
                <c:pt idx="4262">
                  <c:v>4262</c:v>
                </c:pt>
                <c:pt idx="4263">
                  <c:v>4263</c:v>
                </c:pt>
                <c:pt idx="4264">
                  <c:v>4264</c:v>
                </c:pt>
                <c:pt idx="4265">
                  <c:v>4265</c:v>
                </c:pt>
                <c:pt idx="4266">
                  <c:v>4266</c:v>
                </c:pt>
                <c:pt idx="4267">
                  <c:v>4267</c:v>
                </c:pt>
                <c:pt idx="4268">
                  <c:v>4268</c:v>
                </c:pt>
                <c:pt idx="4269">
                  <c:v>4269</c:v>
                </c:pt>
                <c:pt idx="4270">
                  <c:v>4270</c:v>
                </c:pt>
                <c:pt idx="4271">
                  <c:v>4271</c:v>
                </c:pt>
                <c:pt idx="4272">
                  <c:v>4272</c:v>
                </c:pt>
                <c:pt idx="4273">
                  <c:v>4273</c:v>
                </c:pt>
                <c:pt idx="4274">
                  <c:v>4274</c:v>
                </c:pt>
                <c:pt idx="4275">
                  <c:v>4275</c:v>
                </c:pt>
                <c:pt idx="4276">
                  <c:v>4276</c:v>
                </c:pt>
                <c:pt idx="4277">
                  <c:v>4277</c:v>
                </c:pt>
                <c:pt idx="4278">
                  <c:v>4278</c:v>
                </c:pt>
                <c:pt idx="4279">
                  <c:v>4279</c:v>
                </c:pt>
                <c:pt idx="4280">
                  <c:v>4280</c:v>
                </c:pt>
                <c:pt idx="4281">
                  <c:v>4281</c:v>
                </c:pt>
                <c:pt idx="4282">
                  <c:v>4282</c:v>
                </c:pt>
                <c:pt idx="4283">
                  <c:v>4283</c:v>
                </c:pt>
                <c:pt idx="4284">
                  <c:v>4284</c:v>
                </c:pt>
                <c:pt idx="4285">
                  <c:v>4285</c:v>
                </c:pt>
                <c:pt idx="4286">
                  <c:v>4286</c:v>
                </c:pt>
                <c:pt idx="4287">
                  <c:v>4287</c:v>
                </c:pt>
                <c:pt idx="4288">
                  <c:v>4288</c:v>
                </c:pt>
                <c:pt idx="4289">
                  <c:v>4289</c:v>
                </c:pt>
                <c:pt idx="4290">
                  <c:v>4290</c:v>
                </c:pt>
                <c:pt idx="4291">
                  <c:v>4291</c:v>
                </c:pt>
                <c:pt idx="4292">
                  <c:v>4292</c:v>
                </c:pt>
                <c:pt idx="4293">
                  <c:v>4293</c:v>
                </c:pt>
                <c:pt idx="4294">
                  <c:v>4294</c:v>
                </c:pt>
                <c:pt idx="4295">
                  <c:v>4295</c:v>
                </c:pt>
                <c:pt idx="4296">
                  <c:v>4296</c:v>
                </c:pt>
                <c:pt idx="4297">
                  <c:v>4297</c:v>
                </c:pt>
                <c:pt idx="4298">
                  <c:v>4298</c:v>
                </c:pt>
                <c:pt idx="4299">
                  <c:v>4299</c:v>
                </c:pt>
                <c:pt idx="4300">
                  <c:v>4300</c:v>
                </c:pt>
                <c:pt idx="4301">
                  <c:v>4301</c:v>
                </c:pt>
                <c:pt idx="4302">
                  <c:v>4302</c:v>
                </c:pt>
                <c:pt idx="4303">
                  <c:v>4303</c:v>
                </c:pt>
                <c:pt idx="4304">
                  <c:v>4304</c:v>
                </c:pt>
                <c:pt idx="4305">
                  <c:v>4305</c:v>
                </c:pt>
                <c:pt idx="4306">
                  <c:v>4306</c:v>
                </c:pt>
                <c:pt idx="4307">
                  <c:v>4307</c:v>
                </c:pt>
                <c:pt idx="4308">
                  <c:v>4308</c:v>
                </c:pt>
                <c:pt idx="4309">
                  <c:v>4309</c:v>
                </c:pt>
                <c:pt idx="4310">
                  <c:v>4310</c:v>
                </c:pt>
                <c:pt idx="4311">
                  <c:v>4311</c:v>
                </c:pt>
                <c:pt idx="4312">
                  <c:v>4312</c:v>
                </c:pt>
                <c:pt idx="4313">
                  <c:v>4313</c:v>
                </c:pt>
                <c:pt idx="4314">
                  <c:v>4314</c:v>
                </c:pt>
                <c:pt idx="4315">
                  <c:v>4315</c:v>
                </c:pt>
                <c:pt idx="4316">
                  <c:v>4316</c:v>
                </c:pt>
                <c:pt idx="4317">
                  <c:v>4317</c:v>
                </c:pt>
                <c:pt idx="4318">
                  <c:v>4318</c:v>
                </c:pt>
                <c:pt idx="4319">
                  <c:v>4319</c:v>
                </c:pt>
                <c:pt idx="4320">
                  <c:v>4320</c:v>
                </c:pt>
                <c:pt idx="4321">
                  <c:v>4321</c:v>
                </c:pt>
                <c:pt idx="4322">
                  <c:v>4322</c:v>
                </c:pt>
                <c:pt idx="4323">
                  <c:v>4323</c:v>
                </c:pt>
                <c:pt idx="4324">
                  <c:v>4324</c:v>
                </c:pt>
                <c:pt idx="4325">
                  <c:v>4325</c:v>
                </c:pt>
                <c:pt idx="4326">
                  <c:v>4326</c:v>
                </c:pt>
                <c:pt idx="4327">
                  <c:v>4327</c:v>
                </c:pt>
                <c:pt idx="4328">
                  <c:v>4328</c:v>
                </c:pt>
                <c:pt idx="4329">
                  <c:v>4329</c:v>
                </c:pt>
                <c:pt idx="4330">
                  <c:v>4330</c:v>
                </c:pt>
                <c:pt idx="4331">
                  <c:v>4331</c:v>
                </c:pt>
                <c:pt idx="4332">
                  <c:v>4332</c:v>
                </c:pt>
                <c:pt idx="4333">
                  <c:v>4333</c:v>
                </c:pt>
                <c:pt idx="4334">
                  <c:v>4334</c:v>
                </c:pt>
                <c:pt idx="4335">
                  <c:v>4335</c:v>
                </c:pt>
                <c:pt idx="4336">
                  <c:v>4336</c:v>
                </c:pt>
                <c:pt idx="4337">
                  <c:v>4337</c:v>
                </c:pt>
                <c:pt idx="4338">
                  <c:v>4338</c:v>
                </c:pt>
                <c:pt idx="4339">
                  <c:v>4339</c:v>
                </c:pt>
                <c:pt idx="4340">
                  <c:v>4340</c:v>
                </c:pt>
                <c:pt idx="4341">
                  <c:v>4341</c:v>
                </c:pt>
                <c:pt idx="4342">
                  <c:v>4342</c:v>
                </c:pt>
                <c:pt idx="4343">
                  <c:v>4343</c:v>
                </c:pt>
                <c:pt idx="4344">
                  <c:v>4344</c:v>
                </c:pt>
                <c:pt idx="4345">
                  <c:v>4345</c:v>
                </c:pt>
                <c:pt idx="4346">
                  <c:v>4346</c:v>
                </c:pt>
                <c:pt idx="4347">
                  <c:v>4347</c:v>
                </c:pt>
                <c:pt idx="4348">
                  <c:v>4348</c:v>
                </c:pt>
                <c:pt idx="4349">
                  <c:v>4349</c:v>
                </c:pt>
                <c:pt idx="4350">
                  <c:v>4350</c:v>
                </c:pt>
                <c:pt idx="4351">
                  <c:v>4351</c:v>
                </c:pt>
                <c:pt idx="4352">
                  <c:v>4352</c:v>
                </c:pt>
                <c:pt idx="4353">
                  <c:v>4353</c:v>
                </c:pt>
                <c:pt idx="4354">
                  <c:v>4354</c:v>
                </c:pt>
                <c:pt idx="4355">
                  <c:v>4355</c:v>
                </c:pt>
                <c:pt idx="4356">
                  <c:v>4356</c:v>
                </c:pt>
                <c:pt idx="4357">
                  <c:v>4357</c:v>
                </c:pt>
                <c:pt idx="4358">
                  <c:v>4358</c:v>
                </c:pt>
                <c:pt idx="4359">
                  <c:v>4359</c:v>
                </c:pt>
                <c:pt idx="4360">
                  <c:v>4360</c:v>
                </c:pt>
                <c:pt idx="4361">
                  <c:v>4361</c:v>
                </c:pt>
                <c:pt idx="4362">
                  <c:v>4362</c:v>
                </c:pt>
                <c:pt idx="4363">
                  <c:v>4363</c:v>
                </c:pt>
                <c:pt idx="4364">
                  <c:v>4364</c:v>
                </c:pt>
                <c:pt idx="4365">
                  <c:v>4365</c:v>
                </c:pt>
                <c:pt idx="4366">
                  <c:v>4366</c:v>
                </c:pt>
                <c:pt idx="4367">
                  <c:v>4367</c:v>
                </c:pt>
                <c:pt idx="4368">
                  <c:v>4368</c:v>
                </c:pt>
                <c:pt idx="4369">
                  <c:v>4369</c:v>
                </c:pt>
                <c:pt idx="4370">
                  <c:v>4370</c:v>
                </c:pt>
                <c:pt idx="4371">
                  <c:v>4371</c:v>
                </c:pt>
                <c:pt idx="4372">
                  <c:v>4372</c:v>
                </c:pt>
                <c:pt idx="4373">
                  <c:v>4373</c:v>
                </c:pt>
                <c:pt idx="4374">
                  <c:v>4374</c:v>
                </c:pt>
                <c:pt idx="4375">
                  <c:v>4375</c:v>
                </c:pt>
                <c:pt idx="4376">
                  <c:v>4376</c:v>
                </c:pt>
                <c:pt idx="4377">
                  <c:v>4377</c:v>
                </c:pt>
                <c:pt idx="4378">
                  <c:v>4378</c:v>
                </c:pt>
                <c:pt idx="4379">
                  <c:v>4379</c:v>
                </c:pt>
                <c:pt idx="4380">
                  <c:v>4380</c:v>
                </c:pt>
                <c:pt idx="4381">
                  <c:v>4381</c:v>
                </c:pt>
                <c:pt idx="4382">
                  <c:v>4382</c:v>
                </c:pt>
                <c:pt idx="4383">
                  <c:v>4383</c:v>
                </c:pt>
                <c:pt idx="4384">
                  <c:v>4384</c:v>
                </c:pt>
                <c:pt idx="4385">
                  <c:v>4385</c:v>
                </c:pt>
                <c:pt idx="4386">
                  <c:v>4386</c:v>
                </c:pt>
                <c:pt idx="4387">
                  <c:v>4387</c:v>
                </c:pt>
                <c:pt idx="4388">
                  <c:v>4388</c:v>
                </c:pt>
                <c:pt idx="4389">
                  <c:v>4389</c:v>
                </c:pt>
                <c:pt idx="4390">
                  <c:v>4390</c:v>
                </c:pt>
                <c:pt idx="4391">
                  <c:v>4391</c:v>
                </c:pt>
                <c:pt idx="4392">
                  <c:v>4392</c:v>
                </c:pt>
                <c:pt idx="4393">
                  <c:v>4393</c:v>
                </c:pt>
                <c:pt idx="4394">
                  <c:v>4394</c:v>
                </c:pt>
                <c:pt idx="4395">
                  <c:v>4395</c:v>
                </c:pt>
                <c:pt idx="4396">
                  <c:v>4396</c:v>
                </c:pt>
                <c:pt idx="4397">
                  <c:v>4397</c:v>
                </c:pt>
                <c:pt idx="4398">
                  <c:v>4398</c:v>
                </c:pt>
                <c:pt idx="4399">
                  <c:v>4399</c:v>
                </c:pt>
                <c:pt idx="4400">
                  <c:v>4400</c:v>
                </c:pt>
                <c:pt idx="4401">
                  <c:v>4401</c:v>
                </c:pt>
                <c:pt idx="4402">
                  <c:v>4402</c:v>
                </c:pt>
                <c:pt idx="4403">
                  <c:v>4403</c:v>
                </c:pt>
                <c:pt idx="4404">
                  <c:v>4404</c:v>
                </c:pt>
                <c:pt idx="4405">
                  <c:v>4405</c:v>
                </c:pt>
                <c:pt idx="4406">
                  <c:v>4406</c:v>
                </c:pt>
                <c:pt idx="4407">
                  <c:v>4407</c:v>
                </c:pt>
                <c:pt idx="4408">
                  <c:v>4408</c:v>
                </c:pt>
                <c:pt idx="4409">
                  <c:v>4409</c:v>
                </c:pt>
                <c:pt idx="4410">
                  <c:v>4410</c:v>
                </c:pt>
                <c:pt idx="4411">
                  <c:v>4411</c:v>
                </c:pt>
                <c:pt idx="4412">
                  <c:v>4412</c:v>
                </c:pt>
                <c:pt idx="4413">
                  <c:v>4413</c:v>
                </c:pt>
                <c:pt idx="4414">
                  <c:v>4414</c:v>
                </c:pt>
                <c:pt idx="4415">
                  <c:v>4415</c:v>
                </c:pt>
                <c:pt idx="4416">
                  <c:v>4416</c:v>
                </c:pt>
                <c:pt idx="4417">
                  <c:v>4417</c:v>
                </c:pt>
                <c:pt idx="4418">
                  <c:v>4418</c:v>
                </c:pt>
                <c:pt idx="4419">
                  <c:v>4419</c:v>
                </c:pt>
                <c:pt idx="4420">
                  <c:v>4420</c:v>
                </c:pt>
                <c:pt idx="4421">
                  <c:v>4421</c:v>
                </c:pt>
                <c:pt idx="4422">
                  <c:v>4422</c:v>
                </c:pt>
                <c:pt idx="4423">
                  <c:v>4423</c:v>
                </c:pt>
                <c:pt idx="4424">
                  <c:v>4424</c:v>
                </c:pt>
                <c:pt idx="4425">
                  <c:v>4425</c:v>
                </c:pt>
                <c:pt idx="4426">
                  <c:v>4426</c:v>
                </c:pt>
                <c:pt idx="4427">
                  <c:v>4427</c:v>
                </c:pt>
                <c:pt idx="4428">
                  <c:v>4428</c:v>
                </c:pt>
                <c:pt idx="4429">
                  <c:v>4429</c:v>
                </c:pt>
                <c:pt idx="4430">
                  <c:v>4430</c:v>
                </c:pt>
                <c:pt idx="4431">
                  <c:v>4431</c:v>
                </c:pt>
                <c:pt idx="4432">
                  <c:v>4432</c:v>
                </c:pt>
                <c:pt idx="4433">
                  <c:v>4433</c:v>
                </c:pt>
                <c:pt idx="4434">
                  <c:v>4434</c:v>
                </c:pt>
                <c:pt idx="4435">
                  <c:v>4435</c:v>
                </c:pt>
                <c:pt idx="4436">
                  <c:v>4436</c:v>
                </c:pt>
                <c:pt idx="4437">
                  <c:v>4437</c:v>
                </c:pt>
                <c:pt idx="4438">
                  <c:v>4438</c:v>
                </c:pt>
                <c:pt idx="4439">
                  <c:v>4439</c:v>
                </c:pt>
                <c:pt idx="4440">
                  <c:v>4440</c:v>
                </c:pt>
                <c:pt idx="4441">
                  <c:v>4441</c:v>
                </c:pt>
                <c:pt idx="4442">
                  <c:v>4442</c:v>
                </c:pt>
                <c:pt idx="4443">
                  <c:v>4443</c:v>
                </c:pt>
                <c:pt idx="4444">
                  <c:v>4444</c:v>
                </c:pt>
                <c:pt idx="4445">
                  <c:v>4445</c:v>
                </c:pt>
                <c:pt idx="4446">
                  <c:v>4446</c:v>
                </c:pt>
                <c:pt idx="4447">
                  <c:v>4447</c:v>
                </c:pt>
                <c:pt idx="4448">
                  <c:v>4448</c:v>
                </c:pt>
                <c:pt idx="4449">
                  <c:v>4449</c:v>
                </c:pt>
                <c:pt idx="4450">
                  <c:v>4450</c:v>
                </c:pt>
                <c:pt idx="4451">
                  <c:v>4451</c:v>
                </c:pt>
                <c:pt idx="4452">
                  <c:v>4452</c:v>
                </c:pt>
                <c:pt idx="4453">
                  <c:v>4453</c:v>
                </c:pt>
                <c:pt idx="4454">
                  <c:v>4454</c:v>
                </c:pt>
                <c:pt idx="4455">
                  <c:v>4455</c:v>
                </c:pt>
                <c:pt idx="4456">
                  <c:v>4456</c:v>
                </c:pt>
                <c:pt idx="4457">
                  <c:v>4457</c:v>
                </c:pt>
                <c:pt idx="4458">
                  <c:v>4458</c:v>
                </c:pt>
                <c:pt idx="4459">
                  <c:v>4459</c:v>
                </c:pt>
                <c:pt idx="4460">
                  <c:v>4460</c:v>
                </c:pt>
                <c:pt idx="4461">
                  <c:v>4461</c:v>
                </c:pt>
                <c:pt idx="4462">
                  <c:v>4462</c:v>
                </c:pt>
                <c:pt idx="4463">
                  <c:v>4463</c:v>
                </c:pt>
                <c:pt idx="4464">
                  <c:v>4464</c:v>
                </c:pt>
                <c:pt idx="4465">
                  <c:v>4465</c:v>
                </c:pt>
                <c:pt idx="4466">
                  <c:v>4466</c:v>
                </c:pt>
                <c:pt idx="4467">
                  <c:v>4467</c:v>
                </c:pt>
                <c:pt idx="4468">
                  <c:v>4468</c:v>
                </c:pt>
                <c:pt idx="4469">
                  <c:v>4469</c:v>
                </c:pt>
                <c:pt idx="4470">
                  <c:v>4470</c:v>
                </c:pt>
                <c:pt idx="4471">
                  <c:v>4471</c:v>
                </c:pt>
                <c:pt idx="4472">
                  <c:v>4472</c:v>
                </c:pt>
                <c:pt idx="4473">
                  <c:v>4473</c:v>
                </c:pt>
                <c:pt idx="4474">
                  <c:v>4474</c:v>
                </c:pt>
                <c:pt idx="4475">
                  <c:v>4475</c:v>
                </c:pt>
                <c:pt idx="4476">
                  <c:v>4476</c:v>
                </c:pt>
                <c:pt idx="4477">
                  <c:v>4477</c:v>
                </c:pt>
                <c:pt idx="4478">
                  <c:v>4478</c:v>
                </c:pt>
                <c:pt idx="4479">
                  <c:v>4479</c:v>
                </c:pt>
                <c:pt idx="4480">
                  <c:v>4480</c:v>
                </c:pt>
                <c:pt idx="4481">
                  <c:v>4481</c:v>
                </c:pt>
                <c:pt idx="4482">
                  <c:v>4482</c:v>
                </c:pt>
                <c:pt idx="4483">
                  <c:v>4483</c:v>
                </c:pt>
                <c:pt idx="4484">
                  <c:v>4484</c:v>
                </c:pt>
                <c:pt idx="4485">
                  <c:v>4485</c:v>
                </c:pt>
                <c:pt idx="4486">
                  <c:v>4486</c:v>
                </c:pt>
                <c:pt idx="4487">
                  <c:v>4487</c:v>
                </c:pt>
                <c:pt idx="4488">
                  <c:v>4488</c:v>
                </c:pt>
                <c:pt idx="4489">
                  <c:v>4489</c:v>
                </c:pt>
                <c:pt idx="4490">
                  <c:v>4490</c:v>
                </c:pt>
                <c:pt idx="4491">
                  <c:v>4491</c:v>
                </c:pt>
                <c:pt idx="4492">
                  <c:v>4492</c:v>
                </c:pt>
                <c:pt idx="4493">
                  <c:v>4493</c:v>
                </c:pt>
                <c:pt idx="4494">
                  <c:v>4494</c:v>
                </c:pt>
                <c:pt idx="4495">
                  <c:v>4495</c:v>
                </c:pt>
                <c:pt idx="4496">
                  <c:v>4496</c:v>
                </c:pt>
                <c:pt idx="4497">
                  <c:v>4497</c:v>
                </c:pt>
                <c:pt idx="4498">
                  <c:v>4498</c:v>
                </c:pt>
                <c:pt idx="4499">
                  <c:v>4499</c:v>
                </c:pt>
                <c:pt idx="4500">
                  <c:v>4500</c:v>
                </c:pt>
                <c:pt idx="4501">
                  <c:v>4501</c:v>
                </c:pt>
                <c:pt idx="4502">
                  <c:v>4502</c:v>
                </c:pt>
                <c:pt idx="4503">
                  <c:v>4503</c:v>
                </c:pt>
                <c:pt idx="4504">
                  <c:v>4504</c:v>
                </c:pt>
                <c:pt idx="4505">
                  <c:v>4505</c:v>
                </c:pt>
                <c:pt idx="4506">
                  <c:v>4506</c:v>
                </c:pt>
                <c:pt idx="4507">
                  <c:v>4507</c:v>
                </c:pt>
                <c:pt idx="4508">
                  <c:v>4508</c:v>
                </c:pt>
                <c:pt idx="4509">
                  <c:v>4509</c:v>
                </c:pt>
                <c:pt idx="4510">
                  <c:v>4510</c:v>
                </c:pt>
                <c:pt idx="4511">
                  <c:v>4511</c:v>
                </c:pt>
                <c:pt idx="4512">
                  <c:v>4512</c:v>
                </c:pt>
                <c:pt idx="4513">
                  <c:v>4513</c:v>
                </c:pt>
                <c:pt idx="4514">
                  <c:v>4514</c:v>
                </c:pt>
                <c:pt idx="4515">
                  <c:v>4515</c:v>
                </c:pt>
                <c:pt idx="4516">
                  <c:v>4516</c:v>
                </c:pt>
                <c:pt idx="4517">
                  <c:v>4517</c:v>
                </c:pt>
                <c:pt idx="4518">
                  <c:v>4518</c:v>
                </c:pt>
                <c:pt idx="4519">
                  <c:v>4519</c:v>
                </c:pt>
                <c:pt idx="4520">
                  <c:v>4520</c:v>
                </c:pt>
                <c:pt idx="4521">
                  <c:v>4521</c:v>
                </c:pt>
                <c:pt idx="4522">
                  <c:v>4522</c:v>
                </c:pt>
                <c:pt idx="4523">
                  <c:v>4523</c:v>
                </c:pt>
                <c:pt idx="4524">
                  <c:v>4524</c:v>
                </c:pt>
                <c:pt idx="4525">
                  <c:v>4525</c:v>
                </c:pt>
                <c:pt idx="4526">
                  <c:v>4526</c:v>
                </c:pt>
                <c:pt idx="4527">
                  <c:v>4527</c:v>
                </c:pt>
                <c:pt idx="4528">
                  <c:v>4528</c:v>
                </c:pt>
                <c:pt idx="4529">
                  <c:v>4529</c:v>
                </c:pt>
                <c:pt idx="4530">
                  <c:v>4530</c:v>
                </c:pt>
                <c:pt idx="4531">
                  <c:v>4531</c:v>
                </c:pt>
                <c:pt idx="4532">
                  <c:v>4532</c:v>
                </c:pt>
                <c:pt idx="4533">
                  <c:v>4533</c:v>
                </c:pt>
                <c:pt idx="4534">
                  <c:v>4534</c:v>
                </c:pt>
                <c:pt idx="4535">
                  <c:v>4535</c:v>
                </c:pt>
                <c:pt idx="4536">
                  <c:v>4536</c:v>
                </c:pt>
                <c:pt idx="4537">
                  <c:v>4537</c:v>
                </c:pt>
                <c:pt idx="4538">
                  <c:v>4538</c:v>
                </c:pt>
                <c:pt idx="4539">
                  <c:v>4539</c:v>
                </c:pt>
                <c:pt idx="4540">
                  <c:v>4540</c:v>
                </c:pt>
                <c:pt idx="4541">
                  <c:v>4541</c:v>
                </c:pt>
                <c:pt idx="4542">
                  <c:v>4542</c:v>
                </c:pt>
                <c:pt idx="4543">
                  <c:v>4543</c:v>
                </c:pt>
                <c:pt idx="4544">
                  <c:v>4544</c:v>
                </c:pt>
                <c:pt idx="4545">
                  <c:v>4545</c:v>
                </c:pt>
                <c:pt idx="4546">
                  <c:v>4546</c:v>
                </c:pt>
                <c:pt idx="4547">
                  <c:v>4547</c:v>
                </c:pt>
                <c:pt idx="4548">
                  <c:v>4548</c:v>
                </c:pt>
                <c:pt idx="4549">
                  <c:v>4549</c:v>
                </c:pt>
                <c:pt idx="4550">
                  <c:v>4550</c:v>
                </c:pt>
                <c:pt idx="4551">
                  <c:v>4551</c:v>
                </c:pt>
                <c:pt idx="4552">
                  <c:v>4552</c:v>
                </c:pt>
                <c:pt idx="4553">
                  <c:v>4553</c:v>
                </c:pt>
                <c:pt idx="4554">
                  <c:v>4554</c:v>
                </c:pt>
                <c:pt idx="4555">
                  <c:v>4555</c:v>
                </c:pt>
                <c:pt idx="4556">
                  <c:v>4556</c:v>
                </c:pt>
                <c:pt idx="4557">
                  <c:v>4557</c:v>
                </c:pt>
                <c:pt idx="4558">
                  <c:v>4558</c:v>
                </c:pt>
                <c:pt idx="4559">
                  <c:v>4559</c:v>
                </c:pt>
                <c:pt idx="4560">
                  <c:v>4560</c:v>
                </c:pt>
                <c:pt idx="4561">
                  <c:v>4561</c:v>
                </c:pt>
                <c:pt idx="4562">
                  <c:v>4562</c:v>
                </c:pt>
                <c:pt idx="4563">
                  <c:v>4563</c:v>
                </c:pt>
                <c:pt idx="4564">
                  <c:v>4564</c:v>
                </c:pt>
                <c:pt idx="4565">
                  <c:v>4565</c:v>
                </c:pt>
                <c:pt idx="4566">
                  <c:v>4566</c:v>
                </c:pt>
                <c:pt idx="4567">
                  <c:v>4567</c:v>
                </c:pt>
                <c:pt idx="4568">
                  <c:v>4568</c:v>
                </c:pt>
                <c:pt idx="4569">
                  <c:v>4569</c:v>
                </c:pt>
                <c:pt idx="4570">
                  <c:v>4570</c:v>
                </c:pt>
                <c:pt idx="4571">
                  <c:v>4571</c:v>
                </c:pt>
                <c:pt idx="4572">
                  <c:v>4572</c:v>
                </c:pt>
                <c:pt idx="4573">
                  <c:v>4573</c:v>
                </c:pt>
                <c:pt idx="4574">
                  <c:v>4574</c:v>
                </c:pt>
                <c:pt idx="4575">
                  <c:v>4575</c:v>
                </c:pt>
                <c:pt idx="4576">
                  <c:v>4576</c:v>
                </c:pt>
                <c:pt idx="4577">
                  <c:v>4577</c:v>
                </c:pt>
                <c:pt idx="4578">
                  <c:v>4578</c:v>
                </c:pt>
                <c:pt idx="4579">
                  <c:v>4579</c:v>
                </c:pt>
                <c:pt idx="4580">
                  <c:v>4580</c:v>
                </c:pt>
                <c:pt idx="4581">
                  <c:v>4581</c:v>
                </c:pt>
                <c:pt idx="4582">
                  <c:v>4582</c:v>
                </c:pt>
                <c:pt idx="4583">
                  <c:v>4583</c:v>
                </c:pt>
                <c:pt idx="4584">
                  <c:v>4584</c:v>
                </c:pt>
                <c:pt idx="4585">
                  <c:v>4585</c:v>
                </c:pt>
                <c:pt idx="4586">
                  <c:v>4586</c:v>
                </c:pt>
                <c:pt idx="4587">
                  <c:v>4587</c:v>
                </c:pt>
                <c:pt idx="4588">
                  <c:v>4588</c:v>
                </c:pt>
                <c:pt idx="4589">
                  <c:v>4589</c:v>
                </c:pt>
                <c:pt idx="4590">
                  <c:v>4590</c:v>
                </c:pt>
                <c:pt idx="4591">
                  <c:v>4591</c:v>
                </c:pt>
                <c:pt idx="4592">
                  <c:v>4592</c:v>
                </c:pt>
                <c:pt idx="4593">
                  <c:v>4593</c:v>
                </c:pt>
                <c:pt idx="4594">
                  <c:v>4594</c:v>
                </c:pt>
                <c:pt idx="4595">
                  <c:v>4595</c:v>
                </c:pt>
                <c:pt idx="4596">
                  <c:v>4596</c:v>
                </c:pt>
                <c:pt idx="4597">
                  <c:v>4597</c:v>
                </c:pt>
                <c:pt idx="4598">
                  <c:v>4598</c:v>
                </c:pt>
                <c:pt idx="4599">
                  <c:v>4599</c:v>
                </c:pt>
                <c:pt idx="4600">
                  <c:v>4600</c:v>
                </c:pt>
                <c:pt idx="4601">
                  <c:v>4601</c:v>
                </c:pt>
                <c:pt idx="4602">
                  <c:v>4602</c:v>
                </c:pt>
                <c:pt idx="4603">
                  <c:v>4603</c:v>
                </c:pt>
                <c:pt idx="4604">
                  <c:v>4604</c:v>
                </c:pt>
                <c:pt idx="4605">
                  <c:v>4605</c:v>
                </c:pt>
                <c:pt idx="4606">
                  <c:v>4606</c:v>
                </c:pt>
                <c:pt idx="4607">
                  <c:v>4607</c:v>
                </c:pt>
                <c:pt idx="4608">
                  <c:v>4608</c:v>
                </c:pt>
                <c:pt idx="4609">
                  <c:v>4609</c:v>
                </c:pt>
                <c:pt idx="4610">
                  <c:v>4610</c:v>
                </c:pt>
                <c:pt idx="4611">
                  <c:v>4611</c:v>
                </c:pt>
                <c:pt idx="4612">
                  <c:v>4612</c:v>
                </c:pt>
                <c:pt idx="4613">
                  <c:v>4613</c:v>
                </c:pt>
                <c:pt idx="4614">
                  <c:v>4614</c:v>
                </c:pt>
                <c:pt idx="4615">
                  <c:v>4615</c:v>
                </c:pt>
                <c:pt idx="4616">
                  <c:v>4616</c:v>
                </c:pt>
                <c:pt idx="4617">
                  <c:v>4617</c:v>
                </c:pt>
                <c:pt idx="4618">
                  <c:v>4618</c:v>
                </c:pt>
                <c:pt idx="4619">
                  <c:v>4619</c:v>
                </c:pt>
                <c:pt idx="4620">
                  <c:v>4620</c:v>
                </c:pt>
                <c:pt idx="4621">
                  <c:v>4621</c:v>
                </c:pt>
                <c:pt idx="4622">
                  <c:v>4622</c:v>
                </c:pt>
                <c:pt idx="4623">
                  <c:v>4623</c:v>
                </c:pt>
                <c:pt idx="4624">
                  <c:v>4624</c:v>
                </c:pt>
                <c:pt idx="4625">
                  <c:v>4625</c:v>
                </c:pt>
                <c:pt idx="4626">
                  <c:v>4626</c:v>
                </c:pt>
                <c:pt idx="4627">
                  <c:v>4627</c:v>
                </c:pt>
                <c:pt idx="4628">
                  <c:v>4628</c:v>
                </c:pt>
                <c:pt idx="4629">
                  <c:v>4629</c:v>
                </c:pt>
                <c:pt idx="4630">
                  <c:v>4630</c:v>
                </c:pt>
                <c:pt idx="4631">
                  <c:v>4631</c:v>
                </c:pt>
                <c:pt idx="4632">
                  <c:v>4632</c:v>
                </c:pt>
                <c:pt idx="4633">
                  <c:v>4633</c:v>
                </c:pt>
                <c:pt idx="4634">
                  <c:v>4634</c:v>
                </c:pt>
                <c:pt idx="4635">
                  <c:v>4635</c:v>
                </c:pt>
                <c:pt idx="4636">
                  <c:v>4636</c:v>
                </c:pt>
                <c:pt idx="4637">
                  <c:v>4637</c:v>
                </c:pt>
                <c:pt idx="4638">
                  <c:v>4638</c:v>
                </c:pt>
                <c:pt idx="4639">
                  <c:v>4639</c:v>
                </c:pt>
                <c:pt idx="4640">
                  <c:v>4640</c:v>
                </c:pt>
                <c:pt idx="4641">
                  <c:v>4641</c:v>
                </c:pt>
                <c:pt idx="4642">
                  <c:v>4642</c:v>
                </c:pt>
                <c:pt idx="4643">
                  <c:v>4643</c:v>
                </c:pt>
                <c:pt idx="4644">
                  <c:v>4644</c:v>
                </c:pt>
                <c:pt idx="4645">
                  <c:v>4645</c:v>
                </c:pt>
                <c:pt idx="4646">
                  <c:v>4646</c:v>
                </c:pt>
                <c:pt idx="4647">
                  <c:v>4647</c:v>
                </c:pt>
                <c:pt idx="4648">
                  <c:v>4648</c:v>
                </c:pt>
                <c:pt idx="4649">
                  <c:v>4649</c:v>
                </c:pt>
                <c:pt idx="4650">
                  <c:v>4650</c:v>
                </c:pt>
                <c:pt idx="4651">
                  <c:v>4651</c:v>
                </c:pt>
                <c:pt idx="4652">
                  <c:v>4652</c:v>
                </c:pt>
                <c:pt idx="4653">
                  <c:v>4653</c:v>
                </c:pt>
                <c:pt idx="4654">
                  <c:v>4654</c:v>
                </c:pt>
                <c:pt idx="4655">
                  <c:v>4655</c:v>
                </c:pt>
                <c:pt idx="4656">
                  <c:v>4656</c:v>
                </c:pt>
                <c:pt idx="4657">
                  <c:v>4657</c:v>
                </c:pt>
                <c:pt idx="4658">
                  <c:v>4658</c:v>
                </c:pt>
                <c:pt idx="4659">
                  <c:v>4659</c:v>
                </c:pt>
                <c:pt idx="4660">
                  <c:v>4660</c:v>
                </c:pt>
                <c:pt idx="4661">
                  <c:v>4661</c:v>
                </c:pt>
                <c:pt idx="4662">
                  <c:v>4662</c:v>
                </c:pt>
                <c:pt idx="4663">
                  <c:v>4663</c:v>
                </c:pt>
                <c:pt idx="4664">
                  <c:v>4664</c:v>
                </c:pt>
                <c:pt idx="4665">
                  <c:v>4665</c:v>
                </c:pt>
                <c:pt idx="4666">
                  <c:v>4666</c:v>
                </c:pt>
                <c:pt idx="4667">
                  <c:v>4667</c:v>
                </c:pt>
                <c:pt idx="4668">
                  <c:v>4668</c:v>
                </c:pt>
                <c:pt idx="4669">
                  <c:v>4669</c:v>
                </c:pt>
                <c:pt idx="4670">
                  <c:v>4670</c:v>
                </c:pt>
                <c:pt idx="4671">
                  <c:v>4671</c:v>
                </c:pt>
                <c:pt idx="4672">
                  <c:v>4672</c:v>
                </c:pt>
                <c:pt idx="4673">
                  <c:v>4673</c:v>
                </c:pt>
                <c:pt idx="4674">
                  <c:v>4674</c:v>
                </c:pt>
                <c:pt idx="4675">
                  <c:v>4675</c:v>
                </c:pt>
                <c:pt idx="4676">
                  <c:v>4676</c:v>
                </c:pt>
                <c:pt idx="4677">
                  <c:v>4677</c:v>
                </c:pt>
                <c:pt idx="4678">
                  <c:v>4678</c:v>
                </c:pt>
                <c:pt idx="4679">
                  <c:v>4679</c:v>
                </c:pt>
                <c:pt idx="4680">
                  <c:v>4680</c:v>
                </c:pt>
                <c:pt idx="4681">
                  <c:v>4681</c:v>
                </c:pt>
                <c:pt idx="4682">
                  <c:v>4682</c:v>
                </c:pt>
                <c:pt idx="4683">
                  <c:v>4683</c:v>
                </c:pt>
                <c:pt idx="4684">
                  <c:v>4684</c:v>
                </c:pt>
                <c:pt idx="4685">
                  <c:v>4685</c:v>
                </c:pt>
                <c:pt idx="4686">
                  <c:v>4686</c:v>
                </c:pt>
                <c:pt idx="4687">
                  <c:v>4687</c:v>
                </c:pt>
                <c:pt idx="4688">
                  <c:v>4688</c:v>
                </c:pt>
                <c:pt idx="4689">
                  <c:v>4689</c:v>
                </c:pt>
                <c:pt idx="4690">
                  <c:v>4690</c:v>
                </c:pt>
                <c:pt idx="4691">
                  <c:v>4691</c:v>
                </c:pt>
                <c:pt idx="4692">
                  <c:v>4692</c:v>
                </c:pt>
                <c:pt idx="4693">
                  <c:v>4693</c:v>
                </c:pt>
                <c:pt idx="4694">
                  <c:v>4694</c:v>
                </c:pt>
                <c:pt idx="4695">
                  <c:v>4695</c:v>
                </c:pt>
                <c:pt idx="4696">
                  <c:v>4696</c:v>
                </c:pt>
                <c:pt idx="4697">
                  <c:v>4697</c:v>
                </c:pt>
                <c:pt idx="4698">
                  <c:v>4698</c:v>
                </c:pt>
                <c:pt idx="4699">
                  <c:v>4699</c:v>
                </c:pt>
                <c:pt idx="4700">
                  <c:v>4700</c:v>
                </c:pt>
                <c:pt idx="4701">
                  <c:v>4701</c:v>
                </c:pt>
                <c:pt idx="4702">
                  <c:v>4702</c:v>
                </c:pt>
                <c:pt idx="4703">
                  <c:v>4703</c:v>
                </c:pt>
                <c:pt idx="4704">
                  <c:v>4704</c:v>
                </c:pt>
                <c:pt idx="4705">
                  <c:v>4705</c:v>
                </c:pt>
                <c:pt idx="4706">
                  <c:v>4706</c:v>
                </c:pt>
                <c:pt idx="4707">
                  <c:v>4707</c:v>
                </c:pt>
                <c:pt idx="4708">
                  <c:v>4708</c:v>
                </c:pt>
                <c:pt idx="4709">
                  <c:v>4709</c:v>
                </c:pt>
                <c:pt idx="4710">
                  <c:v>4710</c:v>
                </c:pt>
                <c:pt idx="4711">
                  <c:v>4711</c:v>
                </c:pt>
                <c:pt idx="4712">
                  <c:v>4712</c:v>
                </c:pt>
                <c:pt idx="4713">
                  <c:v>4713</c:v>
                </c:pt>
                <c:pt idx="4714">
                  <c:v>4714</c:v>
                </c:pt>
                <c:pt idx="4715">
                  <c:v>4715</c:v>
                </c:pt>
                <c:pt idx="4716">
                  <c:v>4716</c:v>
                </c:pt>
                <c:pt idx="4717">
                  <c:v>4717</c:v>
                </c:pt>
                <c:pt idx="4718">
                  <c:v>4718</c:v>
                </c:pt>
                <c:pt idx="4719">
                  <c:v>4719</c:v>
                </c:pt>
                <c:pt idx="4720">
                  <c:v>4720</c:v>
                </c:pt>
                <c:pt idx="4721">
                  <c:v>4721</c:v>
                </c:pt>
                <c:pt idx="4722">
                  <c:v>4722</c:v>
                </c:pt>
                <c:pt idx="4723">
                  <c:v>4723</c:v>
                </c:pt>
                <c:pt idx="4724">
                  <c:v>4724</c:v>
                </c:pt>
                <c:pt idx="4725">
                  <c:v>4725</c:v>
                </c:pt>
                <c:pt idx="4726">
                  <c:v>4726</c:v>
                </c:pt>
                <c:pt idx="4727">
                  <c:v>4727</c:v>
                </c:pt>
                <c:pt idx="4728">
                  <c:v>4728</c:v>
                </c:pt>
                <c:pt idx="4729">
                  <c:v>4729</c:v>
                </c:pt>
                <c:pt idx="4730">
                  <c:v>4730</c:v>
                </c:pt>
                <c:pt idx="4731">
                  <c:v>4731</c:v>
                </c:pt>
                <c:pt idx="4732">
                  <c:v>4732</c:v>
                </c:pt>
                <c:pt idx="4733">
                  <c:v>4733</c:v>
                </c:pt>
                <c:pt idx="4734">
                  <c:v>4734</c:v>
                </c:pt>
                <c:pt idx="4735">
                  <c:v>4735</c:v>
                </c:pt>
                <c:pt idx="4736">
                  <c:v>4736</c:v>
                </c:pt>
                <c:pt idx="4737">
                  <c:v>4737</c:v>
                </c:pt>
                <c:pt idx="4738">
                  <c:v>4738</c:v>
                </c:pt>
                <c:pt idx="4739">
                  <c:v>4739</c:v>
                </c:pt>
                <c:pt idx="4740">
                  <c:v>4740</c:v>
                </c:pt>
                <c:pt idx="4741">
                  <c:v>4741</c:v>
                </c:pt>
                <c:pt idx="4742">
                  <c:v>4742</c:v>
                </c:pt>
                <c:pt idx="4743">
                  <c:v>4743</c:v>
                </c:pt>
                <c:pt idx="4744">
                  <c:v>4744</c:v>
                </c:pt>
                <c:pt idx="4745">
                  <c:v>4745</c:v>
                </c:pt>
                <c:pt idx="4746">
                  <c:v>4746</c:v>
                </c:pt>
                <c:pt idx="4747">
                  <c:v>4747</c:v>
                </c:pt>
                <c:pt idx="4748">
                  <c:v>4748</c:v>
                </c:pt>
                <c:pt idx="4749">
                  <c:v>4749</c:v>
                </c:pt>
                <c:pt idx="4750">
                  <c:v>4750</c:v>
                </c:pt>
                <c:pt idx="4751">
                  <c:v>4751</c:v>
                </c:pt>
                <c:pt idx="4752">
                  <c:v>4752</c:v>
                </c:pt>
                <c:pt idx="4753">
                  <c:v>4753</c:v>
                </c:pt>
                <c:pt idx="4754">
                  <c:v>4754</c:v>
                </c:pt>
                <c:pt idx="4755">
                  <c:v>4755</c:v>
                </c:pt>
                <c:pt idx="4756">
                  <c:v>4756</c:v>
                </c:pt>
                <c:pt idx="4757">
                  <c:v>4757</c:v>
                </c:pt>
                <c:pt idx="4758">
                  <c:v>4758</c:v>
                </c:pt>
                <c:pt idx="4759">
                  <c:v>4759</c:v>
                </c:pt>
                <c:pt idx="4760">
                  <c:v>4760</c:v>
                </c:pt>
                <c:pt idx="4761">
                  <c:v>4761</c:v>
                </c:pt>
                <c:pt idx="4762">
                  <c:v>4762</c:v>
                </c:pt>
                <c:pt idx="4763">
                  <c:v>4763</c:v>
                </c:pt>
                <c:pt idx="4764">
                  <c:v>4764</c:v>
                </c:pt>
                <c:pt idx="4765">
                  <c:v>4765</c:v>
                </c:pt>
                <c:pt idx="4766">
                  <c:v>4766</c:v>
                </c:pt>
                <c:pt idx="4767">
                  <c:v>4767</c:v>
                </c:pt>
                <c:pt idx="4768">
                  <c:v>4768</c:v>
                </c:pt>
                <c:pt idx="4769">
                  <c:v>4769</c:v>
                </c:pt>
                <c:pt idx="4770">
                  <c:v>4770</c:v>
                </c:pt>
                <c:pt idx="4771">
                  <c:v>4771</c:v>
                </c:pt>
                <c:pt idx="4772">
                  <c:v>4772</c:v>
                </c:pt>
                <c:pt idx="4773">
                  <c:v>4773</c:v>
                </c:pt>
                <c:pt idx="4774">
                  <c:v>4774</c:v>
                </c:pt>
                <c:pt idx="4775">
                  <c:v>4775</c:v>
                </c:pt>
                <c:pt idx="4776">
                  <c:v>4776</c:v>
                </c:pt>
                <c:pt idx="4777">
                  <c:v>4777</c:v>
                </c:pt>
                <c:pt idx="4778">
                  <c:v>4778</c:v>
                </c:pt>
                <c:pt idx="4779">
                  <c:v>4779</c:v>
                </c:pt>
                <c:pt idx="4780">
                  <c:v>4780</c:v>
                </c:pt>
                <c:pt idx="4781">
                  <c:v>4781</c:v>
                </c:pt>
                <c:pt idx="4782">
                  <c:v>4782</c:v>
                </c:pt>
                <c:pt idx="4783">
                  <c:v>4783</c:v>
                </c:pt>
                <c:pt idx="4784">
                  <c:v>4784</c:v>
                </c:pt>
                <c:pt idx="4785">
                  <c:v>4785</c:v>
                </c:pt>
                <c:pt idx="4786">
                  <c:v>4786</c:v>
                </c:pt>
                <c:pt idx="4787">
                  <c:v>4787</c:v>
                </c:pt>
                <c:pt idx="4788">
                  <c:v>4788</c:v>
                </c:pt>
                <c:pt idx="4789">
                  <c:v>4789</c:v>
                </c:pt>
                <c:pt idx="4790">
                  <c:v>4790</c:v>
                </c:pt>
                <c:pt idx="4791">
                  <c:v>4791</c:v>
                </c:pt>
                <c:pt idx="4792">
                  <c:v>4792</c:v>
                </c:pt>
                <c:pt idx="4793">
                  <c:v>4793</c:v>
                </c:pt>
                <c:pt idx="4794">
                  <c:v>4794</c:v>
                </c:pt>
                <c:pt idx="4795">
                  <c:v>4795</c:v>
                </c:pt>
                <c:pt idx="4796">
                  <c:v>4796</c:v>
                </c:pt>
                <c:pt idx="4797">
                  <c:v>4797</c:v>
                </c:pt>
                <c:pt idx="4798">
                  <c:v>4798</c:v>
                </c:pt>
                <c:pt idx="4799">
                  <c:v>4799</c:v>
                </c:pt>
                <c:pt idx="4800">
                  <c:v>4800</c:v>
                </c:pt>
                <c:pt idx="4801">
                  <c:v>4801</c:v>
                </c:pt>
                <c:pt idx="4802">
                  <c:v>4802</c:v>
                </c:pt>
                <c:pt idx="4803">
                  <c:v>4803</c:v>
                </c:pt>
                <c:pt idx="4804">
                  <c:v>4804</c:v>
                </c:pt>
                <c:pt idx="4805">
                  <c:v>4805</c:v>
                </c:pt>
                <c:pt idx="4806">
                  <c:v>4806</c:v>
                </c:pt>
                <c:pt idx="4807">
                  <c:v>4807</c:v>
                </c:pt>
                <c:pt idx="4808">
                  <c:v>4808</c:v>
                </c:pt>
                <c:pt idx="4809">
                  <c:v>4809</c:v>
                </c:pt>
                <c:pt idx="4810">
                  <c:v>4810</c:v>
                </c:pt>
                <c:pt idx="4811">
                  <c:v>4811</c:v>
                </c:pt>
                <c:pt idx="4812">
                  <c:v>4812</c:v>
                </c:pt>
                <c:pt idx="4813">
                  <c:v>4813</c:v>
                </c:pt>
                <c:pt idx="4814">
                  <c:v>4814</c:v>
                </c:pt>
                <c:pt idx="4815">
                  <c:v>4815</c:v>
                </c:pt>
                <c:pt idx="4816">
                  <c:v>4816</c:v>
                </c:pt>
                <c:pt idx="4817">
                  <c:v>4817</c:v>
                </c:pt>
                <c:pt idx="4818">
                  <c:v>4818</c:v>
                </c:pt>
                <c:pt idx="4819">
                  <c:v>4819</c:v>
                </c:pt>
                <c:pt idx="4820">
                  <c:v>4820</c:v>
                </c:pt>
                <c:pt idx="4821">
                  <c:v>4821</c:v>
                </c:pt>
                <c:pt idx="4822">
                  <c:v>4822</c:v>
                </c:pt>
                <c:pt idx="4823">
                  <c:v>4823</c:v>
                </c:pt>
                <c:pt idx="4824">
                  <c:v>4824</c:v>
                </c:pt>
                <c:pt idx="4825">
                  <c:v>4825</c:v>
                </c:pt>
                <c:pt idx="4826">
                  <c:v>4826</c:v>
                </c:pt>
                <c:pt idx="4827">
                  <c:v>4827</c:v>
                </c:pt>
                <c:pt idx="4828">
                  <c:v>4828</c:v>
                </c:pt>
                <c:pt idx="4829">
                  <c:v>4829</c:v>
                </c:pt>
                <c:pt idx="4830">
                  <c:v>4830</c:v>
                </c:pt>
                <c:pt idx="4831">
                  <c:v>4831</c:v>
                </c:pt>
                <c:pt idx="4832">
                  <c:v>4832</c:v>
                </c:pt>
                <c:pt idx="4833">
                  <c:v>4833</c:v>
                </c:pt>
                <c:pt idx="4834">
                  <c:v>4834</c:v>
                </c:pt>
                <c:pt idx="4835">
                  <c:v>4835</c:v>
                </c:pt>
                <c:pt idx="4836">
                  <c:v>4836</c:v>
                </c:pt>
                <c:pt idx="4837">
                  <c:v>4837</c:v>
                </c:pt>
                <c:pt idx="4838">
                  <c:v>4838</c:v>
                </c:pt>
              </c:numCache>
            </c:numRef>
          </c:xVal>
          <c:yVal>
            <c:numRef>
              <c:f>Sheet1!$D$1:$D$6214</c:f>
              <c:numCache>
                <c:formatCode>General</c:formatCode>
                <c:ptCount val="6214"/>
                <c:pt idx="0">
                  <c:v>13120104</c:v>
                </c:pt>
                <c:pt idx="1">
                  <c:v>5499294</c:v>
                </c:pt>
                <c:pt idx="2">
                  <c:v>2879840</c:v>
                </c:pt>
                <c:pt idx="3">
                  <c:v>1765800</c:v>
                </c:pt>
                <c:pt idx="4">
                  <c:v>1197694</c:v>
                </c:pt>
                <c:pt idx="5">
                  <c:v>866520</c:v>
                </c:pt>
                <c:pt idx="6">
                  <c:v>655743</c:v>
                </c:pt>
                <c:pt idx="7">
                  <c:v>514783</c:v>
                </c:pt>
                <c:pt idx="8">
                  <c:v>413800</c:v>
                </c:pt>
                <c:pt idx="9">
                  <c:v>339242</c:v>
                </c:pt>
                <c:pt idx="10">
                  <c:v>284423</c:v>
                </c:pt>
                <c:pt idx="11">
                  <c:v>240572</c:v>
                </c:pt>
                <c:pt idx="12">
                  <c:v>206480</c:v>
                </c:pt>
                <c:pt idx="13">
                  <c:v>179064</c:v>
                </c:pt>
                <c:pt idx="14">
                  <c:v>156540</c:v>
                </c:pt>
                <c:pt idx="15">
                  <c:v>137132</c:v>
                </c:pt>
                <c:pt idx="16">
                  <c:v>122012</c:v>
                </c:pt>
                <c:pt idx="17">
                  <c:v>109232</c:v>
                </c:pt>
                <c:pt idx="18">
                  <c:v>97321</c:v>
                </c:pt>
                <c:pt idx="19">
                  <c:v>88198</c:v>
                </c:pt>
                <c:pt idx="20">
                  <c:v>79781</c:v>
                </c:pt>
                <c:pt idx="21">
                  <c:v>73094</c:v>
                </c:pt>
                <c:pt idx="22">
                  <c:v>66158</c:v>
                </c:pt>
                <c:pt idx="23">
                  <c:v>60841</c:v>
                </c:pt>
                <c:pt idx="24">
                  <c:v>56031</c:v>
                </c:pt>
                <c:pt idx="25">
                  <c:v>51350</c:v>
                </c:pt>
                <c:pt idx="26">
                  <c:v>47688</c:v>
                </c:pt>
                <c:pt idx="27">
                  <c:v>43740</c:v>
                </c:pt>
                <c:pt idx="28">
                  <c:v>40694</c:v>
                </c:pt>
                <c:pt idx="29">
                  <c:v>37911</c:v>
                </c:pt>
                <c:pt idx="30">
                  <c:v>35629</c:v>
                </c:pt>
                <c:pt idx="31">
                  <c:v>33159</c:v>
                </c:pt>
                <c:pt idx="32">
                  <c:v>30895</c:v>
                </c:pt>
                <c:pt idx="33">
                  <c:v>29239</c:v>
                </c:pt>
                <c:pt idx="34">
                  <c:v>27507</c:v>
                </c:pt>
                <c:pt idx="35">
                  <c:v>25450</c:v>
                </c:pt>
                <c:pt idx="36">
                  <c:v>24181</c:v>
                </c:pt>
                <c:pt idx="37">
                  <c:v>22871</c:v>
                </c:pt>
                <c:pt idx="38">
                  <c:v>21367</c:v>
                </c:pt>
                <c:pt idx="39">
                  <c:v>20350</c:v>
                </c:pt>
                <c:pt idx="40">
                  <c:v>19050</c:v>
                </c:pt>
                <c:pt idx="41">
                  <c:v>18387</c:v>
                </c:pt>
                <c:pt idx="42">
                  <c:v>17524</c:v>
                </c:pt>
                <c:pt idx="43">
                  <c:v>16399</c:v>
                </c:pt>
                <c:pt idx="44">
                  <c:v>15679</c:v>
                </c:pt>
                <c:pt idx="45">
                  <c:v>14752</c:v>
                </c:pt>
                <c:pt idx="46">
                  <c:v>14006</c:v>
                </c:pt>
                <c:pt idx="47">
                  <c:v>13481</c:v>
                </c:pt>
                <c:pt idx="48">
                  <c:v>12902</c:v>
                </c:pt>
                <c:pt idx="49">
                  <c:v>12404</c:v>
                </c:pt>
                <c:pt idx="50">
                  <c:v>11689</c:v>
                </c:pt>
                <c:pt idx="51">
                  <c:v>11374</c:v>
                </c:pt>
                <c:pt idx="52">
                  <c:v>10744</c:v>
                </c:pt>
                <c:pt idx="53">
                  <c:v>10300</c:v>
                </c:pt>
                <c:pt idx="54">
                  <c:v>10065</c:v>
                </c:pt>
                <c:pt idx="55">
                  <c:v>9401</c:v>
                </c:pt>
                <c:pt idx="56">
                  <c:v>9111</c:v>
                </c:pt>
                <c:pt idx="57">
                  <c:v>8846</c:v>
                </c:pt>
                <c:pt idx="58">
                  <c:v>8436</c:v>
                </c:pt>
                <c:pt idx="59">
                  <c:v>8118</c:v>
                </c:pt>
                <c:pt idx="60">
                  <c:v>7875</c:v>
                </c:pt>
                <c:pt idx="61">
                  <c:v>7568</c:v>
                </c:pt>
                <c:pt idx="62">
                  <c:v>7257</c:v>
                </c:pt>
                <c:pt idx="63">
                  <c:v>6977</c:v>
                </c:pt>
                <c:pt idx="64">
                  <c:v>6747</c:v>
                </c:pt>
                <c:pt idx="65">
                  <c:v>6526</c:v>
                </c:pt>
                <c:pt idx="66">
                  <c:v>6288</c:v>
                </c:pt>
                <c:pt idx="67">
                  <c:v>6160</c:v>
                </c:pt>
                <c:pt idx="68">
                  <c:v>5646</c:v>
                </c:pt>
                <c:pt idx="69">
                  <c:v>5624</c:v>
                </c:pt>
                <c:pt idx="70">
                  <c:v>5472</c:v>
                </c:pt>
                <c:pt idx="71">
                  <c:v>5264</c:v>
                </c:pt>
                <c:pt idx="72">
                  <c:v>5044</c:v>
                </c:pt>
                <c:pt idx="73">
                  <c:v>4955</c:v>
                </c:pt>
                <c:pt idx="74">
                  <c:v>4747</c:v>
                </c:pt>
                <c:pt idx="75">
                  <c:v>4632</c:v>
                </c:pt>
                <c:pt idx="76">
                  <c:v>4461</c:v>
                </c:pt>
                <c:pt idx="77">
                  <c:v>4314</c:v>
                </c:pt>
                <c:pt idx="78">
                  <c:v>4286</c:v>
                </c:pt>
                <c:pt idx="79">
                  <c:v>4081</c:v>
                </c:pt>
                <c:pt idx="80">
                  <c:v>3934</c:v>
                </c:pt>
                <c:pt idx="81">
                  <c:v>3855</c:v>
                </c:pt>
                <c:pt idx="82">
                  <c:v>3737</c:v>
                </c:pt>
                <c:pt idx="83">
                  <c:v>3711</c:v>
                </c:pt>
                <c:pt idx="84">
                  <c:v>3626</c:v>
                </c:pt>
                <c:pt idx="85">
                  <c:v>3399</c:v>
                </c:pt>
                <c:pt idx="86">
                  <c:v>3290</c:v>
                </c:pt>
                <c:pt idx="87">
                  <c:v>3252</c:v>
                </c:pt>
                <c:pt idx="88">
                  <c:v>3146</c:v>
                </c:pt>
                <c:pt idx="89">
                  <c:v>3097</c:v>
                </c:pt>
                <c:pt idx="90">
                  <c:v>3066</c:v>
                </c:pt>
                <c:pt idx="91">
                  <c:v>2901</c:v>
                </c:pt>
                <c:pt idx="92">
                  <c:v>2838</c:v>
                </c:pt>
                <c:pt idx="93">
                  <c:v>2689</c:v>
                </c:pt>
                <c:pt idx="94">
                  <c:v>2671</c:v>
                </c:pt>
                <c:pt idx="95">
                  <c:v>2512</c:v>
                </c:pt>
                <c:pt idx="96">
                  <c:v>2537</c:v>
                </c:pt>
                <c:pt idx="97">
                  <c:v>2374</c:v>
                </c:pt>
                <c:pt idx="98">
                  <c:v>2383</c:v>
                </c:pt>
                <c:pt idx="99">
                  <c:v>2301</c:v>
                </c:pt>
                <c:pt idx="100">
                  <c:v>2329</c:v>
                </c:pt>
                <c:pt idx="101">
                  <c:v>2232</c:v>
                </c:pt>
                <c:pt idx="102">
                  <c:v>2183</c:v>
                </c:pt>
                <c:pt idx="103">
                  <c:v>2064</c:v>
                </c:pt>
                <c:pt idx="104">
                  <c:v>2045</c:v>
                </c:pt>
                <c:pt idx="105">
                  <c:v>2010</c:v>
                </c:pt>
                <c:pt idx="106">
                  <c:v>1877</c:v>
                </c:pt>
                <c:pt idx="107">
                  <c:v>1984</c:v>
                </c:pt>
                <c:pt idx="108">
                  <c:v>1888</c:v>
                </c:pt>
                <c:pt idx="109">
                  <c:v>1851</c:v>
                </c:pt>
                <c:pt idx="110">
                  <c:v>1862</c:v>
                </c:pt>
                <c:pt idx="111">
                  <c:v>1657</c:v>
                </c:pt>
                <c:pt idx="112">
                  <c:v>1710</c:v>
                </c:pt>
                <c:pt idx="113">
                  <c:v>1729</c:v>
                </c:pt>
                <c:pt idx="114">
                  <c:v>1579</c:v>
                </c:pt>
                <c:pt idx="115">
                  <c:v>1615</c:v>
                </c:pt>
                <c:pt idx="116">
                  <c:v>1616</c:v>
                </c:pt>
                <c:pt idx="117">
                  <c:v>1508</c:v>
                </c:pt>
                <c:pt idx="118">
                  <c:v>1555</c:v>
                </c:pt>
                <c:pt idx="119">
                  <c:v>1476</c:v>
                </c:pt>
                <c:pt idx="120">
                  <c:v>1456</c:v>
                </c:pt>
                <c:pt idx="121">
                  <c:v>1396</c:v>
                </c:pt>
                <c:pt idx="122">
                  <c:v>1360</c:v>
                </c:pt>
                <c:pt idx="123">
                  <c:v>1300</c:v>
                </c:pt>
                <c:pt idx="124">
                  <c:v>1267</c:v>
                </c:pt>
                <c:pt idx="125">
                  <c:v>1251</c:v>
                </c:pt>
                <c:pt idx="126">
                  <c:v>1262</c:v>
                </c:pt>
                <c:pt idx="127">
                  <c:v>1247</c:v>
                </c:pt>
                <c:pt idx="128">
                  <c:v>1208</c:v>
                </c:pt>
                <c:pt idx="129">
                  <c:v>1176</c:v>
                </c:pt>
                <c:pt idx="130">
                  <c:v>1195</c:v>
                </c:pt>
                <c:pt idx="131">
                  <c:v>1206</c:v>
                </c:pt>
                <c:pt idx="132">
                  <c:v>1109</c:v>
                </c:pt>
                <c:pt idx="133">
                  <c:v>1085</c:v>
                </c:pt>
                <c:pt idx="134">
                  <c:v>1074</c:v>
                </c:pt>
                <c:pt idx="135">
                  <c:v>1100</c:v>
                </c:pt>
                <c:pt idx="136">
                  <c:v>1088</c:v>
                </c:pt>
                <c:pt idx="137">
                  <c:v>1063</c:v>
                </c:pt>
                <c:pt idx="138">
                  <c:v>971</c:v>
                </c:pt>
                <c:pt idx="139">
                  <c:v>949</c:v>
                </c:pt>
                <c:pt idx="140">
                  <c:v>904</c:v>
                </c:pt>
                <c:pt idx="141">
                  <c:v>956</c:v>
                </c:pt>
                <c:pt idx="142">
                  <c:v>857</c:v>
                </c:pt>
                <c:pt idx="143">
                  <c:v>883</c:v>
                </c:pt>
                <c:pt idx="144">
                  <c:v>877</c:v>
                </c:pt>
                <c:pt idx="145">
                  <c:v>871</c:v>
                </c:pt>
                <c:pt idx="146">
                  <c:v>832</c:v>
                </c:pt>
                <c:pt idx="147">
                  <c:v>808</c:v>
                </c:pt>
                <c:pt idx="148">
                  <c:v>827</c:v>
                </c:pt>
                <c:pt idx="149">
                  <c:v>818</c:v>
                </c:pt>
                <c:pt idx="150">
                  <c:v>817</c:v>
                </c:pt>
                <c:pt idx="151">
                  <c:v>811</c:v>
                </c:pt>
                <c:pt idx="152">
                  <c:v>777</c:v>
                </c:pt>
                <c:pt idx="153">
                  <c:v>680</c:v>
                </c:pt>
                <c:pt idx="154">
                  <c:v>740</c:v>
                </c:pt>
                <c:pt idx="155">
                  <c:v>735</c:v>
                </c:pt>
                <c:pt idx="156">
                  <c:v>723</c:v>
                </c:pt>
                <c:pt idx="157">
                  <c:v>725</c:v>
                </c:pt>
                <c:pt idx="158">
                  <c:v>711</c:v>
                </c:pt>
                <c:pt idx="159">
                  <c:v>657</c:v>
                </c:pt>
                <c:pt idx="160">
                  <c:v>661</c:v>
                </c:pt>
                <c:pt idx="161">
                  <c:v>660</c:v>
                </c:pt>
                <c:pt idx="162">
                  <c:v>629</c:v>
                </c:pt>
                <c:pt idx="163">
                  <c:v>629</c:v>
                </c:pt>
                <c:pt idx="164">
                  <c:v>625</c:v>
                </c:pt>
                <c:pt idx="165">
                  <c:v>599</c:v>
                </c:pt>
                <c:pt idx="166">
                  <c:v>602</c:v>
                </c:pt>
                <c:pt idx="167">
                  <c:v>642</c:v>
                </c:pt>
                <c:pt idx="168">
                  <c:v>635</c:v>
                </c:pt>
                <c:pt idx="169">
                  <c:v>575</c:v>
                </c:pt>
                <c:pt idx="170">
                  <c:v>562</c:v>
                </c:pt>
                <c:pt idx="171">
                  <c:v>544</c:v>
                </c:pt>
                <c:pt idx="172">
                  <c:v>538</c:v>
                </c:pt>
                <c:pt idx="173">
                  <c:v>493</c:v>
                </c:pt>
                <c:pt idx="174">
                  <c:v>519</c:v>
                </c:pt>
                <c:pt idx="175">
                  <c:v>530</c:v>
                </c:pt>
                <c:pt idx="176">
                  <c:v>533</c:v>
                </c:pt>
                <c:pt idx="177">
                  <c:v>492</c:v>
                </c:pt>
                <c:pt idx="178">
                  <c:v>480</c:v>
                </c:pt>
                <c:pt idx="179">
                  <c:v>482</c:v>
                </c:pt>
                <c:pt idx="180">
                  <c:v>476</c:v>
                </c:pt>
                <c:pt idx="181">
                  <c:v>518</c:v>
                </c:pt>
                <c:pt idx="182">
                  <c:v>452</c:v>
                </c:pt>
                <c:pt idx="183">
                  <c:v>456</c:v>
                </c:pt>
                <c:pt idx="184">
                  <c:v>454</c:v>
                </c:pt>
                <c:pt idx="185">
                  <c:v>417</c:v>
                </c:pt>
                <c:pt idx="186">
                  <c:v>462</c:v>
                </c:pt>
                <c:pt idx="187">
                  <c:v>411</c:v>
                </c:pt>
                <c:pt idx="188">
                  <c:v>442</c:v>
                </c:pt>
                <c:pt idx="189">
                  <c:v>413</c:v>
                </c:pt>
                <c:pt idx="190">
                  <c:v>409</c:v>
                </c:pt>
                <c:pt idx="191">
                  <c:v>398</c:v>
                </c:pt>
                <c:pt idx="192">
                  <c:v>365</c:v>
                </c:pt>
                <c:pt idx="193">
                  <c:v>416</c:v>
                </c:pt>
                <c:pt idx="194">
                  <c:v>410</c:v>
                </c:pt>
                <c:pt idx="195">
                  <c:v>383</c:v>
                </c:pt>
                <c:pt idx="196">
                  <c:v>384</c:v>
                </c:pt>
                <c:pt idx="197">
                  <c:v>387</c:v>
                </c:pt>
                <c:pt idx="198">
                  <c:v>356</c:v>
                </c:pt>
                <c:pt idx="199">
                  <c:v>335</c:v>
                </c:pt>
                <c:pt idx="200">
                  <c:v>372</c:v>
                </c:pt>
                <c:pt idx="201">
                  <c:v>365</c:v>
                </c:pt>
                <c:pt idx="202">
                  <c:v>392</c:v>
                </c:pt>
                <c:pt idx="203">
                  <c:v>341</c:v>
                </c:pt>
                <c:pt idx="204">
                  <c:v>353</c:v>
                </c:pt>
                <c:pt idx="205">
                  <c:v>333</c:v>
                </c:pt>
                <c:pt idx="206">
                  <c:v>306</c:v>
                </c:pt>
                <c:pt idx="207">
                  <c:v>317</c:v>
                </c:pt>
                <c:pt idx="208">
                  <c:v>339</c:v>
                </c:pt>
                <c:pt idx="209">
                  <c:v>300</c:v>
                </c:pt>
                <c:pt idx="210">
                  <c:v>310</c:v>
                </c:pt>
                <c:pt idx="211">
                  <c:v>275</c:v>
                </c:pt>
                <c:pt idx="212">
                  <c:v>323</c:v>
                </c:pt>
                <c:pt idx="213">
                  <c:v>296</c:v>
                </c:pt>
                <c:pt idx="214">
                  <c:v>298</c:v>
                </c:pt>
                <c:pt idx="215">
                  <c:v>282</c:v>
                </c:pt>
                <c:pt idx="216">
                  <c:v>258</c:v>
                </c:pt>
                <c:pt idx="217">
                  <c:v>293</c:v>
                </c:pt>
                <c:pt idx="218">
                  <c:v>274</c:v>
                </c:pt>
                <c:pt idx="219">
                  <c:v>282</c:v>
                </c:pt>
                <c:pt idx="220">
                  <c:v>299</c:v>
                </c:pt>
                <c:pt idx="221">
                  <c:v>280</c:v>
                </c:pt>
                <c:pt idx="222">
                  <c:v>260</c:v>
                </c:pt>
                <c:pt idx="223">
                  <c:v>271</c:v>
                </c:pt>
                <c:pt idx="224">
                  <c:v>261</c:v>
                </c:pt>
                <c:pt idx="225">
                  <c:v>252</c:v>
                </c:pt>
                <c:pt idx="226">
                  <c:v>263</c:v>
                </c:pt>
                <c:pt idx="227">
                  <c:v>255</c:v>
                </c:pt>
                <c:pt idx="228">
                  <c:v>228</c:v>
                </c:pt>
                <c:pt idx="229">
                  <c:v>236</c:v>
                </c:pt>
                <c:pt idx="230">
                  <c:v>224</c:v>
                </c:pt>
                <c:pt idx="231">
                  <c:v>236</c:v>
                </c:pt>
                <c:pt idx="232">
                  <c:v>221</c:v>
                </c:pt>
                <c:pt idx="233">
                  <c:v>261</c:v>
                </c:pt>
                <c:pt idx="234">
                  <c:v>236</c:v>
                </c:pt>
                <c:pt idx="235">
                  <c:v>201</c:v>
                </c:pt>
                <c:pt idx="236">
                  <c:v>222</c:v>
                </c:pt>
                <c:pt idx="237">
                  <c:v>217</c:v>
                </c:pt>
                <c:pt idx="238">
                  <c:v>215</c:v>
                </c:pt>
                <c:pt idx="239">
                  <c:v>221</c:v>
                </c:pt>
                <c:pt idx="240">
                  <c:v>194</c:v>
                </c:pt>
                <c:pt idx="241">
                  <c:v>221</c:v>
                </c:pt>
                <c:pt idx="242">
                  <c:v>211</c:v>
                </c:pt>
                <c:pt idx="243">
                  <c:v>212</c:v>
                </c:pt>
                <c:pt idx="244">
                  <c:v>231</c:v>
                </c:pt>
                <c:pt idx="245">
                  <c:v>217</c:v>
                </c:pt>
                <c:pt idx="246">
                  <c:v>192</c:v>
                </c:pt>
                <c:pt idx="247">
                  <c:v>195</c:v>
                </c:pt>
                <c:pt idx="248">
                  <c:v>192</c:v>
                </c:pt>
                <c:pt idx="249">
                  <c:v>182</c:v>
                </c:pt>
                <c:pt idx="250">
                  <c:v>205</c:v>
                </c:pt>
                <c:pt idx="251">
                  <c:v>193</c:v>
                </c:pt>
                <c:pt idx="252">
                  <c:v>185</c:v>
                </c:pt>
                <c:pt idx="253">
                  <c:v>187</c:v>
                </c:pt>
                <c:pt idx="254">
                  <c:v>195</c:v>
                </c:pt>
                <c:pt idx="255">
                  <c:v>170</c:v>
                </c:pt>
                <c:pt idx="256">
                  <c:v>171</c:v>
                </c:pt>
                <c:pt idx="257">
                  <c:v>154</c:v>
                </c:pt>
                <c:pt idx="258">
                  <c:v>161</c:v>
                </c:pt>
                <c:pt idx="259">
                  <c:v>178</c:v>
                </c:pt>
                <c:pt idx="260">
                  <c:v>154</c:v>
                </c:pt>
                <c:pt idx="261">
                  <c:v>181</c:v>
                </c:pt>
                <c:pt idx="262">
                  <c:v>175</c:v>
                </c:pt>
                <c:pt idx="263">
                  <c:v>155</c:v>
                </c:pt>
                <c:pt idx="264">
                  <c:v>172</c:v>
                </c:pt>
                <c:pt idx="265">
                  <c:v>141</c:v>
                </c:pt>
                <c:pt idx="266">
                  <c:v>163</c:v>
                </c:pt>
                <c:pt idx="267">
                  <c:v>160</c:v>
                </c:pt>
                <c:pt idx="268">
                  <c:v>163</c:v>
                </c:pt>
                <c:pt idx="269">
                  <c:v>154</c:v>
                </c:pt>
                <c:pt idx="270">
                  <c:v>182</c:v>
                </c:pt>
                <c:pt idx="271">
                  <c:v>155</c:v>
                </c:pt>
                <c:pt idx="272">
                  <c:v>153</c:v>
                </c:pt>
                <c:pt idx="273">
                  <c:v>159</c:v>
                </c:pt>
                <c:pt idx="274">
                  <c:v>133</c:v>
                </c:pt>
                <c:pt idx="275">
                  <c:v>128</c:v>
                </c:pt>
                <c:pt idx="276">
                  <c:v>156</c:v>
                </c:pt>
                <c:pt idx="277">
                  <c:v>154</c:v>
                </c:pt>
                <c:pt idx="278">
                  <c:v>148</c:v>
                </c:pt>
                <c:pt idx="279">
                  <c:v>112</c:v>
                </c:pt>
                <c:pt idx="280">
                  <c:v>130</c:v>
                </c:pt>
                <c:pt idx="281">
                  <c:v>147</c:v>
                </c:pt>
                <c:pt idx="282">
                  <c:v>112</c:v>
                </c:pt>
                <c:pt idx="283">
                  <c:v>136</c:v>
                </c:pt>
                <c:pt idx="284">
                  <c:v>145</c:v>
                </c:pt>
                <c:pt idx="285">
                  <c:v>103</c:v>
                </c:pt>
                <c:pt idx="286">
                  <c:v>138</c:v>
                </c:pt>
                <c:pt idx="287">
                  <c:v>135</c:v>
                </c:pt>
                <c:pt idx="288">
                  <c:v>106</c:v>
                </c:pt>
                <c:pt idx="289">
                  <c:v>110</c:v>
                </c:pt>
                <c:pt idx="290">
                  <c:v>116</c:v>
                </c:pt>
                <c:pt idx="291">
                  <c:v>109</c:v>
                </c:pt>
                <c:pt idx="292">
                  <c:v>121</c:v>
                </c:pt>
                <c:pt idx="293">
                  <c:v>115</c:v>
                </c:pt>
                <c:pt idx="294">
                  <c:v>126</c:v>
                </c:pt>
                <c:pt idx="295">
                  <c:v>105</c:v>
                </c:pt>
                <c:pt idx="296">
                  <c:v>119</c:v>
                </c:pt>
                <c:pt idx="297">
                  <c:v>111</c:v>
                </c:pt>
                <c:pt idx="298">
                  <c:v>118</c:v>
                </c:pt>
                <c:pt idx="299">
                  <c:v>113</c:v>
                </c:pt>
                <c:pt idx="300">
                  <c:v>104</c:v>
                </c:pt>
                <c:pt idx="301">
                  <c:v>121</c:v>
                </c:pt>
                <c:pt idx="302">
                  <c:v>119</c:v>
                </c:pt>
                <c:pt idx="303">
                  <c:v>114</c:v>
                </c:pt>
                <c:pt idx="304">
                  <c:v>103</c:v>
                </c:pt>
                <c:pt idx="305">
                  <c:v>127</c:v>
                </c:pt>
                <c:pt idx="306">
                  <c:v>111</c:v>
                </c:pt>
                <c:pt idx="307">
                  <c:v>76</c:v>
                </c:pt>
                <c:pt idx="308">
                  <c:v>105</c:v>
                </c:pt>
                <c:pt idx="309">
                  <c:v>81</c:v>
                </c:pt>
                <c:pt idx="310">
                  <c:v>102</c:v>
                </c:pt>
                <c:pt idx="311">
                  <c:v>100</c:v>
                </c:pt>
                <c:pt idx="312">
                  <c:v>95</c:v>
                </c:pt>
                <c:pt idx="313">
                  <c:v>97</c:v>
                </c:pt>
                <c:pt idx="314">
                  <c:v>108</c:v>
                </c:pt>
                <c:pt idx="315">
                  <c:v>90</c:v>
                </c:pt>
                <c:pt idx="316">
                  <c:v>99</c:v>
                </c:pt>
                <c:pt idx="317">
                  <c:v>83</c:v>
                </c:pt>
                <c:pt idx="318">
                  <c:v>87</c:v>
                </c:pt>
                <c:pt idx="319">
                  <c:v>101</c:v>
                </c:pt>
                <c:pt idx="320">
                  <c:v>92</c:v>
                </c:pt>
                <c:pt idx="321">
                  <c:v>66</c:v>
                </c:pt>
                <c:pt idx="322">
                  <c:v>97</c:v>
                </c:pt>
                <c:pt idx="323">
                  <c:v>86</c:v>
                </c:pt>
                <c:pt idx="324">
                  <c:v>94</c:v>
                </c:pt>
                <c:pt idx="325">
                  <c:v>89</c:v>
                </c:pt>
                <c:pt idx="326">
                  <c:v>86</c:v>
                </c:pt>
                <c:pt idx="327">
                  <c:v>86</c:v>
                </c:pt>
                <c:pt idx="328">
                  <c:v>85</c:v>
                </c:pt>
                <c:pt idx="329">
                  <c:v>73</c:v>
                </c:pt>
                <c:pt idx="330">
                  <c:v>83</c:v>
                </c:pt>
                <c:pt idx="331">
                  <c:v>79</c:v>
                </c:pt>
                <c:pt idx="332">
                  <c:v>79</c:v>
                </c:pt>
                <c:pt idx="333">
                  <c:v>76</c:v>
                </c:pt>
                <c:pt idx="334">
                  <c:v>78</c:v>
                </c:pt>
                <c:pt idx="335">
                  <c:v>83</c:v>
                </c:pt>
                <c:pt idx="336">
                  <c:v>73</c:v>
                </c:pt>
                <c:pt idx="337">
                  <c:v>81</c:v>
                </c:pt>
                <c:pt idx="338">
                  <c:v>80</c:v>
                </c:pt>
                <c:pt idx="339">
                  <c:v>64</c:v>
                </c:pt>
                <c:pt idx="340">
                  <c:v>78</c:v>
                </c:pt>
                <c:pt idx="341">
                  <c:v>84</c:v>
                </c:pt>
                <c:pt idx="342">
                  <c:v>67</c:v>
                </c:pt>
                <c:pt idx="343">
                  <c:v>80</c:v>
                </c:pt>
                <c:pt idx="344">
                  <c:v>66</c:v>
                </c:pt>
                <c:pt idx="345">
                  <c:v>74</c:v>
                </c:pt>
                <c:pt idx="346">
                  <c:v>70</c:v>
                </c:pt>
                <c:pt idx="347">
                  <c:v>64</c:v>
                </c:pt>
                <c:pt idx="348">
                  <c:v>66</c:v>
                </c:pt>
                <c:pt idx="349">
                  <c:v>73</c:v>
                </c:pt>
                <c:pt idx="350">
                  <c:v>55</c:v>
                </c:pt>
                <c:pt idx="351">
                  <c:v>70</c:v>
                </c:pt>
                <c:pt idx="352">
                  <c:v>77</c:v>
                </c:pt>
                <c:pt idx="353">
                  <c:v>63</c:v>
                </c:pt>
                <c:pt idx="354">
                  <c:v>65</c:v>
                </c:pt>
                <c:pt idx="355">
                  <c:v>71</c:v>
                </c:pt>
                <c:pt idx="356">
                  <c:v>71</c:v>
                </c:pt>
                <c:pt idx="357">
                  <c:v>55</c:v>
                </c:pt>
                <c:pt idx="358">
                  <c:v>51</c:v>
                </c:pt>
                <c:pt idx="359">
                  <c:v>68</c:v>
                </c:pt>
                <c:pt idx="360">
                  <c:v>66</c:v>
                </c:pt>
                <c:pt idx="361">
                  <c:v>63</c:v>
                </c:pt>
                <c:pt idx="362">
                  <c:v>72</c:v>
                </c:pt>
                <c:pt idx="363">
                  <c:v>57</c:v>
                </c:pt>
                <c:pt idx="364">
                  <c:v>58</c:v>
                </c:pt>
                <c:pt idx="365">
                  <c:v>65</c:v>
                </c:pt>
                <c:pt idx="366">
                  <c:v>56</c:v>
                </c:pt>
                <c:pt idx="367">
                  <c:v>62</c:v>
                </c:pt>
                <c:pt idx="368">
                  <c:v>44</c:v>
                </c:pt>
                <c:pt idx="369">
                  <c:v>45</c:v>
                </c:pt>
                <c:pt idx="370">
                  <c:v>50</c:v>
                </c:pt>
                <c:pt idx="371">
                  <c:v>52</c:v>
                </c:pt>
                <c:pt idx="372">
                  <c:v>71</c:v>
                </c:pt>
                <c:pt idx="373">
                  <c:v>52</c:v>
                </c:pt>
                <c:pt idx="374">
                  <c:v>57</c:v>
                </c:pt>
                <c:pt idx="375">
                  <c:v>54</c:v>
                </c:pt>
                <c:pt idx="376">
                  <c:v>64</c:v>
                </c:pt>
                <c:pt idx="377">
                  <c:v>48</c:v>
                </c:pt>
                <c:pt idx="378">
                  <c:v>49</c:v>
                </c:pt>
                <c:pt idx="379">
                  <c:v>65</c:v>
                </c:pt>
                <c:pt idx="380">
                  <c:v>51</c:v>
                </c:pt>
                <c:pt idx="381">
                  <c:v>47</c:v>
                </c:pt>
                <c:pt idx="382">
                  <c:v>38</c:v>
                </c:pt>
                <c:pt idx="383">
                  <c:v>47</c:v>
                </c:pt>
                <c:pt idx="384">
                  <c:v>59</c:v>
                </c:pt>
                <c:pt idx="385">
                  <c:v>58</c:v>
                </c:pt>
                <c:pt idx="386">
                  <c:v>47</c:v>
                </c:pt>
                <c:pt idx="387">
                  <c:v>45</c:v>
                </c:pt>
                <c:pt idx="388">
                  <c:v>49</c:v>
                </c:pt>
                <c:pt idx="389">
                  <c:v>48</c:v>
                </c:pt>
                <c:pt idx="390">
                  <c:v>38</c:v>
                </c:pt>
                <c:pt idx="391">
                  <c:v>38</c:v>
                </c:pt>
                <c:pt idx="392">
                  <c:v>50</c:v>
                </c:pt>
                <c:pt idx="393">
                  <c:v>43</c:v>
                </c:pt>
                <c:pt idx="394">
                  <c:v>45</c:v>
                </c:pt>
                <c:pt idx="395">
                  <c:v>42</c:v>
                </c:pt>
                <c:pt idx="396">
                  <c:v>53</c:v>
                </c:pt>
                <c:pt idx="397">
                  <c:v>57</c:v>
                </c:pt>
                <c:pt idx="398">
                  <c:v>43</c:v>
                </c:pt>
                <c:pt idx="399">
                  <c:v>45</c:v>
                </c:pt>
                <c:pt idx="400">
                  <c:v>46</c:v>
                </c:pt>
                <c:pt idx="401">
                  <c:v>44</c:v>
                </c:pt>
                <c:pt idx="402">
                  <c:v>48</c:v>
                </c:pt>
                <c:pt idx="403">
                  <c:v>42</c:v>
                </c:pt>
                <c:pt idx="404">
                  <c:v>38</c:v>
                </c:pt>
                <c:pt idx="405">
                  <c:v>34</c:v>
                </c:pt>
                <c:pt idx="406">
                  <c:v>54</c:v>
                </c:pt>
                <c:pt idx="407">
                  <c:v>43</c:v>
                </c:pt>
                <c:pt idx="408">
                  <c:v>36</c:v>
                </c:pt>
                <c:pt idx="409">
                  <c:v>41</c:v>
                </c:pt>
                <c:pt idx="410">
                  <c:v>42</c:v>
                </c:pt>
                <c:pt idx="411">
                  <c:v>36</c:v>
                </c:pt>
                <c:pt idx="412">
                  <c:v>59</c:v>
                </c:pt>
                <c:pt idx="413">
                  <c:v>49</c:v>
                </c:pt>
                <c:pt idx="414">
                  <c:v>42</c:v>
                </c:pt>
                <c:pt idx="415">
                  <c:v>39</c:v>
                </c:pt>
                <c:pt idx="416">
                  <c:v>39</c:v>
                </c:pt>
                <c:pt idx="417">
                  <c:v>32</c:v>
                </c:pt>
                <c:pt idx="418">
                  <c:v>43</c:v>
                </c:pt>
                <c:pt idx="419">
                  <c:v>32</c:v>
                </c:pt>
                <c:pt idx="420">
                  <c:v>38</c:v>
                </c:pt>
                <c:pt idx="421">
                  <c:v>31</c:v>
                </c:pt>
                <c:pt idx="422">
                  <c:v>41</c:v>
                </c:pt>
                <c:pt idx="423">
                  <c:v>35</c:v>
                </c:pt>
                <c:pt idx="424">
                  <c:v>37</c:v>
                </c:pt>
                <c:pt idx="425">
                  <c:v>36</c:v>
                </c:pt>
                <c:pt idx="426">
                  <c:v>37</c:v>
                </c:pt>
                <c:pt idx="427">
                  <c:v>33</c:v>
                </c:pt>
                <c:pt idx="428">
                  <c:v>38</c:v>
                </c:pt>
                <c:pt idx="429">
                  <c:v>34</c:v>
                </c:pt>
                <c:pt idx="430">
                  <c:v>33</c:v>
                </c:pt>
                <c:pt idx="431">
                  <c:v>48</c:v>
                </c:pt>
                <c:pt idx="432">
                  <c:v>36</c:v>
                </c:pt>
                <c:pt idx="433">
                  <c:v>25</c:v>
                </c:pt>
                <c:pt idx="434">
                  <c:v>35</c:v>
                </c:pt>
                <c:pt idx="435">
                  <c:v>30</c:v>
                </c:pt>
                <c:pt idx="436">
                  <c:v>38</c:v>
                </c:pt>
                <c:pt idx="437">
                  <c:v>35</c:v>
                </c:pt>
                <c:pt idx="438">
                  <c:v>38</c:v>
                </c:pt>
                <c:pt idx="439">
                  <c:v>29</c:v>
                </c:pt>
                <c:pt idx="440">
                  <c:v>32</c:v>
                </c:pt>
                <c:pt idx="441">
                  <c:v>23</c:v>
                </c:pt>
                <c:pt idx="442">
                  <c:v>29</c:v>
                </c:pt>
                <c:pt idx="443">
                  <c:v>30</c:v>
                </c:pt>
                <c:pt idx="444">
                  <c:v>27</c:v>
                </c:pt>
                <c:pt idx="445">
                  <c:v>37</c:v>
                </c:pt>
                <c:pt idx="446">
                  <c:v>27</c:v>
                </c:pt>
                <c:pt idx="447">
                  <c:v>27</c:v>
                </c:pt>
                <c:pt idx="448">
                  <c:v>26</c:v>
                </c:pt>
                <c:pt idx="449">
                  <c:v>29</c:v>
                </c:pt>
                <c:pt idx="450">
                  <c:v>31</c:v>
                </c:pt>
                <c:pt idx="451">
                  <c:v>41</c:v>
                </c:pt>
                <c:pt idx="452">
                  <c:v>29</c:v>
                </c:pt>
                <c:pt idx="453">
                  <c:v>22</c:v>
                </c:pt>
                <c:pt idx="454">
                  <c:v>25</c:v>
                </c:pt>
                <c:pt idx="455">
                  <c:v>43</c:v>
                </c:pt>
                <c:pt idx="456">
                  <c:v>24</c:v>
                </c:pt>
                <c:pt idx="457">
                  <c:v>21</c:v>
                </c:pt>
                <c:pt idx="458">
                  <c:v>23</c:v>
                </c:pt>
                <c:pt idx="459">
                  <c:v>31</c:v>
                </c:pt>
                <c:pt idx="460">
                  <c:v>32</c:v>
                </c:pt>
                <c:pt idx="461">
                  <c:v>22</c:v>
                </c:pt>
                <c:pt idx="462">
                  <c:v>23</c:v>
                </c:pt>
                <c:pt idx="463">
                  <c:v>23</c:v>
                </c:pt>
                <c:pt idx="464">
                  <c:v>23</c:v>
                </c:pt>
                <c:pt idx="465">
                  <c:v>30</c:v>
                </c:pt>
                <c:pt idx="466">
                  <c:v>26</c:v>
                </c:pt>
                <c:pt idx="467">
                  <c:v>25</c:v>
                </c:pt>
                <c:pt idx="468">
                  <c:v>23</c:v>
                </c:pt>
                <c:pt idx="469">
                  <c:v>28</c:v>
                </c:pt>
                <c:pt idx="470">
                  <c:v>28</c:v>
                </c:pt>
                <c:pt idx="471">
                  <c:v>28</c:v>
                </c:pt>
                <c:pt idx="472">
                  <c:v>23</c:v>
                </c:pt>
                <c:pt idx="473">
                  <c:v>23</c:v>
                </c:pt>
                <c:pt idx="474">
                  <c:v>22</c:v>
                </c:pt>
                <c:pt idx="475">
                  <c:v>38</c:v>
                </c:pt>
                <c:pt idx="476">
                  <c:v>21</c:v>
                </c:pt>
                <c:pt idx="477">
                  <c:v>26</c:v>
                </c:pt>
                <c:pt idx="478">
                  <c:v>30</c:v>
                </c:pt>
                <c:pt idx="479">
                  <c:v>21</c:v>
                </c:pt>
                <c:pt idx="480">
                  <c:v>27</c:v>
                </c:pt>
                <c:pt idx="481">
                  <c:v>29</c:v>
                </c:pt>
                <c:pt idx="482">
                  <c:v>26</c:v>
                </c:pt>
                <c:pt idx="483">
                  <c:v>17</c:v>
                </c:pt>
                <c:pt idx="484">
                  <c:v>20</c:v>
                </c:pt>
                <c:pt idx="485">
                  <c:v>38</c:v>
                </c:pt>
                <c:pt idx="486">
                  <c:v>25</c:v>
                </c:pt>
                <c:pt idx="487">
                  <c:v>24</c:v>
                </c:pt>
                <c:pt idx="488">
                  <c:v>15</c:v>
                </c:pt>
                <c:pt idx="489">
                  <c:v>22</c:v>
                </c:pt>
                <c:pt idx="490">
                  <c:v>21</c:v>
                </c:pt>
                <c:pt idx="491">
                  <c:v>19</c:v>
                </c:pt>
                <c:pt idx="492">
                  <c:v>21</c:v>
                </c:pt>
                <c:pt idx="493">
                  <c:v>20</c:v>
                </c:pt>
                <c:pt idx="494">
                  <c:v>17</c:v>
                </c:pt>
                <c:pt idx="495">
                  <c:v>16</c:v>
                </c:pt>
                <c:pt idx="496">
                  <c:v>23</c:v>
                </c:pt>
                <c:pt idx="497">
                  <c:v>24</c:v>
                </c:pt>
                <c:pt idx="498">
                  <c:v>13</c:v>
                </c:pt>
                <c:pt idx="499">
                  <c:v>19</c:v>
                </c:pt>
                <c:pt idx="500">
                  <c:v>27</c:v>
                </c:pt>
                <c:pt idx="501">
                  <c:v>22</c:v>
                </c:pt>
                <c:pt idx="502">
                  <c:v>23</c:v>
                </c:pt>
                <c:pt idx="503">
                  <c:v>22</c:v>
                </c:pt>
                <c:pt idx="504">
                  <c:v>19</c:v>
                </c:pt>
                <c:pt idx="505">
                  <c:v>24</c:v>
                </c:pt>
                <c:pt idx="506">
                  <c:v>12</c:v>
                </c:pt>
                <c:pt idx="507">
                  <c:v>27</c:v>
                </c:pt>
                <c:pt idx="508">
                  <c:v>25</c:v>
                </c:pt>
                <c:pt idx="509">
                  <c:v>27</c:v>
                </c:pt>
                <c:pt idx="510">
                  <c:v>13</c:v>
                </c:pt>
                <c:pt idx="511">
                  <c:v>20</c:v>
                </c:pt>
                <c:pt idx="512">
                  <c:v>13</c:v>
                </c:pt>
                <c:pt idx="513">
                  <c:v>17</c:v>
                </c:pt>
                <c:pt idx="514">
                  <c:v>16</c:v>
                </c:pt>
                <c:pt idx="515">
                  <c:v>26</c:v>
                </c:pt>
                <c:pt idx="516">
                  <c:v>18</c:v>
                </c:pt>
                <c:pt idx="517">
                  <c:v>20</c:v>
                </c:pt>
                <c:pt idx="518">
                  <c:v>24</c:v>
                </c:pt>
                <c:pt idx="519">
                  <c:v>19</c:v>
                </c:pt>
                <c:pt idx="520">
                  <c:v>16</c:v>
                </c:pt>
                <c:pt idx="521">
                  <c:v>18</c:v>
                </c:pt>
                <c:pt idx="522">
                  <c:v>24</c:v>
                </c:pt>
                <c:pt idx="523">
                  <c:v>24</c:v>
                </c:pt>
                <c:pt idx="524">
                  <c:v>18</c:v>
                </c:pt>
                <c:pt idx="525">
                  <c:v>17</c:v>
                </c:pt>
                <c:pt idx="526">
                  <c:v>15</c:v>
                </c:pt>
                <c:pt idx="527">
                  <c:v>23</c:v>
                </c:pt>
                <c:pt idx="528">
                  <c:v>13</c:v>
                </c:pt>
                <c:pt idx="529">
                  <c:v>15</c:v>
                </c:pt>
                <c:pt idx="530">
                  <c:v>19</c:v>
                </c:pt>
                <c:pt idx="531">
                  <c:v>18</c:v>
                </c:pt>
                <c:pt idx="532">
                  <c:v>14</c:v>
                </c:pt>
                <c:pt idx="533">
                  <c:v>12</c:v>
                </c:pt>
                <c:pt idx="534">
                  <c:v>21</c:v>
                </c:pt>
                <c:pt idx="535">
                  <c:v>14</c:v>
                </c:pt>
                <c:pt idx="536">
                  <c:v>13</c:v>
                </c:pt>
                <c:pt idx="537">
                  <c:v>18</c:v>
                </c:pt>
                <c:pt idx="538">
                  <c:v>19</c:v>
                </c:pt>
                <c:pt idx="539">
                  <c:v>15</c:v>
                </c:pt>
                <c:pt idx="540">
                  <c:v>23</c:v>
                </c:pt>
                <c:pt idx="541">
                  <c:v>24</c:v>
                </c:pt>
                <c:pt idx="542">
                  <c:v>29</c:v>
                </c:pt>
                <c:pt idx="543">
                  <c:v>15</c:v>
                </c:pt>
                <c:pt idx="544">
                  <c:v>21</c:v>
                </c:pt>
                <c:pt idx="545">
                  <c:v>22</c:v>
                </c:pt>
                <c:pt idx="546">
                  <c:v>13</c:v>
                </c:pt>
                <c:pt idx="547">
                  <c:v>15</c:v>
                </c:pt>
                <c:pt idx="548">
                  <c:v>18</c:v>
                </c:pt>
                <c:pt idx="549">
                  <c:v>19</c:v>
                </c:pt>
                <c:pt idx="550">
                  <c:v>27</c:v>
                </c:pt>
                <c:pt idx="551">
                  <c:v>19</c:v>
                </c:pt>
                <c:pt idx="552">
                  <c:v>21</c:v>
                </c:pt>
                <c:pt idx="553">
                  <c:v>22</c:v>
                </c:pt>
                <c:pt idx="554">
                  <c:v>16</c:v>
                </c:pt>
                <c:pt idx="555">
                  <c:v>12</c:v>
                </c:pt>
                <c:pt idx="556">
                  <c:v>17</c:v>
                </c:pt>
                <c:pt idx="557">
                  <c:v>15</c:v>
                </c:pt>
                <c:pt idx="558">
                  <c:v>18</c:v>
                </c:pt>
                <c:pt idx="559">
                  <c:v>19</c:v>
                </c:pt>
                <c:pt idx="560">
                  <c:v>17</c:v>
                </c:pt>
                <c:pt idx="561">
                  <c:v>12</c:v>
                </c:pt>
                <c:pt idx="562">
                  <c:v>15</c:v>
                </c:pt>
                <c:pt idx="563">
                  <c:v>18</c:v>
                </c:pt>
                <c:pt idx="564">
                  <c:v>15</c:v>
                </c:pt>
                <c:pt idx="565">
                  <c:v>16</c:v>
                </c:pt>
                <c:pt idx="566">
                  <c:v>8</c:v>
                </c:pt>
                <c:pt idx="567">
                  <c:v>16</c:v>
                </c:pt>
                <c:pt idx="568">
                  <c:v>5</c:v>
                </c:pt>
                <c:pt idx="569">
                  <c:v>17</c:v>
                </c:pt>
                <c:pt idx="570">
                  <c:v>8</c:v>
                </c:pt>
                <c:pt idx="571">
                  <c:v>11</c:v>
                </c:pt>
                <c:pt idx="572">
                  <c:v>9</c:v>
                </c:pt>
                <c:pt idx="573">
                  <c:v>17</c:v>
                </c:pt>
                <c:pt idx="574">
                  <c:v>9</c:v>
                </c:pt>
                <c:pt idx="575">
                  <c:v>20</c:v>
                </c:pt>
                <c:pt idx="576">
                  <c:v>10</c:v>
                </c:pt>
                <c:pt idx="577">
                  <c:v>11</c:v>
                </c:pt>
                <c:pt idx="578">
                  <c:v>10</c:v>
                </c:pt>
                <c:pt idx="579">
                  <c:v>13</c:v>
                </c:pt>
                <c:pt idx="580">
                  <c:v>10</c:v>
                </c:pt>
                <c:pt idx="581">
                  <c:v>4</c:v>
                </c:pt>
                <c:pt idx="582">
                  <c:v>10</c:v>
                </c:pt>
                <c:pt idx="583">
                  <c:v>16</c:v>
                </c:pt>
                <c:pt idx="584">
                  <c:v>10</c:v>
                </c:pt>
                <c:pt idx="585">
                  <c:v>8</c:v>
                </c:pt>
                <c:pt idx="586">
                  <c:v>14</c:v>
                </c:pt>
                <c:pt idx="587">
                  <c:v>8</c:v>
                </c:pt>
                <c:pt idx="588">
                  <c:v>8</c:v>
                </c:pt>
                <c:pt idx="589">
                  <c:v>9</c:v>
                </c:pt>
                <c:pt idx="590">
                  <c:v>11</c:v>
                </c:pt>
                <c:pt idx="591">
                  <c:v>8</c:v>
                </c:pt>
                <c:pt idx="592">
                  <c:v>10</c:v>
                </c:pt>
                <c:pt idx="593">
                  <c:v>11</c:v>
                </c:pt>
                <c:pt idx="594">
                  <c:v>9</c:v>
                </c:pt>
                <c:pt idx="595">
                  <c:v>17</c:v>
                </c:pt>
                <c:pt idx="596">
                  <c:v>12</c:v>
                </c:pt>
                <c:pt idx="597">
                  <c:v>22</c:v>
                </c:pt>
                <c:pt idx="598">
                  <c:v>16</c:v>
                </c:pt>
                <c:pt idx="599">
                  <c:v>15</c:v>
                </c:pt>
                <c:pt idx="600">
                  <c:v>16</c:v>
                </c:pt>
                <c:pt idx="601">
                  <c:v>19</c:v>
                </c:pt>
                <c:pt idx="602">
                  <c:v>9</c:v>
                </c:pt>
                <c:pt idx="603">
                  <c:v>16</c:v>
                </c:pt>
                <c:pt idx="604">
                  <c:v>9</c:v>
                </c:pt>
                <c:pt idx="605">
                  <c:v>11</c:v>
                </c:pt>
                <c:pt idx="606">
                  <c:v>8</c:v>
                </c:pt>
                <c:pt idx="607">
                  <c:v>12</c:v>
                </c:pt>
                <c:pt idx="608">
                  <c:v>13</c:v>
                </c:pt>
                <c:pt idx="609">
                  <c:v>9</c:v>
                </c:pt>
                <c:pt idx="610">
                  <c:v>10</c:v>
                </c:pt>
                <c:pt idx="611">
                  <c:v>14</c:v>
                </c:pt>
                <c:pt idx="612">
                  <c:v>10</c:v>
                </c:pt>
                <c:pt idx="613">
                  <c:v>11</c:v>
                </c:pt>
                <c:pt idx="614">
                  <c:v>10</c:v>
                </c:pt>
                <c:pt idx="615">
                  <c:v>14</c:v>
                </c:pt>
                <c:pt idx="616">
                  <c:v>7</c:v>
                </c:pt>
                <c:pt idx="617">
                  <c:v>10</c:v>
                </c:pt>
                <c:pt idx="618">
                  <c:v>16</c:v>
                </c:pt>
                <c:pt idx="619">
                  <c:v>11</c:v>
                </c:pt>
                <c:pt idx="620">
                  <c:v>10</c:v>
                </c:pt>
                <c:pt idx="621">
                  <c:v>5</c:v>
                </c:pt>
                <c:pt idx="622">
                  <c:v>6</c:v>
                </c:pt>
                <c:pt idx="623">
                  <c:v>12</c:v>
                </c:pt>
                <c:pt idx="624">
                  <c:v>11</c:v>
                </c:pt>
                <c:pt idx="625">
                  <c:v>6</c:v>
                </c:pt>
                <c:pt idx="626">
                  <c:v>12</c:v>
                </c:pt>
                <c:pt idx="627">
                  <c:v>13</c:v>
                </c:pt>
                <c:pt idx="628">
                  <c:v>10</c:v>
                </c:pt>
                <c:pt idx="629">
                  <c:v>13</c:v>
                </c:pt>
                <c:pt idx="630">
                  <c:v>14</c:v>
                </c:pt>
                <c:pt idx="631">
                  <c:v>8</c:v>
                </c:pt>
                <c:pt idx="632">
                  <c:v>8</c:v>
                </c:pt>
                <c:pt idx="633">
                  <c:v>10</c:v>
                </c:pt>
                <c:pt idx="634">
                  <c:v>11</c:v>
                </c:pt>
                <c:pt idx="635">
                  <c:v>10</c:v>
                </c:pt>
                <c:pt idx="636">
                  <c:v>11</c:v>
                </c:pt>
                <c:pt idx="637">
                  <c:v>6</c:v>
                </c:pt>
                <c:pt idx="638">
                  <c:v>8</c:v>
                </c:pt>
                <c:pt idx="639">
                  <c:v>7</c:v>
                </c:pt>
                <c:pt idx="640">
                  <c:v>10</c:v>
                </c:pt>
                <c:pt idx="641">
                  <c:v>9</c:v>
                </c:pt>
                <c:pt idx="642">
                  <c:v>4</c:v>
                </c:pt>
                <c:pt idx="643">
                  <c:v>8</c:v>
                </c:pt>
                <c:pt idx="644">
                  <c:v>9</c:v>
                </c:pt>
                <c:pt idx="645">
                  <c:v>14</c:v>
                </c:pt>
                <c:pt idx="646">
                  <c:v>12</c:v>
                </c:pt>
                <c:pt idx="647">
                  <c:v>10</c:v>
                </c:pt>
                <c:pt idx="648">
                  <c:v>11</c:v>
                </c:pt>
                <c:pt idx="649">
                  <c:v>11</c:v>
                </c:pt>
                <c:pt idx="650">
                  <c:v>15</c:v>
                </c:pt>
                <c:pt idx="651">
                  <c:v>10</c:v>
                </c:pt>
                <c:pt idx="652">
                  <c:v>5</c:v>
                </c:pt>
                <c:pt idx="653">
                  <c:v>8</c:v>
                </c:pt>
                <c:pt idx="654">
                  <c:v>6</c:v>
                </c:pt>
                <c:pt idx="655">
                  <c:v>8</c:v>
                </c:pt>
                <c:pt idx="656">
                  <c:v>9</c:v>
                </c:pt>
                <c:pt idx="657">
                  <c:v>8</c:v>
                </c:pt>
                <c:pt idx="658">
                  <c:v>7</c:v>
                </c:pt>
                <c:pt idx="659">
                  <c:v>9</c:v>
                </c:pt>
                <c:pt idx="660">
                  <c:v>7</c:v>
                </c:pt>
                <c:pt idx="661">
                  <c:v>5</c:v>
                </c:pt>
                <c:pt idx="662">
                  <c:v>11</c:v>
                </c:pt>
                <c:pt idx="663">
                  <c:v>8</c:v>
                </c:pt>
                <c:pt idx="664">
                  <c:v>3</c:v>
                </c:pt>
                <c:pt idx="665">
                  <c:v>8</c:v>
                </c:pt>
                <c:pt idx="666">
                  <c:v>9</c:v>
                </c:pt>
                <c:pt idx="667">
                  <c:v>6</c:v>
                </c:pt>
                <c:pt idx="668">
                  <c:v>10</c:v>
                </c:pt>
                <c:pt idx="669">
                  <c:v>3</c:v>
                </c:pt>
                <c:pt idx="670">
                  <c:v>8</c:v>
                </c:pt>
                <c:pt idx="671">
                  <c:v>8</c:v>
                </c:pt>
                <c:pt idx="672">
                  <c:v>11</c:v>
                </c:pt>
                <c:pt idx="673">
                  <c:v>11</c:v>
                </c:pt>
                <c:pt idx="674">
                  <c:v>10</c:v>
                </c:pt>
                <c:pt idx="675">
                  <c:v>8</c:v>
                </c:pt>
                <c:pt idx="676">
                  <c:v>6</c:v>
                </c:pt>
                <c:pt idx="677">
                  <c:v>2</c:v>
                </c:pt>
                <c:pt idx="678">
                  <c:v>6</c:v>
                </c:pt>
                <c:pt idx="679">
                  <c:v>6</c:v>
                </c:pt>
                <c:pt idx="680">
                  <c:v>11</c:v>
                </c:pt>
                <c:pt idx="681">
                  <c:v>10</c:v>
                </c:pt>
                <c:pt idx="682">
                  <c:v>9</c:v>
                </c:pt>
                <c:pt idx="683">
                  <c:v>8</c:v>
                </c:pt>
                <c:pt idx="684">
                  <c:v>10</c:v>
                </c:pt>
                <c:pt idx="685">
                  <c:v>10</c:v>
                </c:pt>
                <c:pt idx="686">
                  <c:v>8</c:v>
                </c:pt>
                <c:pt idx="687">
                  <c:v>7</c:v>
                </c:pt>
                <c:pt idx="688">
                  <c:v>3</c:v>
                </c:pt>
                <c:pt idx="689">
                  <c:v>9</c:v>
                </c:pt>
                <c:pt idx="690">
                  <c:v>4</c:v>
                </c:pt>
                <c:pt idx="691">
                  <c:v>4</c:v>
                </c:pt>
                <c:pt idx="692">
                  <c:v>8</c:v>
                </c:pt>
                <c:pt idx="693">
                  <c:v>1</c:v>
                </c:pt>
                <c:pt idx="694">
                  <c:v>3</c:v>
                </c:pt>
                <c:pt idx="695">
                  <c:v>6</c:v>
                </c:pt>
                <c:pt idx="696">
                  <c:v>10</c:v>
                </c:pt>
                <c:pt idx="697">
                  <c:v>5</c:v>
                </c:pt>
                <c:pt idx="698">
                  <c:v>4</c:v>
                </c:pt>
                <c:pt idx="699">
                  <c:v>4</c:v>
                </c:pt>
                <c:pt idx="700">
                  <c:v>6</c:v>
                </c:pt>
                <c:pt idx="701">
                  <c:v>4</c:v>
                </c:pt>
                <c:pt idx="702">
                  <c:v>5</c:v>
                </c:pt>
                <c:pt idx="703">
                  <c:v>9</c:v>
                </c:pt>
                <c:pt idx="704">
                  <c:v>5</c:v>
                </c:pt>
                <c:pt idx="705">
                  <c:v>7</c:v>
                </c:pt>
                <c:pt idx="706">
                  <c:v>7</c:v>
                </c:pt>
                <c:pt idx="707">
                  <c:v>4</c:v>
                </c:pt>
                <c:pt idx="708">
                  <c:v>6</c:v>
                </c:pt>
                <c:pt idx="709">
                  <c:v>8</c:v>
                </c:pt>
                <c:pt idx="710">
                  <c:v>7</c:v>
                </c:pt>
                <c:pt idx="711">
                  <c:v>5</c:v>
                </c:pt>
                <c:pt idx="712">
                  <c:v>4</c:v>
                </c:pt>
                <c:pt idx="713">
                  <c:v>10</c:v>
                </c:pt>
                <c:pt idx="714">
                  <c:v>6</c:v>
                </c:pt>
                <c:pt idx="715">
                  <c:v>7</c:v>
                </c:pt>
                <c:pt idx="716">
                  <c:v>8</c:v>
                </c:pt>
                <c:pt idx="717">
                  <c:v>5</c:v>
                </c:pt>
                <c:pt idx="718">
                  <c:v>1</c:v>
                </c:pt>
                <c:pt idx="719">
                  <c:v>6</c:v>
                </c:pt>
                <c:pt idx="720">
                  <c:v>2</c:v>
                </c:pt>
                <c:pt idx="721">
                  <c:v>8</c:v>
                </c:pt>
                <c:pt idx="722">
                  <c:v>7</c:v>
                </c:pt>
                <c:pt idx="723">
                  <c:v>6</c:v>
                </c:pt>
                <c:pt idx="724">
                  <c:v>3</c:v>
                </c:pt>
                <c:pt idx="725">
                  <c:v>8</c:v>
                </c:pt>
                <c:pt idx="726">
                  <c:v>5</c:v>
                </c:pt>
                <c:pt idx="727">
                  <c:v>3</c:v>
                </c:pt>
                <c:pt idx="728">
                  <c:v>7</c:v>
                </c:pt>
                <c:pt idx="729">
                  <c:v>7</c:v>
                </c:pt>
                <c:pt idx="730">
                  <c:v>7</c:v>
                </c:pt>
                <c:pt idx="731">
                  <c:v>10</c:v>
                </c:pt>
                <c:pt idx="732">
                  <c:v>5</c:v>
                </c:pt>
                <c:pt idx="733">
                  <c:v>5</c:v>
                </c:pt>
                <c:pt idx="734">
                  <c:v>5</c:v>
                </c:pt>
                <c:pt idx="735">
                  <c:v>2</c:v>
                </c:pt>
                <c:pt idx="736">
                  <c:v>3</c:v>
                </c:pt>
                <c:pt idx="737">
                  <c:v>5</c:v>
                </c:pt>
                <c:pt idx="738">
                  <c:v>2</c:v>
                </c:pt>
                <c:pt idx="739">
                  <c:v>10</c:v>
                </c:pt>
                <c:pt idx="740">
                  <c:v>2</c:v>
                </c:pt>
                <c:pt idx="741">
                  <c:v>5</c:v>
                </c:pt>
                <c:pt idx="742">
                  <c:v>3</c:v>
                </c:pt>
                <c:pt idx="743">
                  <c:v>9</c:v>
                </c:pt>
                <c:pt idx="744">
                  <c:v>5</c:v>
                </c:pt>
                <c:pt idx="745">
                  <c:v>10</c:v>
                </c:pt>
                <c:pt idx="746">
                  <c:v>6</c:v>
                </c:pt>
                <c:pt idx="747">
                  <c:v>4</c:v>
                </c:pt>
                <c:pt idx="748">
                  <c:v>7</c:v>
                </c:pt>
                <c:pt idx="749">
                  <c:v>9</c:v>
                </c:pt>
                <c:pt idx="750">
                  <c:v>10</c:v>
                </c:pt>
                <c:pt idx="751">
                  <c:v>5</c:v>
                </c:pt>
                <c:pt idx="752">
                  <c:v>1</c:v>
                </c:pt>
                <c:pt idx="753">
                  <c:v>5</c:v>
                </c:pt>
                <c:pt idx="754">
                  <c:v>4</c:v>
                </c:pt>
                <c:pt idx="755">
                  <c:v>5</c:v>
                </c:pt>
                <c:pt idx="756">
                  <c:v>6</c:v>
                </c:pt>
                <c:pt idx="757">
                  <c:v>6</c:v>
                </c:pt>
                <c:pt idx="758">
                  <c:v>8</c:v>
                </c:pt>
                <c:pt idx="759">
                  <c:v>6</c:v>
                </c:pt>
                <c:pt idx="760">
                  <c:v>7</c:v>
                </c:pt>
                <c:pt idx="761">
                  <c:v>7</c:v>
                </c:pt>
                <c:pt idx="762">
                  <c:v>3</c:v>
                </c:pt>
                <c:pt idx="763">
                  <c:v>3</c:v>
                </c:pt>
                <c:pt idx="764">
                  <c:v>3</c:v>
                </c:pt>
                <c:pt idx="765">
                  <c:v>6</c:v>
                </c:pt>
                <c:pt idx="766">
                  <c:v>4</c:v>
                </c:pt>
                <c:pt idx="767">
                  <c:v>6</c:v>
                </c:pt>
                <c:pt idx="768">
                  <c:v>5</c:v>
                </c:pt>
                <c:pt idx="769">
                  <c:v>3</c:v>
                </c:pt>
                <c:pt idx="770">
                  <c:v>11</c:v>
                </c:pt>
                <c:pt idx="771">
                  <c:v>5</c:v>
                </c:pt>
                <c:pt idx="772">
                  <c:v>7</c:v>
                </c:pt>
                <c:pt idx="773">
                  <c:v>3</c:v>
                </c:pt>
                <c:pt idx="774">
                  <c:v>5</c:v>
                </c:pt>
                <c:pt idx="775">
                  <c:v>8</c:v>
                </c:pt>
                <c:pt idx="776">
                  <c:v>4</c:v>
                </c:pt>
                <c:pt idx="777">
                  <c:v>4</c:v>
                </c:pt>
                <c:pt idx="778">
                  <c:v>7</c:v>
                </c:pt>
                <c:pt idx="779">
                  <c:v>3</c:v>
                </c:pt>
                <c:pt idx="780">
                  <c:v>8</c:v>
                </c:pt>
                <c:pt idx="781">
                  <c:v>5</c:v>
                </c:pt>
                <c:pt idx="782">
                  <c:v>2</c:v>
                </c:pt>
                <c:pt idx="783">
                  <c:v>1</c:v>
                </c:pt>
                <c:pt idx="784">
                  <c:v>7</c:v>
                </c:pt>
                <c:pt idx="785">
                  <c:v>4</c:v>
                </c:pt>
                <c:pt idx="786">
                  <c:v>4</c:v>
                </c:pt>
                <c:pt idx="787">
                  <c:v>7</c:v>
                </c:pt>
                <c:pt idx="788">
                  <c:v>4</c:v>
                </c:pt>
                <c:pt idx="789">
                  <c:v>8</c:v>
                </c:pt>
                <c:pt idx="790">
                  <c:v>2</c:v>
                </c:pt>
                <c:pt idx="791">
                  <c:v>2</c:v>
                </c:pt>
                <c:pt idx="792">
                  <c:v>4</c:v>
                </c:pt>
                <c:pt idx="793">
                  <c:v>6</c:v>
                </c:pt>
                <c:pt idx="794">
                  <c:v>4</c:v>
                </c:pt>
                <c:pt idx="795">
                  <c:v>4</c:v>
                </c:pt>
                <c:pt idx="796">
                  <c:v>5</c:v>
                </c:pt>
                <c:pt idx="797">
                  <c:v>5</c:v>
                </c:pt>
                <c:pt idx="798">
                  <c:v>1</c:v>
                </c:pt>
                <c:pt idx="799">
                  <c:v>6</c:v>
                </c:pt>
                <c:pt idx="800">
                  <c:v>5</c:v>
                </c:pt>
                <c:pt idx="801">
                  <c:v>3</c:v>
                </c:pt>
                <c:pt idx="802">
                  <c:v>6</c:v>
                </c:pt>
                <c:pt idx="803">
                  <c:v>5</c:v>
                </c:pt>
                <c:pt idx="804">
                  <c:v>7</c:v>
                </c:pt>
                <c:pt idx="805">
                  <c:v>5</c:v>
                </c:pt>
                <c:pt idx="806">
                  <c:v>6</c:v>
                </c:pt>
                <c:pt idx="807">
                  <c:v>2</c:v>
                </c:pt>
                <c:pt idx="808">
                  <c:v>4</c:v>
                </c:pt>
                <c:pt idx="809">
                  <c:v>2</c:v>
                </c:pt>
                <c:pt idx="810">
                  <c:v>3</c:v>
                </c:pt>
                <c:pt idx="811">
                  <c:v>3</c:v>
                </c:pt>
                <c:pt idx="812">
                  <c:v>4</c:v>
                </c:pt>
                <c:pt idx="813">
                  <c:v>8</c:v>
                </c:pt>
                <c:pt idx="814">
                  <c:v>4</c:v>
                </c:pt>
                <c:pt idx="815">
                  <c:v>2</c:v>
                </c:pt>
                <c:pt idx="816">
                  <c:v>4</c:v>
                </c:pt>
                <c:pt idx="817">
                  <c:v>3</c:v>
                </c:pt>
                <c:pt idx="818">
                  <c:v>3</c:v>
                </c:pt>
                <c:pt idx="819">
                  <c:v>6</c:v>
                </c:pt>
                <c:pt idx="820">
                  <c:v>6</c:v>
                </c:pt>
                <c:pt idx="821">
                  <c:v>4</c:v>
                </c:pt>
                <c:pt idx="822">
                  <c:v>4</c:v>
                </c:pt>
                <c:pt idx="823">
                  <c:v>2</c:v>
                </c:pt>
                <c:pt idx="824">
                  <c:v>2</c:v>
                </c:pt>
                <c:pt idx="825">
                  <c:v>3</c:v>
                </c:pt>
                <c:pt idx="826">
                  <c:v>6</c:v>
                </c:pt>
                <c:pt idx="827">
                  <c:v>5</c:v>
                </c:pt>
                <c:pt idx="828">
                  <c:v>4</c:v>
                </c:pt>
                <c:pt idx="829">
                  <c:v>3</c:v>
                </c:pt>
                <c:pt idx="830">
                  <c:v>3</c:v>
                </c:pt>
                <c:pt idx="831">
                  <c:v>4</c:v>
                </c:pt>
                <c:pt idx="832">
                  <c:v>7</c:v>
                </c:pt>
                <c:pt idx="833">
                  <c:v>3</c:v>
                </c:pt>
                <c:pt idx="834">
                  <c:v>6</c:v>
                </c:pt>
                <c:pt idx="835">
                  <c:v>5</c:v>
                </c:pt>
                <c:pt idx="836">
                  <c:v>5</c:v>
                </c:pt>
                <c:pt idx="837">
                  <c:v>2</c:v>
                </c:pt>
                <c:pt idx="838">
                  <c:v>1</c:v>
                </c:pt>
                <c:pt idx="839">
                  <c:v>2</c:v>
                </c:pt>
                <c:pt idx="840">
                  <c:v>1</c:v>
                </c:pt>
                <c:pt idx="841">
                  <c:v>6</c:v>
                </c:pt>
                <c:pt idx="842">
                  <c:v>3</c:v>
                </c:pt>
                <c:pt idx="843">
                  <c:v>4</c:v>
                </c:pt>
                <c:pt idx="844">
                  <c:v>4</c:v>
                </c:pt>
                <c:pt idx="845">
                  <c:v>4</c:v>
                </c:pt>
                <c:pt idx="846">
                  <c:v>3</c:v>
                </c:pt>
                <c:pt idx="847">
                  <c:v>6</c:v>
                </c:pt>
                <c:pt idx="848">
                  <c:v>6</c:v>
                </c:pt>
                <c:pt idx="849">
                  <c:v>1</c:v>
                </c:pt>
                <c:pt idx="850">
                  <c:v>2</c:v>
                </c:pt>
                <c:pt idx="851">
                  <c:v>2</c:v>
                </c:pt>
                <c:pt idx="852">
                  <c:v>5</c:v>
                </c:pt>
                <c:pt idx="853">
                  <c:v>10</c:v>
                </c:pt>
                <c:pt idx="854">
                  <c:v>1</c:v>
                </c:pt>
                <c:pt idx="855">
                  <c:v>0</c:v>
                </c:pt>
                <c:pt idx="856">
                  <c:v>3</c:v>
                </c:pt>
                <c:pt idx="857">
                  <c:v>1</c:v>
                </c:pt>
                <c:pt idx="858">
                  <c:v>2</c:v>
                </c:pt>
                <c:pt idx="859">
                  <c:v>3</c:v>
                </c:pt>
                <c:pt idx="860">
                  <c:v>5</c:v>
                </c:pt>
                <c:pt idx="861">
                  <c:v>5</c:v>
                </c:pt>
                <c:pt idx="862">
                  <c:v>4</c:v>
                </c:pt>
                <c:pt idx="863">
                  <c:v>7</c:v>
                </c:pt>
                <c:pt idx="864">
                  <c:v>1</c:v>
                </c:pt>
                <c:pt idx="865">
                  <c:v>2</c:v>
                </c:pt>
                <c:pt idx="866">
                  <c:v>5</c:v>
                </c:pt>
                <c:pt idx="867">
                  <c:v>2</c:v>
                </c:pt>
                <c:pt idx="868">
                  <c:v>2</c:v>
                </c:pt>
                <c:pt idx="869">
                  <c:v>4</c:v>
                </c:pt>
                <c:pt idx="870">
                  <c:v>4</c:v>
                </c:pt>
                <c:pt idx="871">
                  <c:v>3</c:v>
                </c:pt>
                <c:pt idx="872">
                  <c:v>4</c:v>
                </c:pt>
                <c:pt idx="873">
                  <c:v>9</c:v>
                </c:pt>
                <c:pt idx="874">
                  <c:v>1</c:v>
                </c:pt>
                <c:pt idx="875">
                  <c:v>3</c:v>
                </c:pt>
                <c:pt idx="876">
                  <c:v>1</c:v>
                </c:pt>
                <c:pt idx="877">
                  <c:v>1</c:v>
                </c:pt>
                <c:pt idx="878">
                  <c:v>5</c:v>
                </c:pt>
                <c:pt idx="879">
                  <c:v>4</c:v>
                </c:pt>
                <c:pt idx="880">
                  <c:v>2</c:v>
                </c:pt>
                <c:pt idx="881">
                  <c:v>3</c:v>
                </c:pt>
                <c:pt idx="882">
                  <c:v>4</c:v>
                </c:pt>
                <c:pt idx="883">
                  <c:v>5</c:v>
                </c:pt>
                <c:pt idx="884">
                  <c:v>5</c:v>
                </c:pt>
                <c:pt idx="885">
                  <c:v>2</c:v>
                </c:pt>
                <c:pt idx="886">
                  <c:v>3</c:v>
                </c:pt>
                <c:pt idx="887">
                  <c:v>5</c:v>
                </c:pt>
                <c:pt idx="888">
                  <c:v>4</c:v>
                </c:pt>
                <c:pt idx="889">
                  <c:v>2</c:v>
                </c:pt>
                <c:pt idx="890">
                  <c:v>1</c:v>
                </c:pt>
                <c:pt idx="891">
                  <c:v>2</c:v>
                </c:pt>
                <c:pt idx="892">
                  <c:v>2</c:v>
                </c:pt>
                <c:pt idx="893">
                  <c:v>2</c:v>
                </c:pt>
                <c:pt idx="894">
                  <c:v>3</c:v>
                </c:pt>
                <c:pt idx="895">
                  <c:v>2</c:v>
                </c:pt>
                <c:pt idx="896">
                  <c:v>3</c:v>
                </c:pt>
                <c:pt idx="897">
                  <c:v>7</c:v>
                </c:pt>
                <c:pt idx="898">
                  <c:v>1</c:v>
                </c:pt>
                <c:pt idx="899">
                  <c:v>6</c:v>
                </c:pt>
                <c:pt idx="900">
                  <c:v>2</c:v>
                </c:pt>
                <c:pt idx="901">
                  <c:v>1</c:v>
                </c:pt>
                <c:pt idx="902">
                  <c:v>4</c:v>
                </c:pt>
                <c:pt idx="903">
                  <c:v>0</c:v>
                </c:pt>
                <c:pt idx="904">
                  <c:v>3</c:v>
                </c:pt>
                <c:pt idx="905">
                  <c:v>2</c:v>
                </c:pt>
                <c:pt idx="906">
                  <c:v>2</c:v>
                </c:pt>
                <c:pt idx="907">
                  <c:v>2</c:v>
                </c:pt>
                <c:pt idx="908">
                  <c:v>1</c:v>
                </c:pt>
                <c:pt idx="909">
                  <c:v>5</c:v>
                </c:pt>
                <c:pt idx="910">
                  <c:v>3</c:v>
                </c:pt>
                <c:pt idx="911">
                  <c:v>6</c:v>
                </c:pt>
                <c:pt idx="912">
                  <c:v>1</c:v>
                </c:pt>
                <c:pt idx="913">
                  <c:v>4</c:v>
                </c:pt>
                <c:pt idx="914">
                  <c:v>1</c:v>
                </c:pt>
                <c:pt idx="915">
                  <c:v>2</c:v>
                </c:pt>
                <c:pt idx="916">
                  <c:v>5</c:v>
                </c:pt>
                <c:pt idx="917">
                  <c:v>1</c:v>
                </c:pt>
                <c:pt idx="918">
                  <c:v>1</c:v>
                </c:pt>
                <c:pt idx="919">
                  <c:v>4</c:v>
                </c:pt>
                <c:pt idx="920">
                  <c:v>2</c:v>
                </c:pt>
                <c:pt idx="921">
                  <c:v>1</c:v>
                </c:pt>
                <c:pt idx="922">
                  <c:v>2</c:v>
                </c:pt>
                <c:pt idx="923">
                  <c:v>2</c:v>
                </c:pt>
                <c:pt idx="924">
                  <c:v>1</c:v>
                </c:pt>
                <c:pt idx="925">
                  <c:v>1</c:v>
                </c:pt>
                <c:pt idx="926">
                  <c:v>1</c:v>
                </c:pt>
                <c:pt idx="927">
                  <c:v>2</c:v>
                </c:pt>
                <c:pt idx="928">
                  <c:v>4</c:v>
                </c:pt>
                <c:pt idx="929">
                  <c:v>0</c:v>
                </c:pt>
                <c:pt idx="930">
                  <c:v>2</c:v>
                </c:pt>
                <c:pt idx="931">
                  <c:v>1</c:v>
                </c:pt>
                <c:pt idx="932">
                  <c:v>2</c:v>
                </c:pt>
                <c:pt idx="933">
                  <c:v>2</c:v>
                </c:pt>
                <c:pt idx="934">
                  <c:v>0</c:v>
                </c:pt>
                <c:pt idx="935">
                  <c:v>2</c:v>
                </c:pt>
                <c:pt idx="936">
                  <c:v>1</c:v>
                </c:pt>
                <c:pt idx="937">
                  <c:v>1</c:v>
                </c:pt>
                <c:pt idx="938">
                  <c:v>4</c:v>
                </c:pt>
                <c:pt idx="939">
                  <c:v>2</c:v>
                </c:pt>
                <c:pt idx="940">
                  <c:v>2</c:v>
                </c:pt>
                <c:pt idx="941">
                  <c:v>4</c:v>
                </c:pt>
                <c:pt idx="942">
                  <c:v>2</c:v>
                </c:pt>
                <c:pt idx="943">
                  <c:v>2</c:v>
                </c:pt>
                <c:pt idx="944">
                  <c:v>1</c:v>
                </c:pt>
                <c:pt idx="945">
                  <c:v>1</c:v>
                </c:pt>
                <c:pt idx="946">
                  <c:v>3</c:v>
                </c:pt>
                <c:pt idx="947">
                  <c:v>0</c:v>
                </c:pt>
                <c:pt idx="948">
                  <c:v>1</c:v>
                </c:pt>
                <c:pt idx="949">
                  <c:v>3</c:v>
                </c:pt>
                <c:pt idx="950">
                  <c:v>2</c:v>
                </c:pt>
                <c:pt idx="951">
                  <c:v>2</c:v>
                </c:pt>
                <c:pt idx="952">
                  <c:v>0</c:v>
                </c:pt>
                <c:pt idx="953">
                  <c:v>4</c:v>
                </c:pt>
                <c:pt idx="954">
                  <c:v>1</c:v>
                </c:pt>
                <c:pt idx="955">
                  <c:v>3</c:v>
                </c:pt>
                <c:pt idx="956">
                  <c:v>1</c:v>
                </c:pt>
                <c:pt idx="957">
                  <c:v>3</c:v>
                </c:pt>
                <c:pt idx="958">
                  <c:v>0</c:v>
                </c:pt>
                <c:pt idx="959">
                  <c:v>0</c:v>
                </c:pt>
                <c:pt idx="960">
                  <c:v>2</c:v>
                </c:pt>
                <c:pt idx="961">
                  <c:v>3</c:v>
                </c:pt>
                <c:pt idx="962">
                  <c:v>3</c:v>
                </c:pt>
                <c:pt idx="963">
                  <c:v>1</c:v>
                </c:pt>
                <c:pt idx="964">
                  <c:v>2</c:v>
                </c:pt>
                <c:pt idx="965">
                  <c:v>4</c:v>
                </c:pt>
                <c:pt idx="966">
                  <c:v>2</c:v>
                </c:pt>
                <c:pt idx="967">
                  <c:v>1</c:v>
                </c:pt>
                <c:pt idx="968">
                  <c:v>1</c:v>
                </c:pt>
                <c:pt idx="969">
                  <c:v>4</c:v>
                </c:pt>
                <c:pt idx="970">
                  <c:v>1</c:v>
                </c:pt>
                <c:pt idx="971">
                  <c:v>1</c:v>
                </c:pt>
                <c:pt idx="972">
                  <c:v>4</c:v>
                </c:pt>
                <c:pt idx="973">
                  <c:v>1</c:v>
                </c:pt>
                <c:pt idx="974">
                  <c:v>2</c:v>
                </c:pt>
                <c:pt idx="975">
                  <c:v>1</c:v>
                </c:pt>
                <c:pt idx="976">
                  <c:v>2</c:v>
                </c:pt>
                <c:pt idx="977">
                  <c:v>0</c:v>
                </c:pt>
                <c:pt idx="978">
                  <c:v>1</c:v>
                </c:pt>
                <c:pt idx="979">
                  <c:v>1</c:v>
                </c:pt>
                <c:pt idx="980">
                  <c:v>4</c:v>
                </c:pt>
                <c:pt idx="981">
                  <c:v>2</c:v>
                </c:pt>
                <c:pt idx="982">
                  <c:v>2</c:v>
                </c:pt>
                <c:pt idx="983">
                  <c:v>2</c:v>
                </c:pt>
                <c:pt idx="984">
                  <c:v>2</c:v>
                </c:pt>
                <c:pt idx="985">
                  <c:v>3</c:v>
                </c:pt>
                <c:pt idx="986">
                  <c:v>3</c:v>
                </c:pt>
                <c:pt idx="987">
                  <c:v>2</c:v>
                </c:pt>
                <c:pt idx="988">
                  <c:v>5</c:v>
                </c:pt>
                <c:pt idx="989">
                  <c:v>1</c:v>
                </c:pt>
                <c:pt idx="990">
                  <c:v>1</c:v>
                </c:pt>
                <c:pt idx="991">
                  <c:v>0</c:v>
                </c:pt>
                <c:pt idx="992">
                  <c:v>3</c:v>
                </c:pt>
                <c:pt idx="993">
                  <c:v>1</c:v>
                </c:pt>
                <c:pt idx="994">
                  <c:v>3</c:v>
                </c:pt>
                <c:pt idx="995">
                  <c:v>1</c:v>
                </c:pt>
                <c:pt idx="996">
                  <c:v>1</c:v>
                </c:pt>
                <c:pt idx="997">
                  <c:v>1</c:v>
                </c:pt>
                <c:pt idx="998">
                  <c:v>3</c:v>
                </c:pt>
                <c:pt idx="999">
                  <c:v>3</c:v>
                </c:pt>
                <c:pt idx="1000">
                  <c:v>2</c:v>
                </c:pt>
                <c:pt idx="1001">
                  <c:v>1</c:v>
                </c:pt>
                <c:pt idx="1002">
                  <c:v>1</c:v>
                </c:pt>
                <c:pt idx="1003">
                  <c:v>4</c:v>
                </c:pt>
                <c:pt idx="1004">
                  <c:v>2</c:v>
                </c:pt>
                <c:pt idx="1005">
                  <c:v>2</c:v>
                </c:pt>
                <c:pt idx="1006">
                  <c:v>0</c:v>
                </c:pt>
                <c:pt idx="1007">
                  <c:v>0</c:v>
                </c:pt>
                <c:pt idx="1008">
                  <c:v>3</c:v>
                </c:pt>
                <c:pt idx="1009">
                  <c:v>1</c:v>
                </c:pt>
                <c:pt idx="1010">
                  <c:v>1</c:v>
                </c:pt>
                <c:pt idx="1011">
                  <c:v>2</c:v>
                </c:pt>
                <c:pt idx="1012">
                  <c:v>3</c:v>
                </c:pt>
                <c:pt idx="1013">
                  <c:v>2</c:v>
                </c:pt>
                <c:pt idx="1014">
                  <c:v>1</c:v>
                </c:pt>
                <c:pt idx="1015">
                  <c:v>2</c:v>
                </c:pt>
                <c:pt idx="1016">
                  <c:v>1</c:v>
                </c:pt>
                <c:pt idx="1017">
                  <c:v>5</c:v>
                </c:pt>
                <c:pt idx="1018">
                  <c:v>0</c:v>
                </c:pt>
                <c:pt idx="1019">
                  <c:v>3</c:v>
                </c:pt>
                <c:pt idx="1020">
                  <c:v>0</c:v>
                </c:pt>
                <c:pt idx="1021">
                  <c:v>1</c:v>
                </c:pt>
                <c:pt idx="1022">
                  <c:v>1</c:v>
                </c:pt>
                <c:pt idx="1023">
                  <c:v>2</c:v>
                </c:pt>
                <c:pt idx="1024">
                  <c:v>6</c:v>
                </c:pt>
                <c:pt idx="1025">
                  <c:v>5</c:v>
                </c:pt>
                <c:pt idx="1026">
                  <c:v>3</c:v>
                </c:pt>
                <c:pt idx="1027">
                  <c:v>0</c:v>
                </c:pt>
                <c:pt idx="1028">
                  <c:v>2</c:v>
                </c:pt>
                <c:pt idx="1029">
                  <c:v>1</c:v>
                </c:pt>
                <c:pt idx="1030">
                  <c:v>1</c:v>
                </c:pt>
                <c:pt idx="1031">
                  <c:v>2</c:v>
                </c:pt>
                <c:pt idx="1032">
                  <c:v>0</c:v>
                </c:pt>
                <c:pt idx="1033">
                  <c:v>1</c:v>
                </c:pt>
                <c:pt idx="1034">
                  <c:v>2</c:v>
                </c:pt>
                <c:pt idx="1035">
                  <c:v>3</c:v>
                </c:pt>
                <c:pt idx="1036">
                  <c:v>1</c:v>
                </c:pt>
                <c:pt idx="1037">
                  <c:v>4</c:v>
                </c:pt>
                <c:pt idx="1038">
                  <c:v>3</c:v>
                </c:pt>
                <c:pt idx="1039">
                  <c:v>2</c:v>
                </c:pt>
                <c:pt idx="1040">
                  <c:v>4</c:v>
                </c:pt>
                <c:pt idx="1041">
                  <c:v>1</c:v>
                </c:pt>
                <c:pt idx="1042">
                  <c:v>2</c:v>
                </c:pt>
                <c:pt idx="1043">
                  <c:v>0</c:v>
                </c:pt>
                <c:pt idx="1044">
                  <c:v>0</c:v>
                </c:pt>
                <c:pt idx="1045">
                  <c:v>1</c:v>
                </c:pt>
                <c:pt idx="1046">
                  <c:v>4</c:v>
                </c:pt>
                <c:pt idx="1047">
                  <c:v>2</c:v>
                </c:pt>
                <c:pt idx="1048">
                  <c:v>0</c:v>
                </c:pt>
                <c:pt idx="1049">
                  <c:v>1</c:v>
                </c:pt>
                <c:pt idx="1050">
                  <c:v>2</c:v>
                </c:pt>
                <c:pt idx="1051">
                  <c:v>2</c:v>
                </c:pt>
                <c:pt idx="1052">
                  <c:v>0</c:v>
                </c:pt>
                <c:pt idx="1053">
                  <c:v>2</c:v>
                </c:pt>
                <c:pt idx="1054">
                  <c:v>1</c:v>
                </c:pt>
                <c:pt idx="1055">
                  <c:v>1</c:v>
                </c:pt>
                <c:pt idx="1056">
                  <c:v>1</c:v>
                </c:pt>
                <c:pt idx="1057">
                  <c:v>1</c:v>
                </c:pt>
                <c:pt idx="1058">
                  <c:v>2</c:v>
                </c:pt>
                <c:pt idx="1059">
                  <c:v>1</c:v>
                </c:pt>
                <c:pt idx="1060">
                  <c:v>1</c:v>
                </c:pt>
                <c:pt idx="1061">
                  <c:v>0</c:v>
                </c:pt>
                <c:pt idx="1062">
                  <c:v>2</c:v>
                </c:pt>
                <c:pt idx="1063">
                  <c:v>2</c:v>
                </c:pt>
                <c:pt idx="1064">
                  <c:v>0</c:v>
                </c:pt>
                <c:pt idx="1065">
                  <c:v>1</c:v>
                </c:pt>
                <c:pt idx="1066">
                  <c:v>1</c:v>
                </c:pt>
                <c:pt idx="1067">
                  <c:v>1</c:v>
                </c:pt>
                <c:pt idx="1068">
                  <c:v>1</c:v>
                </c:pt>
                <c:pt idx="1069">
                  <c:v>2</c:v>
                </c:pt>
                <c:pt idx="1070">
                  <c:v>1</c:v>
                </c:pt>
                <c:pt idx="1071">
                  <c:v>1</c:v>
                </c:pt>
                <c:pt idx="1072">
                  <c:v>1</c:v>
                </c:pt>
                <c:pt idx="1073">
                  <c:v>1</c:v>
                </c:pt>
                <c:pt idx="1074">
                  <c:v>0</c:v>
                </c:pt>
                <c:pt idx="1075">
                  <c:v>0</c:v>
                </c:pt>
                <c:pt idx="1076">
                  <c:v>1</c:v>
                </c:pt>
                <c:pt idx="1077">
                  <c:v>1</c:v>
                </c:pt>
                <c:pt idx="1078">
                  <c:v>2</c:v>
                </c:pt>
                <c:pt idx="1079">
                  <c:v>2</c:v>
                </c:pt>
                <c:pt idx="1080">
                  <c:v>1</c:v>
                </c:pt>
                <c:pt idx="1081">
                  <c:v>3</c:v>
                </c:pt>
                <c:pt idx="1082">
                  <c:v>1</c:v>
                </c:pt>
                <c:pt idx="1083">
                  <c:v>0</c:v>
                </c:pt>
                <c:pt idx="1084">
                  <c:v>2</c:v>
                </c:pt>
                <c:pt idx="1085">
                  <c:v>0</c:v>
                </c:pt>
                <c:pt idx="1086">
                  <c:v>2</c:v>
                </c:pt>
                <c:pt idx="1087">
                  <c:v>1</c:v>
                </c:pt>
                <c:pt idx="1088">
                  <c:v>3</c:v>
                </c:pt>
                <c:pt idx="1089">
                  <c:v>0</c:v>
                </c:pt>
                <c:pt idx="1090">
                  <c:v>2</c:v>
                </c:pt>
                <c:pt idx="1091">
                  <c:v>1</c:v>
                </c:pt>
                <c:pt idx="1092">
                  <c:v>1</c:v>
                </c:pt>
                <c:pt idx="1093">
                  <c:v>2</c:v>
                </c:pt>
                <c:pt idx="1094">
                  <c:v>2</c:v>
                </c:pt>
                <c:pt idx="1095">
                  <c:v>2</c:v>
                </c:pt>
                <c:pt idx="1096">
                  <c:v>3</c:v>
                </c:pt>
                <c:pt idx="1097">
                  <c:v>1</c:v>
                </c:pt>
                <c:pt idx="1098">
                  <c:v>3</c:v>
                </c:pt>
                <c:pt idx="1099">
                  <c:v>3</c:v>
                </c:pt>
                <c:pt idx="1100">
                  <c:v>1</c:v>
                </c:pt>
                <c:pt idx="1101">
                  <c:v>1</c:v>
                </c:pt>
                <c:pt idx="1102">
                  <c:v>3</c:v>
                </c:pt>
                <c:pt idx="1103">
                  <c:v>3</c:v>
                </c:pt>
                <c:pt idx="1104">
                  <c:v>1</c:v>
                </c:pt>
                <c:pt idx="1105">
                  <c:v>1</c:v>
                </c:pt>
                <c:pt idx="1106">
                  <c:v>3</c:v>
                </c:pt>
                <c:pt idx="1107">
                  <c:v>0</c:v>
                </c:pt>
                <c:pt idx="1108">
                  <c:v>1</c:v>
                </c:pt>
                <c:pt idx="1109">
                  <c:v>2</c:v>
                </c:pt>
                <c:pt idx="1110">
                  <c:v>2</c:v>
                </c:pt>
                <c:pt idx="1111">
                  <c:v>1</c:v>
                </c:pt>
                <c:pt idx="1112">
                  <c:v>0</c:v>
                </c:pt>
                <c:pt idx="1113">
                  <c:v>1</c:v>
                </c:pt>
                <c:pt idx="1114">
                  <c:v>1</c:v>
                </c:pt>
                <c:pt idx="1115">
                  <c:v>1</c:v>
                </c:pt>
                <c:pt idx="1116">
                  <c:v>5</c:v>
                </c:pt>
                <c:pt idx="1117">
                  <c:v>2</c:v>
                </c:pt>
                <c:pt idx="1118">
                  <c:v>3</c:v>
                </c:pt>
                <c:pt idx="1119">
                  <c:v>6</c:v>
                </c:pt>
                <c:pt idx="1120">
                  <c:v>1</c:v>
                </c:pt>
                <c:pt idx="1121">
                  <c:v>3</c:v>
                </c:pt>
                <c:pt idx="1122">
                  <c:v>2</c:v>
                </c:pt>
                <c:pt idx="1123">
                  <c:v>1</c:v>
                </c:pt>
                <c:pt idx="1124">
                  <c:v>2</c:v>
                </c:pt>
                <c:pt idx="1125">
                  <c:v>0</c:v>
                </c:pt>
                <c:pt idx="1126">
                  <c:v>2</c:v>
                </c:pt>
                <c:pt idx="1127">
                  <c:v>2</c:v>
                </c:pt>
                <c:pt idx="1128">
                  <c:v>0</c:v>
                </c:pt>
                <c:pt idx="1129">
                  <c:v>1</c:v>
                </c:pt>
                <c:pt idx="1130">
                  <c:v>0</c:v>
                </c:pt>
                <c:pt idx="1131">
                  <c:v>2</c:v>
                </c:pt>
                <c:pt idx="1132">
                  <c:v>0</c:v>
                </c:pt>
                <c:pt idx="1133">
                  <c:v>4</c:v>
                </c:pt>
                <c:pt idx="1134">
                  <c:v>1</c:v>
                </c:pt>
                <c:pt idx="1135">
                  <c:v>3</c:v>
                </c:pt>
                <c:pt idx="1136">
                  <c:v>0</c:v>
                </c:pt>
                <c:pt idx="1137">
                  <c:v>2</c:v>
                </c:pt>
                <c:pt idx="1138">
                  <c:v>0</c:v>
                </c:pt>
                <c:pt idx="1139">
                  <c:v>1</c:v>
                </c:pt>
                <c:pt idx="1140">
                  <c:v>2</c:v>
                </c:pt>
                <c:pt idx="1141">
                  <c:v>0</c:v>
                </c:pt>
                <c:pt idx="1142">
                  <c:v>2</c:v>
                </c:pt>
                <c:pt idx="1143">
                  <c:v>3</c:v>
                </c:pt>
                <c:pt idx="1144">
                  <c:v>4</c:v>
                </c:pt>
                <c:pt idx="1145">
                  <c:v>0</c:v>
                </c:pt>
                <c:pt idx="1146">
                  <c:v>1</c:v>
                </c:pt>
                <c:pt idx="1147">
                  <c:v>1</c:v>
                </c:pt>
                <c:pt idx="1148">
                  <c:v>2</c:v>
                </c:pt>
                <c:pt idx="1149">
                  <c:v>2</c:v>
                </c:pt>
                <c:pt idx="1150">
                  <c:v>1</c:v>
                </c:pt>
                <c:pt idx="1151">
                  <c:v>1</c:v>
                </c:pt>
                <c:pt idx="1152">
                  <c:v>3</c:v>
                </c:pt>
                <c:pt idx="1153">
                  <c:v>2</c:v>
                </c:pt>
                <c:pt idx="1154">
                  <c:v>0</c:v>
                </c:pt>
                <c:pt idx="1155">
                  <c:v>2</c:v>
                </c:pt>
                <c:pt idx="1156">
                  <c:v>1</c:v>
                </c:pt>
                <c:pt idx="1157">
                  <c:v>4</c:v>
                </c:pt>
                <c:pt idx="1158">
                  <c:v>1</c:v>
                </c:pt>
                <c:pt idx="1159">
                  <c:v>0</c:v>
                </c:pt>
                <c:pt idx="1160">
                  <c:v>0</c:v>
                </c:pt>
                <c:pt idx="1161">
                  <c:v>0</c:v>
                </c:pt>
                <c:pt idx="1162">
                  <c:v>1</c:v>
                </c:pt>
                <c:pt idx="1163">
                  <c:v>2</c:v>
                </c:pt>
                <c:pt idx="1164">
                  <c:v>3</c:v>
                </c:pt>
                <c:pt idx="1165">
                  <c:v>1</c:v>
                </c:pt>
                <c:pt idx="1166">
                  <c:v>3</c:v>
                </c:pt>
                <c:pt idx="1167">
                  <c:v>0</c:v>
                </c:pt>
                <c:pt idx="1168">
                  <c:v>1</c:v>
                </c:pt>
                <c:pt idx="1169">
                  <c:v>4</c:v>
                </c:pt>
                <c:pt idx="1170">
                  <c:v>1</c:v>
                </c:pt>
                <c:pt idx="1171">
                  <c:v>1</c:v>
                </c:pt>
                <c:pt idx="1172">
                  <c:v>0</c:v>
                </c:pt>
                <c:pt idx="1173">
                  <c:v>0</c:v>
                </c:pt>
                <c:pt idx="1174">
                  <c:v>2</c:v>
                </c:pt>
                <c:pt idx="1175">
                  <c:v>3</c:v>
                </c:pt>
                <c:pt idx="1176">
                  <c:v>0</c:v>
                </c:pt>
                <c:pt idx="1177">
                  <c:v>0</c:v>
                </c:pt>
                <c:pt idx="1178">
                  <c:v>2</c:v>
                </c:pt>
                <c:pt idx="1179">
                  <c:v>2</c:v>
                </c:pt>
                <c:pt idx="1180">
                  <c:v>1</c:v>
                </c:pt>
                <c:pt idx="1181">
                  <c:v>1</c:v>
                </c:pt>
                <c:pt idx="1182">
                  <c:v>1</c:v>
                </c:pt>
                <c:pt idx="1183">
                  <c:v>2</c:v>
                </c:pt>
                <c:pt idx="1184">
                  <c:v>3</c:v>
                </c:pt>
                <c:pt idx="1185">
                  <c:v>1</c:v>
                </c:pt>
                <c:pt idx="1186">
                  <c:v>1</c:v>
                </c:pt>
                <c:pt idx="1187">
                  <c:v>1</c:v>
                </c:pt>
                <c:pt idx="1188">
                  <c:v>1</c:v>
                </c:pt>
                <c:pt idx="1189">
                  <c:v>2</c:v>
                </c:pt>
                <c:pt idx="1190">
                  <c:v>1</c:v>
                </c:pt>
                <c:pt idx="1191">
                  <c:v>2</c:v>
                </c:pt>
                <c:pt idx="1192">
                  <c:v>2</c:v>
                </c:pt>
                <c:pt idx="1193">
                  <c:v>1</c:v>
                </c:pt>
                <c:pt idx="1194">
                  <c:v>2</c:v>
                </c:pt>
                <c:pt idx="1195">
                  <c:v>2</c:v>
                </c:pt>
                <c:pt idx="1196">
                  <c:v>1</c:v>
                </c:pt>
                <c:pt idx="1197">
                  <c:v>1</c:v>
                </c:pt>
                <c:pt idx="1198">
                  <c:v>1</c:v>
                </c:pt>
                <c:pt idx="1199">
                  <c:v>0</c:v>
                </c:pt>
                <c:pt idx="1200">
                  <c:v>2</c:v>
                </c:pt>
                <c:pt idx="1201">
                  <c:v>1</c:v>
                </c:pt>
                <c:pt idx="1202">
                  <c:v>1</c:v>
                </c:pt>
                <c:pt idx="1203">
                  <c:v>1</c:v>
                </c:pt>
                <c:pt idx="1204">
                  <c:v>0</c:v>
                </c:pt>
                <c:pt idx="1205">
                  <c:v>1</c:v>
                </c:pt>
                <c:pt idx="1206">
                  <c:v>1</c:v>
                </c:pt>
                <c:pt idx="1207">
                  <c:v>1</c:v>
                </c:pt>
                <c:pt idx="1208">
                  <c:v>3</c:v>
                </c:pt>
                <c:pt idx="1209">
                  <c:v>1</c:v>
                </c:pt>
                <c:pt idx="1210">
                  <c:v>1</c:v>
                </c:pt>
                <c:pt idx="1211">
                  <c:v>2</c:v>
                </c:pt>
                <c:pt idx="1212">
                  <c:v>0</c:v>
                </c:pt>
                <c:pt idx="1213">
                  <c:v>3</c:v>
                </c:pt>
                <c:pt idx="1214">
                  <c:v>3</c:v>
                </c:pt>
                <c:pt idx="1215">
                  <c:v>1</c:v>
                </c:pt>
                <c:pt idx="1216">
                  <c:v>2</c:v>
                </c:pt>
                <c:pt idx="1217">
                  <c:v>2</c:v>
                </c:pt>
                <c:pt idx="1218">
                  <c:v>1</c:v>
                </c:pt>
                <c:pt idx="1219">
                  <c:v>2</c:v>
                </c:pt>
                <c:pt idx="1220">
                  <c:v>2</c:v>
                </c:pt>
                <c:pt idx="1221">
                  <c:v>0</c:v>
                </c:pt>
                <c:pt idx="1222">
                  <c:v>1</c:v>
                </c:pt>
                <c:pt idx="1223">
                  <c:v>1</c:v>
                </c:pt>
                <c:pt idx="1224">
                  <c:v>0</c:v>
                </c:pt>
                <c:pt idx="1225">
                  <c:v>1</c:v>
                </c:pt>
                <c:pt idx="1226">
                  <c:v>1</c:v>
                </c:pt>
                <c:pt idx="1227">
                  <c:v>2</c:v>
                </c:pt>
                <c:pt idx="1228">
                  <c:v>2</c:v>
                </c:pt>
                <c:pt idx="1229">
                  <c:v>1</c:v>
                </c:pt>
                <c:pt idx="1230">
                  <c:v>1</c:v>
                </c:pt>
                <c:pt idx="1231">
                  <c:v>1</c:v>
                </c:pt>
                <c:pt idx="1232">
                  <c:v>0</c:v>
                </c:pt>
                <c:pt idx="1233">
                  <c:v>0</c:v>
                </c:pt>
                <c:pt idx="1234">
                  <c:v>0</c:v>
                </c:pt>
                <c:pt idx="1235">
                  <c:v>1</c:v>
                </c:pt>
                <c:pt idx="1236">
                  <c:v>0</c:v>
                </c:pt>
                <c:pt idx="1237">
                  <c:v>0</c:v>
                </c:pt>
                <c:pt idx="1238">
                  <c:v>0</c:v>
                </c:pt>
                <c:pt idx="1239">
                  <c:v>0</c:v>
                </c:pt>
                <c:pt idx="1240">
                  <c:v>1</c:v>
                </c:pt>
                <c:pt idx="1241">
                  <c:v>0</c:v>
                </c:pt>
                <c:pt idx="1242">
                  <c:v>0</c:v>
                </c:pt>
                <c:pt idx="1243">
                  <c:v>2</c:v>
                </c:pt>
                <c:pt idx="1244">
                  <c:v>0</c:v>
                </c:pt>
                <c:pt idx="1245">
                  <c:v>0</c:v>
                </c:pt>
                <c:pt idx="1246">
                  <c:v>1</c:v>
                </c:pt>
                <c:pt idx="1247">
                  <c:v>3</c:v>
                </c:pt>
                <c:pt idx="1248">
                  <c:v>1</c:v>
                </c:pt>
                <c:pt idx="1249">
                  <c:v>2</c:v>
                </c:pt>
                <c:pt idx="1250">
                  <c:v>0</c:v>
                </c:pt>
                <c:pt idx="1251">
                  <c:v>1</c:v>
                </c:pt>
                <c:pt idx="1252">
                  <c:v>0</c:v>
                </c:pt>
                <c:pt idx="1253">
                  <c:v>1</c:v>
                </c:pt>
                <c:pt idx="1254">
                  <c:v>2</c:v>
                </c:pt>
                <c:pt idx="1255">
                  <c:v>1</c:v>
                </c:pt>
                <c:pt idx="1256">
                  <c:v>1</c:v>
                </c:pt>
                <c:pt idx="1257">
                  <c:v>0</c:v>
                </c:pt>
                <c:pt idx="1258">
                  <c:v>0</c:v>
                </c:pt>
                <c:pt idx="1259">
                  <c:v>1</c:v>
                </c:pt>
                <c:pt idx="1260">
                  <c:v>1</c:v>
                </c:pt>
                <c:pt idx="1261">
                  <c:v>0</c:v>
                </c:pt>
                <c:pt idx="1262">
                  <c:v>0</c:v>
                </c:pt>
                <c:pt idx="1263">
                  <c:v>1</c:v>
                </c:pt>
                <c:pt idx="1264">
                  <c:v>0</c:v>
                </c:pt>
                <c:pt idx="1265">
                  <c:v>2</c:v>
                </c:pt>
                <c:pt idx="1266">
                  <c:v>0</c:v>
                </c:pt>
                <c:pt idx="1267">
                  <c:v>1</c:v>
                </c:pt>
                <c:pt idx="1268">
                  <c:v>2</c:v>
                </c:pt>
                <c:pt idx="1269">
                  <c:v>3</c:v>
                </c:pt>
                <c:pt idx="1270">
                  <c:v>1</c:v>
                </c:pt>
                <c:pt idx="1271">
                  <c:v>0</c:v>
                </c:pt>
                <c:pt idx="1272">
                  <c:v>0</c:v>
                </c:pt>
                <c:pt idx="1273">
                  <c:v>0</c:v>
                </c:pt>
                <c:pt idx="1274">
                  <c:v>1</c:v>
                </c:pt>
                <c:pt idx="1275">
                  <c:v>0</c:v>
                </c:pt>
                <c:pt idx="1276">
                  <c:v>0</c:v>
                </c:pt>
                <c:pt idx="1277">
                  <c:v>1</c:v>
                </c:pt>
                <c:pt idx="1278">
                  <c:v>2</c:v>
                </c:pt>
                <c:pt idx="1279">
                  <c:v>0</c:v>
                </c:pt>
                <c:pt idx="1280">
                  <c:v>2</c:v>
                </c:pt>
                <c:pt idx="1281">
                  <c:v>0</c:v>
                </c:pt>
                <c:pt idx="1282">
                  <c:v>2</c:v>
                </c:pt>
                <c:pt idx="1283">
                  <c:v>0</c:v>
                </c:pt>
                <c:pt idx="1284">
                  <c:v>0</c:v>
                </c:pt>
                <c:pt idx="1285">
                  <c:v>1</c:v>
                </c:pt>
                <c:pt idx="1286">
                  <c:v>0</c:v>
                </c:pt>
                <c:pt idx="1287">
                  <c:v>1</c:v>
                </c:pt>
                <c:pt idx="1288">
                  <c:v>1</c:v>
                </c:pt>
                <c:pt idx="1289">
                  <c:v>1</c:v>
                </c:pt>
                <c:pt idx="1290">
                  <c:v>0</c:v>
                </c:pt>
                <c:pt idx="1291">
                  <c:v>0</c:v>
                </c:pt>
                <c:pt idx="1292">
                  <c:v>1</c:v>
                </c:pt>
                <c:pt idx="1293">
                  <c:v>3</c:v>
                </c:pt>
                <c:pt idx="1294">
                  <c:v>0</c:v>
                </c:pt>
                <c:pt idx="1295">
                  <c:v>1</c:v>
                </c:pt>
                <c:pt idx="1296">
                  <c:v>0</c:v>
                </c:pt>
                <c:pt idx="1297">
                  <c:v>1</c:v>
                </c:pt>
                <c:pt idx="1298">
                  <c:v>0</c:v>
                </c:pt>
                <c:pt idx="1299">
                  <c:v>1</c:v>
                </c:pt>
                <c:pt idx="1300">
                  <c:v>1</c:v>
                </c:pt>
                <c:pt idx="1301">
                  <c:v>0</c:v>
                </c:pt>
                <c:pt idx="1302">
                  <c:v>0</c:v>
                </c:pt>
                <c:pt idx="1303">
                  <c:v>1</c:v>
                </c:pt>
                <c:pt idx="1304">
                  <c:v>2</c:v>
                </c:pt>
                <c:pt idx="1305">
                  <c:v>1</c:v>
                </c:pt>
                <c:pt idx="1306">
                  <c:v>0</c:v>
                </c:pt>
                <c:pt idx="1307">
                  <c:v>0</c:v>
                </c:pt>
                <c:pt idx="1308">
                  <c:v>0</c:v>
                </c:pt>
                <c:pt idx="1309">
                  <c:v>1</c:v>
                </c:pt>
                <c:pt idx="1310">
                  <c:v>0</c:v>
                </c:pt>
                <c:pt idx="1311">
                  <c:v>0</c:v>
                </c:pt>
                <c:pt idx="1312">
                  <c:v>1</c:v>
                </c:pt>
                <c:pt idx="1313">
                  <c:v>0</c:v>
                </c:pt>
                <c:pt idx="1314">
                  <c:v>1</c:v>
                </c:pt>
                <c:pt idx="1315">
                  <c:v>1</c:v>
                </c:pt>
                <c:pt idx="1316">
                  <c:v>0</c:v>
                </c:pt>
                <c:pt idx="1317">
                  <c:v>0</c:v>
                </c:pt>
                <c:pt idx="1318">
                  <c:v>2</c:v>
                </c:pt>
                <c:pt idx="1319">
                  <c:v>0</c:v>
                </c:pt>
                <c:pt idx="1320">
                  <c:v>0</c:v>
                </c:pt>
                <c:pt idx="1321">
                  <c:v>1</c:v>
                </c:pt>
                <c:pt idx="1322">
                  <c:v>1</c:v>
                </c:pt>
                <c:pt idx="1323">
                  <c:v>2</c:v>
                </c:pt>
                <c:pt idx="1324">
                  <c:v>0</c:v>
                </c:pt>
                <c:pt idx="1325">
                  <c:v>1</c:v>
                </c:pt>
                <c:pt idx="1326">
                  <c:v>0</c:v>
                </c:pt>
                <c:pt idx="1327">
                  <c:v>1</c:v>
                </c:pt>
                <c:pt idx="1328">
                  <c:v>0</c:v>
                </c:pt>
                <c:pt idx="1329">
                  <c:v>1</c:v>
                </c:pt>
                <c:pt idx="1330">
                  <c:v>0</c:v>
                </c:pt>
                <c:pt idx="1331">
                  <c:v>0</c:v>
                </c:pt>
                <c:pt idx="1332">
                  <c:v>1</c:v>
                </c:pt>
                <c:pt idx="1333">
                  <c:v>1</c:v>
                </c:pt>
                <c:pt idx="1334">
                  <c:v>0</c:v>
                </c:pt>
                <c:pt idx="1335">
                  <c:v>0</c:v>
                </c:pt>
                <c:pt idx="1336">
                  <c:v>0</c:v>
                </c:pt>
                <c:pt idx="1337">
                  <c:v>1</c:v>
                </c:pt>
                <c:pt idx="1338">
                  <c:v>0</c:v>
                </c:pt>
                <c:pt idx="1339">
                  <c:v>0</c:v>
                </c:pt>
                <c:pt idx="1340">
                  <c:v>0</c:v>
                </c:pt>
                <c:pt idx="1341">
                  <c:v>2</c:v>
                </c:pt>
                <c:pt idx="1342">
                  <c:v>0</c:v>
                </c:pt>
                <c:pt idx="1343">
                  <c:v>0</c:v>
                </c:pt>
                <c:pt idx="1344">
                  <c:v>0</c:v>
                </c:pt>
                <c:pt idx="1345">
                  <c:v>1</c:v>
                </c:pt>
                <c:pt idx="1346">
                  <c:v>0</c:v>
                </c:pt>
                <c:pt idx="1347">
                  <c:v>1</c:v>
                </c:pt>
                <c:pt idx="1348">
                  <c:v>1</c:v>
                </c:pt>
                <c:pt idx="1349">
                  <c:v>0</c:v>
                </c:pt>
                <c:pt idx="1350">
                  <c:v>0</c:v>
                </c:pt>
                <c:pt idx="1351">
                  <c:v>0</c:v>
                </c:pt>
                <c:pt idx="1352">
                  <c:v>0</c:v>
                </c:pt>
                <c:pt idx="1353">
                  <c:v>0</c:v>
                </c:pt>
                <c:pt idx="1354">
                  <c:v>1</c:v>
                </c:pt>
                <c:pt idx="1355">
                  <c:v>0</c:v>
                </c:pt>
                <c:pt idx="1356">
                  <c:v>0</c:v>
                </c:pt>
                <c:pt idx="1357">
                  <c:v>0</c:v>
                </c:pt>
                <c:pt idx="1358">
                  <c:v>0</c:v>
                </c:pt>
                <c:pt idx="1359">
                  <c:v>1</c:v>
                </c:pt>
                <c:pt idx="1360">
                  <c:v>0</c:v>
                </c:pt>
                <c:pt idx="1361">
                  <c:v>0</c:v>
                </c:pt>
                <c:pt idx="1362">
                  <c:v>2</c:v>
                </c:pt>
                <c:pt idx="1363">
                  <c:v>0</c:v>
                </c:pt>
                <c:pt idx="1364">
                  <c:v>0</c:v>
                </c:pt>
                <c:pt idx="1365">
                  <c:v>0</c:v>
                </c:pt>
                <c:pt idx="1366">
                  <c:v>0</c:v>
                </c:pt>
                <c:pt idx="1367">
                  <c:v>0</c:v>
                </c:pt>
                <c:pt idx="1368">
                  <c:v>3</c:v>
                </c:pt>
                <c:pt idx="1369">
                  <c:v>1</c:v>
                </c:pt>
                <c:pt idx="1370">
                  <c:v>0</c:v>
                </c:pt>
                <c:pt idx="1371">
                  <c:v>0</c:v>
                </c:pt>
                <c:pt idx="1372">
                  <c:v>0</c:v>
                </c:pt>
                <c:pt idx="1373">
                  <c:v>1</c:v>
                </c:pt>
                <c:pt idx="1374">
                  <c:v>0</c:v>
                </c:pt>
                <c:pt idx="1375">
                  <c:v>3</c:v>
                </c:pt>
                <c:pt idx="1376">
                  <c:v>0</c:v>
                </c:pt>
                <c:pt idx="1377">
                  <c:v>0</c:v>
                </c:pt>
                <c:pt idx="1378">
                  <c:v>0</c:v>
                </c:pt>
                <c:pt idx="1379">
                  <c:v>0</c:v>
                </c:pt>
                <c:pt idx="1380">
                  <c:v>1</c:v>
                </c:pt>
                <c:pt idx="1381">
                  <c:v>0</c:v>
                </c:pt>
                <c:pt idx="1382">
                  <c:v>0</c:v>
                </c:pt>
                <c:pt idx="1383">
                  <c:v>0</c:v>
                </c:pt>
                <c:pt idx="1384">
                  <c:v>0</c:v>
                </c:pt>
                <c:pt idx="1385">
                  <c:v>0</c:v>
                </c:pt>
                <c:pt idx="1386">
                  <c:v>1</c:v>
                </c:pt>
                <c:pt idx="1387">
                  <c:v>1</c:v>
                </c:pt>
                <c:pt idx="1388">
                  <c:v>0</c:v>
                </c:pt>
                <c:pt idx="1389">
                  <c:v>0</c:v>
                </c:pt>
                <c:pt idx="1390">
                  <c:v>2</c:v>
                </c:pt>
                <c:pt idx="1391">
                  <c:v>0</c:v>
                </c:pt>
                <c:pt idx="1392">
                  <c:v>0</c:v>
                </c:pt>
                <c:pt idx="1393">
                  <c:v>1</c:v>
                </c:pt>
                <c:pt idx="1394">
                  <c:v>0</c:v>
                </c:pt>
                <c:pt idx="1395">
                  <c:v>0</c:v>
                </c:pt>
                <c:pt idx="1396">
                  <c:v>1</c:v>
                </c:pt>
                <c:pt idx="1397">
                  <c:v>1</c:v>
                </c:pt>
                <c:pt idx="1398">
                  <c:v>1</c:v>
                </c:pt>
                <c:pt idx="1399">
                  <c:v>0</c:v>
                </c:pt>
                <c:pt idx="1400">
                  <c:v>4</c:v>
                </c:pt>
                <c:pt idx="1401">
                  <c:v>1</c:v>
                </c:pt>
                <c:pt idx="1402">
                  <c:v>1</c:v>
                </c:pt>
                <c:pt idx="1403">
                  <c:v>0</c:v>
                </c:pt>
                <c:pt idx="1404">
                  <c:v>1</c:v>
                </c:pt>
                <c:pt idx="1405">
                  <c:v>1</c:v>
                </c:pt>
                <c:pt idx="1406">
                  <c:v>0</c:v>
                </c:pt>
                <c:pt idx="1407">
                  <c:v>0</c:v>
                </c:pt>
                <c:pt idx="1408">
                  <c:v>0</c:v>
                </c:pt>
                <c:pt idx="1409">
                  <c:v>1</c:v>
                </c:pt>
                <c:pt idx="1410">
                  <c:v>1</c:v>
                </c:pt>
                <c:pt idx="1411">
                  <c:v>3</c:v>
                </c:pt>
                <c:pt idx="1412">
                  <c:v>1</c:v>
                </c:pt>
                <c:pt idx="1413">
                  <c:v>0</c:v>
                </c:pt>
                <c:pt idx="1414">
                  <c:v>0</c:v>
                </c:pt>
                <c:pt idx="1415">
                  <c:v>0</c:v>
                </c:pt>
                <c:pt idx="1416">
                  <c:v>0</c:v>
                </c:pt>
                <c:pt idx="1417">
                  <c:v>0</c:v>
                </c:pt>
                <c:pt idx="1418">
                  <c:v>0</c:v>
                </c:pt>
                <c:pt idx="1419">
                  <c:v>0</c:v>
                </c:pt>
                <c:pt idx="1420">
                  <c:v>0</c:v>
                </c:pt>
                <c:pt idx="1421">
                  <c:v>0</c:v>
                </c:pt>
                <c:pt idx="1422">
                  <c:v>0</c:v>
                </c:pt>
                <c:pt idx="1423">
                  <c:v>0</c:v>
                </c:pt>
                <c:pt idx="1424">
                  <c:v>1</c:v>
                </c:pt>
                <c:pt idx="1425">
                  <c:v>1</c:v>
                </c:pt>
                <c:pt idx="1426">
                  <c:v>0</c:v>
                </c:pt>
                <c:pt idx="1427">
                  <c:v>0</c:v>
                </c:pt>
                <c:pt idx="1428">
                  <c:v>1</c:v>
                </c:pt>
                <c:pt idx="1429">
                  <c:v>0</c:v>
                </c:pt>
                <c:pt idx="1430">
                  <c:v>0</c:v>
                </c:pt>
                <c:pt idx="1431">
                  <c:v>1</c:v>
                </c:pt>
                <c:pt idx="1432">
                  <c:v>0</c:v>
                </c:pt>
                <c:pt idx="1433">
                  <c:v>0</c:v>
                </c:pt>
                <c:pt idx="1434">
                  <c:v>2</c:v>
                </c:pt>
                <c:pt idx="1435">
                  <c:v>0</c:v>
                </c:pt>
                <c:pt idx="1436">
                  <c:v>1</c:v>
                </c:pt>
                <c:pt idx="1437">
                  <c:v>1</c:v>
                </c:pt>
                <c:pt idx="1438">
                  <c:v>0</c:v>
                </c:pt>
                <c:pt idx="1439">
                  <c:v>0</c:v>
                </c:pt>
                <c:pt idx="1440">
                  <c:v>1</c:v>
                </c:pt>
                <c:pt idx="1441">
                  <c:v>0</c:v>
                </c:pt>
                <c:pt idx="1442">
                  <c:v>0</c:v>
                </c:pt>
                <c:pt idx="1443">
                  <c:v>1</c:v>
                </c:pt>
                <c:pt idx="1444">
                  <c:v>0</c:v>
                </c:pt>
                <c:pt idx="1445">
                  <c:v>0</c:v>
                </c:pt>
                <c:pt idx="1446">
                  <c:v>1</c:v>
                </c:pt>
                <c:pt idx="1447">
                  <c:v>0</c:v>
                </c:pt>
                <c:pt idx="1448">
                  <c:v>0</c:v>
                </c:pt>
                <c:pt idx="1449">
                  <c:v>1</c:v>
                </c:pt>
                <c:pt idx="1450">
                  <c:v>1</c:v>
                </c:pt>
                <c:pt idx="1451">
                  <c:v>1</c:v>
                </c:pt>
                <c:pt idx="1452">
                  <c:v>0</c:v>
                </c:pt>
                <c:pt idx="1453">
                  <c:v>0</c:v>
                </c:pt>
                <c:pt idx="1454">
                  <c:v>0</c:v>
                </c:pt>
                <c:pt idx="1455">
                  <c:v>0</c:v>
                </c:pt>
                <c:pt idx="1456">
                  <c:v>0</c:v>
                </c:pt>
                <c:pt idx="1457">
                  <c:v>1</c:v>
                </c:pt>
                <c:pt idx="1458">
                  <c:v>0</c:v>
                </c:pt>
                <c:pt idx="1459">
                  <c:v>0</c:v>
                </c:pt>
                <c:pt idx="1460">
                  <c:v>1</c:v>
                </c:pt>
                <c:pt idx="1461">
                  <c:v>0</c:v>
                </c:pt>
                <c:pt idx="1462">
                  <c:v>0</c:v>
                </c:pt>
                <c:pt idx="1463">
                  <c:v>0</c:v>
                </c:pt>
                <c:pt idx="1464">
                  <c:v>1</c:v>
                </c:pt>
                <c:pt idx="1465">
                  <c:v>1</c:v>
                </c:pt>
                <c:pt idx="1466">
                  <c:v>0</c:v>
                </c:pt>
                <c:pt idx="1467">
                  <c:v>0</c:v>
                </c:pt>
                <c:pt idx="1468">
                  <c:v>0</c:v>
                </c:pt>
                <c:pt idx="1469">
                  <c:v>0</c:v>
                </c:pt>
                <c:pt idx="1470">
                  <c:v>1</c:v>
                </c:pt>
                <c:pt idx="1471">
                  <c:v>0</c:v>
                </c:pt>
                <c:pt idx="1472">
                  <c:v>0</c:v>
                </c:pt>
                <c:pt idx="1473">
                  <c:v>1</c:v>
                </c:pt>
                <c:pt idx="1474">
                  <c:v>1</c:v>
                </c:pt>
                <c:pt idx="1475">
                  <c:v>1</c:v>
                </c:pt>
                <c:pt idx="1476">
                  <c:v>0</c:v>
                </c:pt>
                <c:pt idx="1477">
                  <c:v>1</c:v>
                </c:pt>
                <c:pt idx="1478">
                  <c:v>0</c:v>
                </c:pt>
                <c:pt idx="1479">
                  <c:v>0</c:v>
                </c:pt>
                <c:pt idx="1480">
                  <c:v>2</c:v>
                </c:pt>
                <c:pt idx="1481">
                  <c:v>0</c:v>
                </c:pt>
                <c:pt idx="1482">
                  <c:v>0</c:v>
                </c:pt>
                <c:pt idx="1483">
                  <c:v>0</c:v>
                </c:pt>
                <c:pt idx="1484">
                  <c:v>1</c:v>
                </c:pt>
                <c:pt idx="1485">
                  <c:v>1</c:v>
                </c:pt>
                <c:pt idx="1486">
                  <c:v>0</c:v>
                </c:pt>
                <c:pt idx="1487">
                  <c:v>1</c:v>
                </c:pt>
                <c:pt idx="1488">
                  <c:v>0</c:v>
                </c:pt>
                <c:pt idx="1489">
                  <c:v>1</c:v>
                </c:pt>
                <c:pt idx="1490">
                  <c:v>1</c:v>
                </c:pt>
                <c:pt idx="1491">
                  <c:v>1</c:v>
                </c:pt>
                <c:pt idx="1492">
                  <c:v>0</c:v>
                </c:pt>
                <c:pt idx="1493">
                  <c:v>0</c:v>
                </c:pt>
                <c:pt idx="1494">
                  <c:v>0</c:v>
                </c:pt>
                <c:pt idx="1495">
                  <c:v>0</c:v>
                </c:pt>
                <c:pt idx="1496">
                  <c:v>0</c:v>
                </c:pt>
                <c:pt idx="1497">
                  <c:v>2</c:v>
                </c:pt>
                <c:pt idx="1498">
                  <c:v>1</c:v>
                </c:pt>
                <c:pt idx="1499">
                  <c:v>0</c:v>
                </c:pt>
                <c:pt idx="1500">
                  <c:v>2</c:v>
                </c:pt>
                <c:pt idx="1501">
                  <c:v>0</c:v>
                </c:pt>
                <c:pt idx="1502">
                  <c:v>0</c:v>
                </c:pt>
                <c:pt idx="1503">
                  <c:v>0</c:v>
                </c:pt>
                <c:pt idx="1504">
                  <c:v>0</c:v>
                </c:pt>
                <c:pt idx="1505">
                  <c:v>0</c:v>
                </c:pt>
                <c:pt idx="1506">
                  <c:v>1</c:v>
                </c:pt>
                <c:pt idx="1507">
                  <c:v>0</c:v>
                </c:pt>
                <c:pt idx="1508">
                  <c:v>0</c:v>
                </c:pt>
                <c:pt idx="1509">
                  <c:v>0</c:v>
                </c:pt>
                <c:pt idx="1510">
                  <c:v>1</c:v>
                </c:pt>
                <c:pt idx="1511">
                  <c:v>1</c:v>
                </c:pt>
                <c:pt idx="1512">
                  <c:v>1</c:v>
                </c:pt>
                <c:pt idx="1513">
                  <c:v>1</c:v>
                </c:pt>
                <c:pt idx="1514">
                  <c:v>0</c:v>
                </c:pt>
                <c:pt idx="1515">
                  <c:v>1</c:v>
                </c:pt>
                <c:pt idx="1516">
                  <c:v>0</c:v>
                </c:pt>
                <c:pt idx="1517">
                  <c:v>0</c:v>
                </c:pt>
                <c:pt idx="1518">
                  <c:v>0</c:v>
                </c:pt>
                <c:pt idx="1519">
                  <c:v>1</c:v>
                </c:pt>
                <c:pt idx="1520">
                  <c:v>0</c:v>
                </c:pt>
                <c:pt idx="1521">
                  <c:v>1</c:v>
                </c:pt>
                <c:pt idx="1522">
                  <c:v>0</c:v>
                </c:pt>
                <c:pt idx="1523">
                  <c:v>0</c:v>
                </c:pt>
                <c:pt idx="1524">
                  <c:v>0</c:v>
                </c:pt>
                <c:pt idx="1525">
                  <c:v>0</c:v>
                </c:pt>
                <c:pt idx="1526">
                  <c:v>3</c:v>
                </c:pt>
                <c:pt idx="1527">
                  <c:v>0</c:v>
                </c:pt>
                <c:pt idx="1528">
                  <c:v>0</c:v>
                </c:pt>
                <c:pt idx="1529">
                  <c:v>0</c:v>
                </c:pt>
                <c:pt idx="1530">
                  <c:v>0</c:v>
                </c:pt>
                <c:pt idx="1531">
                  <c:v>1</c:v>
                </c:pt>
                <c:pt idx="1532">
                  <c:v>1</c:v>
                </c:pt>
                <c:pt idx="1533">
                  <c:v>1</c:v>
                </c:pt>
                <c:pt idx="1534">
                  <c:v>1</c:v>
                </c:pt>
                <c:pt idx="1535">
                  <c:v>1</c:v>
                </c:pt>
                <c:pt idx="1536">
                  <c:v>0</c:v>
                </c:pt>
                <c:pt idx="1537">
                  <c:v>2</c:v>
                </c:pt>
                <c:pt idx="1538">
                  <c:v>0</c:v>
                </c:pt>
                <c:pt idx="1539">
                  <c:v>1</c:v>
                </c:pt>
                <c:pt idx="1540">
                  <c:v>0</c:v>
                </c:pt>
                <c:pt idx="1541">
                  <c:v>1</c:v>
                </c:pt>
                <c:pt idx="1542">
                  <c:v>0</c:v>
                </c:pt>
                <c:pt idx="1543">
                  <c:v>0</c:v>
                </c:pt>
                <c:pt idx="1544">
                  <c:v>0</c:v>
                </c:pt>
                <c:pt idx="1545">
                  <c:v>0</c:v>
                </c:pt>
                <c:pt idx="1546">
                  <c:v>0</c:v>
                </c:pt>
                <c:pt idx="1547">
                  <c:v>0</c:v>
                </c:pt>
                <c:pt idx="1548">
                  <c:v>0</c:v>
                </c:pt>
                <c:pt idx="1549">
                  <c:v>0</c:v>
                </c:pt>
                <c:pt idx="1550">
                  <c:v>0</c:v>
                </c:pt>
                <c:pt idx="1551">
                  <c:v>1</c:v>
                </c:pt>
                <c:pt idx="1552">
                  <c:v>0</c:v>
                </c:pt>
                <c:pt idx="1553">
                  <c:v>0</c:v>
                </c:pt>
                <c:pt idx="1554">
                  <c:v>0</c:v>
                </c:pt>
                <c:pt idx="1555">
                  <c:v>0</c:v>
                </c:pt>
                <c:pt idx="1556">
                  <c:v>0</c:v>
                </c:pt>
                <c:pt idx="1557">
                  <c:v>0</c:v>
                </c:pt>
                <c:pt idx="1558">
                  <c:v>0</c:v>
                </c:pt>
                <c:pt idx="1559">
                  <c:v>1</c:v>
                </c:pt>
                <c:pt idx="1560">
                  <c:v>0</c:v>
                </c:pt>
                <c:pt idx="1561">
                  <c:v>1</c:v>
                </c:pt>
                <c:pt idx="1562">
                  <c:v>0</c:v>
                </c:pt>
                <c:pt idx="1563">
                  <c:v>0</c:v>
                </c:pt>
                <c:pt idx="1564">
                  <c:v>0</c:v>
                </c:pt>
                <c:pt idx="1565">
                  <c:v>0</c:v>
                </c:pt>
                <c:pt idx="1566">
                  <c:v>1</c:v>
                </c:pt>
                <c:pt idx="1567">
                  <c:v>0</c:v>
                </c:pt>
                <c:pt idx="1568">
                  <c:v>1</c:v>
                </c:pt>
                <c:pt idx="1569">
                  <c:v>0</c:v>
                </c:pt>
                <c:pt idx="1570">
                  <c:v>0</c:v>
                </c:pt>
                <c:pt idx="1571">
                  <c:v>1</c:v>
                </c:pt>
                <c:pt idx="1572">
                  <c:v>0</c:v>
                </c:pt>
                <c:pt idx="1573">
                  <c:v>0</c:v>
                </c:pt>
                <c:pt idx="1574">
                  <c:v>0</c:v>
                </c:pt>
                <c:pt idx="1575">
                  <c:v>1</c:v>
                </c:pt>
                <c:pt idx="1576">
                  <c:v>0</c:v>
                </c:pt>
                <c:pt idx="1577">
                  <c:v>4</c:v>
                </c:pt>
                <c:pt idx="1578">
                  <c:v>0</c:v>
                </c:pt>
                <c:pt idx="1579">
                  <c:v>0</c:v>
                </c:pt>
                <c:pt idx="1580">
                  <c:v>1</c:v>
                </c:pt>
                <c:pt idx="1581">
                  <c:v>0</c:v>
                </c:pt>
                <c:pt idx="1582">
                  <c:v>0</c:v>
                </c:pt>
                <c:pt idx="1583">
                  <c:v>1</c:v>
                </c:pt>
                <c:pt idx="1584">
                  <c:v>0</c:v>
                </c:pt>
                <c:pt idx="1585">
                  <c:v>0</c:v>
                </c:pt>
                <c:pt idx="1586">
                  <c:v>1</c:v>
                </c:pt>
                <c:pt idx="1587">
                  <c:v>0</c:v>
                </c:pt>
                <c:pt idx="1588">
                  <c:v>0</c:v>
                </c:pt>
                <c:pt idx="1589">
                  <c:v>0</c:v>
                </c:pt>
                <c:pt idx="1590">
                  <c:v>1</c:v>
                </c:pt>
                <c:pt idx="1591">
                  <c:v>0</c:v>
                </c:pt>
                <c:pt idx="1592">
                  <c:v>1</c:v>
                </c:pt>
                <c:pt idx="1593">
                  <c:v>1</c:v>
                </c:pt>
                <c:pt idx="1594">
                  <c:v>0</c:v>
                </c:pt>
                <c:pt idx="1595">
                  <c:v>0</c:v>
                </c:pt>
                <c:pt idx="1596">
                  <c:v>0</c:v>
                </c:pt>
                <c:pt idx="1597">
                  <c:v>1</c:v>
                </c:pt>
                <c:pt idx="1598">
                  <c:v>0</c:v>
                </c:pt>
                <c:pt idx="1599">
                  <c:v>1</c:v>
                </c:pt>
                <c:pt idx="1600">
                  <c:v>1</c:v>
                </c:pt>
                <c:pt idx="1601">
                  <c:v>0</c:v>
                </c:pt>
                <c:pt idx="1602">
                  <c:v>1</c:v>
                </c:pt>
                <c:pt idx="1603">
                  <c:v>0</c:v>
                </c:pt>
                <c:pt idx="1604">
                  <c:v>0</c:v>
                </c:pt>
                <c:pt idx="1605">
                  <c:v>0</c:v>
                </c:pt>
                <c:pt idx="1606">
                  <c:v>0</c:v>
                </c:pt>
                <c:pt idx="1607">
                  <c:v>0</c:v>
                </c:pt>
                <c:pt idx="1608">
                  <c:v>0</c:v>
                </c:pt>
                <c:pt idx="1609">
                  <c:v>1</c:v>
                </c:pt>
                <c:pt idx="1610">
                  <c:v>1</c:v>
                </c:pt>
                <c:pt idx="1611">
                  <c:v>0</c:v>
                </c:pt>
                <c:pt idx="1612">
                  <c:v>0</c:v>
                </c:pt>
                <c:pt idx="1613">
                  <c:v>1</c:v>
                </c:pt>
                <c:pt idx="1614">
                  <c:v>0</c:v>
                </c:pt>
                <c:pt idx="1615">
                  <c:v>0</c:v>
                </c:pt>
                <c:pt idx="1616">
                  <c:v>0</c:v>
                </c:pt>
                <c:pt idx="1617">
                  <c:v>0</c:v>
                </c:pt>
                <c:pt idx="1618">
                  <c:v>2</c:v>
                </c:pt>
                <c:pt idx="1619">
                  <c:v>0</c:v>
                </c:pt>
                <c:pt idx="1620">
                  <c:v>1</c:v>
                </c:pt>
                <c:pt idx="1621">
                  <c:v>0</c:v>
                </c:pt>
                <c:pt idx="1622">
                  <c:v>0</c:v>
                </c:pt>
                <c:pt idx="1623">
                  <c:v>0</c:v>
                </c:pt>
                <c:pt idx="1624">
                  <c:v>0</c:v>
                </c:pt>
                <c:pt idx="1625">
                  <c:v>1</c:v>
                </c:pt>
                <c:pt idx="1626">
                  <c:v>0</c:v>
                </c:pt>
                <c:pt idx="1627">
                  <c:v>0</c:v>
                </c:pt>
                <c:pt idx="1628">
                  <c:v>0</c:v>
                </c:pt>
                <c:pt idx="1629">
                  <c:v>1</c:v>
                </c:pt>
                <c:pt idx="1630">
                  <c:v>1</c:v>
                </c:pt>
                <c:pt idx="1631">
                  <c:v>1</c:v>
                </c:pt>
                <c:pt idx="1632">
                  <c:v>0</c:v>
                </c:pt>
                <c:pt idx="1633">
                  <c:v>0</c:v>
                </c:pt>
                <c:pt idx="1634">
                  <c:v>0</c:v>
                </c:pt>
                <c:pt idx="1635">
                  <c:v>1</c:v>
                </c:pt>
                <c:pt idx="1636">
                  <c:v>1</c:v>
                </c:pt>
                <c:pt idx="1637">
                  <c:v>0</c:v>
                </c:pt>
                <c:pt idx="1638">
                  <c:v>0</c:v>
                </c:pt>
                <c:pt idx="1639">
                  <c:v>0</c:v>
                </c:pt>
                <c:pt idx="1640">
                  <c:v>0</c:v>
                </c:pt>
                <c:pt idx="1641">
                  <c:v>1</c:v>
                </c:pt>
                <c:pt idx="1642">
                  <c:v>0</c:v>
                </c:pt>
                <c:pt idx="1643">
                  <c:v>0</c:v>
                </c:pt>
                <c:pt idx="1644">
                  <c:v>0</c:v>
                </c:pt>
                <c:pt idx="1645">
                  <c:v>1</c:v>
                </c:pt>
                <c:pt idx="1646">
                  <c:v>0</c:v>
                </c:pt>
                <c:pt idx="1647">
                  <c:v>2</c:v>
                </c:pt>
                <c:pt idx="1648">
                  <c:v>0</c:v>
                </c:pt>
                <c:pt idx="1649">
                  <c:v>0</c:v>
                </c:pt>
                <c:pt idx="1650">
                  <c:v>0</c:v>
                </c:pt>
                <c:pt idx="1651">
                  <c:v>0</c:v>
                </c:pt>
                <c:pt idx="1652">
                  <c:v>1</c:v>
                </c:pt>
                <c:pt idx="1653">
                  <c:v>1</c:v>
                </c:pt>
                <c:pt idx="1654">
                  <c:v>0</c:v>
                </c:pt>
                <c:pt idx="1655">
                  <c:v>1</c:v>
                </c:pt>
                <c:pt idx="1656">
                  <c:v>0</c:v>
                </c:pt>
                <c:pt idx="1657">
                  <c:v>0</c:v>
                </c:pt>
                <c:pt idx="1658">
                  <c:v>0</c:v>
                </c:pt>
                <c:pt idx="1659">
                  <c:v>0</c:v>
                </c:pt>
                <c:pt idx="1660">
                  <c:v>0</c:v>
                </c:pt>
                <c:pt idx="1661">
                  <c:v>0</c:v>
                </c:pt>
                <c:pt idx="1662">
                  <c:v>0</c:v>
                </c:pt>
                <c:pt idx="1663">
                  <c:v>0</c:v>
                </c:pt>
                <c:pt idx="1664">
                  <c:v>1</c:v>
                </c:pt>
                <c:pt idx="1665">
                  <c:v>0</c:v>
                </c:pt>
                <c:pt idx="1666">
                  <c:v>0</c:v>
                </c:pt>
                <c:pt idx="1667">
                  <c:v>0</c:v>
                </c:pt>
                <c:pt idx="1668">
                  <c:v>1</c:v>
                </c:pt>
                <c:pt idx="1669">
                  <c:v>0</c:v>
                </c:pt>
                <c:pt idx="1670">
                  <c:v>1</c:v>
                </c:pt>
                <c:pt idx="1671">
                  <c:v>1</c:v>
                </c:pt>
                <c:pt idx="1672">
                  <c:v>0</c:v>
                </c:pt>
                <c:pt idx="1673">
                  <c:v>0</c:v>
                </c:pt>
                <c:pt idx="1674">
                  <c:v>0</c:v>
                </c:pt>
                <c:pt idx="1675">
                  <c:v>0</c:v>
                </c:pt>
                <c:pt idx="1676">
                  <c:v>1</c:v>
                </c:pt>
                <c:pt idx="1677">
                  <c:v>1</c:v>
                </c:pt>
                <c:pt idx="1678">
                  <c:v>0</c:v>
                </c:pt>
                <c:pt idx="1679">
                  <c:v>0</c:v>
                </c:pt>
                <c:pt idx="1680">
                  <c:v>1</c:v>
                </c:pt>
                <c:pt idx="1681">
                  <c:v>0</c:v>
                </c:pt>
                <c:pt idx="1682">
                  <c:v>0</c:v>
                </c:pt>
                <c:pt idx="1683">
                  <c:v>0</c:v>
                </c:pt>
                <c:pt idx="1684">
                  <c:v>0</c:v>
                </c:pt>
                <c:pt idx="1685">
                  <c:v>1</c:v>
                </c:pt>
                <c:pt idx="1686">
                  <c:v>0</c:v>
                </c:pt>
                <c:pt idx="1687">
                  <c:v>0</c:v>
                </c:pt>
                <c:pt idx="1688">
                  <c:v>0</c:v>
                </c:pt>
                <c:pt idx="1689">
                  <c:v>0</c:v>
                </c:pt>
                <c:pt idx="1690">
                  <c:v>0</c:v>
                </c:pt>
                <c:pt idx="1691">
                  <c:v>1</c:v>
                </c:pt>
                <c:pt idx="1692">
                  <c:v>0</c:v>
                </c:pt>
                <c:pt idx="1693">
                  <c:v>0</c:v>
                </c:pt>
                <c:pt idx="1694">
                  <c:v>4</c:v>
                </c:pt>
                <c:pt idx="1695">
                  <c:v>0</c:v>
                </c:pt>
                <c:pt idx="1696">
                  <c:v>2</c:v>
                </c:pt>
                <c:pt idx="1697">
                  <c:v>0</c:v>
                </c:pt>
                <c:pt idx="1698">
                  <c:v>0</c:v>
                </c:pt>
                <c:pt idx="1699">
                  <c:v>0</c:v>
                </c:pt>
                <c:pt idx="1700">
                  <c:v>2</c:v>
                </c:pt>
                <c:pt idx="1701">
                  <c:v>1</c:v>
                </c:pt>
                <c:pt idx="1702">
                  <c:v>1</c:v>
                </c:pt>
                <c:pt idx="1703">
                  <c:v>0</c:v>
                </c:pt>
                <c:pt idx="1704">
                  <c:v>0</c:v>
                </c:pt>
                <c:pt idx="1705">
                  <c:v>1</c:v>
                </c:pt>
                <c:pt idx="1706">
                  <c:v>0</c:v>
                </c:pt>
                <c:pt idx="1707">
                  <c:v>1</c:v>
                </c:pt>
                <c:pt idx="1708">
                  <c:v>0</c:v>
                </c:pt>
                <c:pt idx="1709">
                  <c:v>0</c:v>
                </c:pt>
                <c:pt idx="1710">
                  <c:v>0</c:v>
                </c:pt>
                <c:pt idx="1711">
                  <c:v>1</c:v>
                </c:pt>
                <c:pt idx="1712">
                  <c:v>0</c:v>
                </c:pt>
                <c:pt idx="1713">
                  <c:v>0</c:v>
                </c:pt>
                <c:pt idx="1714">
                  <c:v>1</c:v>
                </c:pt>
                <c:pt idx="1715">
                  <c:v>1</c:v>
                </c:pt>
                <c:pt idx="1716">
                  <c:v>0</c:v>
                </c:pt>
                <c:pt idx="1717">
                  <c:v>1</c:v>
                </c:pt>
                <c:pt idx="1718">
                  <c:v>0</c:v>
                </c:pt>
                <c:pt idx="1719">
                  <c:v>0</c:v>
                </c:pt>
                <c:pt idx="1720">
                  <c:v>0</c:v>
                </c:pt>
                <c:pt idx="1721">
                  <c:v>0</c:v>
                </c:pt>
                <c:pt idx="1722">
                  <c:v>0</c:v>
                </c:pt>
                <c:pt idx="1723">
                  <c:v>1</c:v>
                </c:pt>
                <c:pt idx="1724">
                  <c:v>0</c:v>
                </c:pt>
                <c:pt idx="1725">
                  <c:v>0</c:v>
                </c:pt>
                <c:pt idx="1726">
                  <c:v>2</c:v>
                </c:pt>
                <c:pt idx="1727">
                  <c:v>0</c:v>
                </c:pt>
                <c:pt idx="1728">
                  <c:v>1</c:v>
                </c:pt>
                <c:pt idx="1729">
                  <c:v>0</c:v>
                </c:pt>
                <c:pt idx="1730">
                  <c:v>0</c:v>
                </c:pt>
                <c:pt idx="1731">
                  <c:v>0</c:v>
                </c:pt>
                <c:pt idx="1732">
                  <c:v>1</c:v>
                </c:pt>
                <c:pt idx="1733">
                  <c:v>0</c:v>
                </c:pt>
                <c:pt idx="1734">
                  <c:v>1</c:v>
                </c:pt>
                <c:pt idx="1735">
                  <c:v>0</c:v>
                </c:pt>
                <c:pt idx="1736">
                  <c:v>0</c:v>
                </c:pt>
                <c:pt idx="1737">
                  <c:v>0</c:v>
                </c:pt>
                <c:pt idx="1738">
                  <c:v>1</c:v>
                </c:pt>
                <c:pt idx="1739">
                  <c:v>0</c:v>
                </c:pt>
                <c:pt idx="1740">
                  <c:v>0</c:v>
                </c:pt>
                <c:pt idx="1741">
                  <c:v>1</c:v>
                </c:pt>
                <c:pt idx="1742">
                  <c:v>0</c:v>
                </c:pt>
                <c:pt idx="1743">
                  <c:v>2</c:v>
                </c:pt>
                <c:pt idx="1744">
                  <c:v>1</c:v>
                </c:pt>
                <c:pt idx="1745">
                  <c:v>0</c:v>
                </c:pt>
                <c:pt idx="1746">
                  <c:v>0</c:v>
                </c:pt>
                <c:pt idx="1747">
                  <c:v>0</c:v>
                </c:pt>
                <c:pt idx="1748">
                  <c:v>1</c:v>
                </c:pt>
                <c:pt idx="1749">
                  <c:v>0</c:v>
                </c:pt>
                <c:pt idx="1750">
                  <c:v>1</c:v>
                </c:pt>
                <c:pt idx="1751">
                  <c:v>0</c:v>
                </c:pt>
                <c:pt idx="1752">
                  <c:v>0</c:v>
                </c:pt>
                <c:pt idx="1753">
                  <c:v>0</c:v>
                </c:pt>
                <c:pt idx="1754">
                  <c:v>0</c:v>
                </c:pt>
                <c:pt idx="1755">
                  <c:v>0</c:v>
                </c:pt>
                <c:pt idx="1756">
                  <c:v>0</c:v>
                </c:pt>
                <c:pt idx="1757">
                  <c:v>0</c:v>
                </c:pt>
                <c:pt idx="1758">
                  <c:v>0</c:v>
                </c:pt>
                <c:pt idx="1759">
                  <c:v>0</c:v>
                </c:pt>
                <c:pt idx="1760">
                  <c:v>0</c:v>
                </c:pt>
                <c:pt idx="1761">
                  <c:v>0</c:v>
                </c:pt>
                <c:pt idx="1762">
                  <c:v>0</c:v>
                </c:pt>
                <c:pt idx="1763">
                  <c:v>0</c:v>
                </c:pt>
                <c:pt idx="1764">
                  <c:v>0</c:v>
                </c:pt>
                <c:pt idx="1765">
                  <c:v>0</c:v>
                </c:pt>
                <c:pt idx="1766">
                  <c:v>0</c:v>
                </c:pt>
                <c:pt idx="1767">
                  <c:v>0</c:v>
                </c:pt>
                <c:pt idx="1768">
                  <c:v>0</c:v>
                </c:pt>
                <c:pt idx="1769">
                  <c:v>0</c:v>
                </c:pt>
                <c:pt idx="1770">
                  <c:v>0</c:v>
                </c:pt>
                <c:pt idx="1771">
                  <c:v>0</c:v>
                </c:pt>
                <c:pt idx="1772">
                  <c:v>1</c:v>
                </c:pt>
                <c:pt idx="1773">
                  <c:v>0</c:v>
                </c:pt>
                <c:pt idx="1774">
                  <c:v>1</c:v>
                </c:pt>
                <c:pt idx="1775">
                  <c:v>0</c:v>
                </c:pt>
                <c:pt idx="1776">
                  <c:v>0</c:v>
                </c:pt>
                <c:pt idx="1777">
                  <c:v>0</c:v>
                </c:pt>
                <c:pt idx="1778">
                  <c:v>0</c:v>
                </c:pt>
                <c:pt idx="1779">
                  <c:v>0</c:v>
                </c:pt>
                <c:pt idx="1780">
                  <c:v>0</c:v>
                </c:pt>
                <c:pt idx="1781">
                  <c:v>0</c:v>
                </c:pt>
                <c:pt idx="1782">
                  <c:v>0</c:v>
                </c:pt>
                <c:pt idx="1783">
                  <c:v>1</c:v>
                </c:pt>
                <c:pt idx="1784">
                  <c:v>0</c:v>
                </c:pt>
                <c:pt idx="1785">
                  <c:v>0</c:v>
                </c:pt>
                <c:pt idx="1786">
                  <c:v>0</c:v>
                </c:pt>
                <c:pt idx="1787">
                  <c:v>2</c:v>
                </c:pt>
                <c:pt idx="1788">
                  <c:v>0</c:v>
                </c:pt>
                <c:pt idx="1789">
                  <c:v>0</c:v>
                </c:pt>
                <c:pt idx="1790">
                  <c:v>0</c:v>
                </c:pt>
                <c:pt idx="1791">
                  <c:v>0</c:v>
                </c:pt>
                <c:pt idx="1792">
                  <c:v>0</c:v>
                </c:pt>
                <c:pt idx="1793">
                  <c:v>1</c:v>
                </c:pt>
                <c:pt idx="1794">
                  <c:v>0</c:v>
                </c:pt>
                <c:pt idx="1795">
                  <c:v>0</c:v>
                </c:pt>
                <c:pt idx="1796">
                  <c:v>0</c:v>
                </c:pt>
                <c:pt idx="1797">
                  <c:v>1</c:v>
                </c:pt>
                <c:pt idx="1798">
                  <c:v>2</c:v>
                </c:pt>
                <c:pt idx="1799">
                  <c:v>1</c:v>
                </c:pt>
                <c:pt idx="1800">
                  <c:v>0</c:v>
                </c:pt>
                <c:pt idx="1801">
                  <c:v>0</c:v>
                </c:pt>
                <c:pt idx="1802">
                  <c:v>0</c:v>
                </c:pt>
                <c:pt idx="1803">
                  <c:v>1</c:v>
                </c:pt>
                <c:pt idx="1804">
                  <c:v>1</c:v>
                </c:pt>
                <c:pt idx="1805">
                  <c:v>0</c:v>
                </c:pt>
                <c:pt idx="1806">
                  <c:v>0</c:v>
                </c:pt>
                <c:pt idx="1807">
                  <c:v>0</c:v>
                </c:pt>
                <c:pt idx="1808">
                  <c:v>0</c:v>
                </c:pt>
                <c:pt idx="1809">
                  <c:v>0</c:v>
                </c:pt>
                <c:pt idx="1810">
                  <c:v>1</c:v>
                </c:pt>
                <c:pt idx="1811">
                  <c:v>0</c:v>
                </c:pt>
                <c:pt idx="1812">
                  <c:v>1</c:v>
                </c:pt>
                <c:pt idx="1813">
                  <c:v>0</c:v>
                </c:pt>
                <c:pt idx="1814">
                  <c:v>0</c:v>
                </c:pt>
                <c:pt idx="1815">
                  <c:v>0</c:v>
                </c:pt>
                <c:pt idx="1816">
                  <c:v>0</c:v>
                </c:pt>
                <c:pt idx="1817">
                  <c:v>0</c:v>
                </c:pt>
                <c:pt idx="1818">
                  <c:v>0</c:v>
                </c:pt>
                <c:pt idx="1819">
                  <c:v>0</c:v>
                </c:pt>
                <c:pt idx="1820">
                  <c:v>0</c:v>
                </c:pt>
                <c:pt idx="1821">
                  <c:v>0</c:v>
                </c:pt>
                <c:pt idx="1822">
                  <c:v>0</c:v>
                </c:pt>
                <c:pt idx="1823">
                  <c:v>0</c:v>
                </c:pt>
                <c:pt idx="1824">
                  <c:v>0</c:v>
                </c:pt>
                <c:pt idx="1825">
                  <c:v>0</c:v>
                </c:pt>
                <c:pt idx="1826">
                  <c:v>0</c:v>
                </c:pt>
                <c:pt idx="1827">
                  <c:v>0</c:v>
                </c:pt>
                <c:pt idx="1828">
                  <c:v>0</c:v>
                </c:pt>
                <c:pt idx="1829">
                  <c:v>0</c:v>
                </c:pt>
                <c:pt idx="1830">
                  <c:v>0</c:v>
                </c:pt>
                <c:pt idx="1831">
                  <c:v>0</c:v>
                </c:pt>
                <c:pt idx="1832">
                  <c:v>1</c:v>
                </c:pt>
                <c:pt idx="1833">
                  <c:v>0</c:v>
                </c:pt>
                <c:pt idx="1834">
                  <c:v>0</c:v>
                </c:pt>
                <c:pt idx="1835">
                  <c:v>0</c:v>
                </c:pt>
                <c:pt idx="1836">
                  <c:v>1</c:v>
                </c:pt>
                <c:pt idx="1837">
                  <c:v>0</c:v>
                </c:pt>
                <c:pt idx="1838">
                  <c:v>0</c:v>
                </c:pt>
                <c:pt idx="1839">
                  <c:v>0</c:v>
                </c:pt>
                <c:pt idx="1840">
                  <c:v>0</c:v>
                </c:pt>
                <c:pt idx="1841">
                  <c:v>0</c:v>
                </c:pt>
                <c:pt idx="1842">
                  <c:v>0</c:v>
                </c:pt>
                <c:pt idx="1843">
                  <c:v>0</c:v>
                </c:pt>
                <c:pt idx="1844">
                  <c:v>1</c:v>
                </c:pt>
                <c:pt idx="1845">
                  <c:v>0</c:v>
                </c:pt>
                <c:pt idx="1846">
                  <c:v>1</c:v>
                </c:pt>
                <c:pt idx="1847">
                  <c:v>0</c:v>
                </c:pt>
                <c:pt idx="1848">
                  <c:v>0</c:v>
                </c:pt>
                <c:pt idx="1849">
                  <c:v>0</c:v>
                </c:pt>
                <c:pt idx="1850">
                  <c:v>0</c:v>
                </c:pt>
                <c:pt idx="1851">
                  <c:v>2</c:v>
                </c:pt>
                <c:pt idx="1852">
                  <c:v>1</c:v>
                </c:pt>
                <c:pt idx="1853">
                  <c:v>0</c:v>
                </c:pt>
                <c:pt idx="1854">
                  <c:v>0</c:v>
                </c:pt>
                <c:pt idx="1855">
                  <c:v>0</c:v>
                </c:pt>
                <c:pt idx="1856">
                  <c:v>0</c:v>
                </c:pt>
                <c:pt idx="1857">
                  <c:v>0</c:v>
                </c:pt>
                <c:pt idx="1858">
                  <c:v>0</c:v>
                </c:pt>
                <c:pt idx="1859">
                  <c:v>0</c:v>
                </c:pt>
                <c:pt idx="1860">
                  <c:v>0</c:v>
                </c:pt>
                <c:pt idx="1861">
                  <c:v>0</c:v>
                </c:pt>
                <c:pt idx="1862">
                  <c:v>1</c:v>
                </c:pt>
                <c:pt idx="1863">
                  <c:v>0</c:v>
                </c:pt>
                <c:pt idx="1864">
                  <c:v>0</c:v>
                </c:pt>
                <c:pt idx="1865">
                  <c:v>1</c:v>
                </c:pt>
                <c:pt idx="1866">
                  <c:v>0</c:v>
                </c:pt>
                <c:pt idx="1867">
                  <c:v>0</c:v>
                </c:pt>
                <c:pt idx="1868">
                  <c:v>0</c:v>
                </c:pt>
                <c:pt idx="1869">
                  <c:v>1</c:v>
                </c:pt>
                <c:pt idx="1870">
                  <c:v>0</c:v>
                </c:pt>
                <c:pt idx="1871">
                  <c:v>0</c:v>
                </c:pt>
                <c:pt idx="1872">
                  <c:v>0</c:v>
                </c:pt>
                <c:pt idx="1873">
                  <c:v>1</c:v>
                </c:pt>
                <c:pt idx="1874">
                  <c:v>0</c:v>
                </c:pt>
                <c:pt idx="1875">
                  <c:v>0</c:v>
                </c:pt>
                <c:pt idx="1876">
                  <c:v>0</c:v>
                </c:pt>
                <c:pt idx="1877">
                  <c:v>1</c:v>
                </c:pt>
                <c:pt idx="1878">
                  <c:v>0</c:v>
                </c:pt>
                <c:pt idx="1879">
                  <c:v>0</c:v>
                </c:pt>
                <c:pt idx="1880">
                  <c:v>0</c:v>
                </c:pt>
                <c:pt idx="1881">
                  <c:v>0</c:v>
                </c:pt>
                <c:pt idx="1882">
                  <c:v>0</c:v>
                </c:pt>
                <c:pt idx="1883">
                  <c:v>0</c:v>
                </c:pt>
                <c:pt idx="1884">
                  <c:v>0</c:v>
                </c:pt>
                <c:pt idx="1885">
                  <c:v>0</c:v>
                </c:pt>
                <c:pt idx="1886">
                  <c:v>1</c:v>
                </c:pt>
                <c:pt idx="1887">
                  <c:v>0</c:v>
                </c:pt>
                <c:pt idx="1888">
                  <c:v>0</c:v>
                </c:pt>
                <c:pt idx="1889">
                  <c:v>0</c:v>
                </c:pt>
                <c:pt idx="1890">
                  <c:v>1</c:v>
                </c:pt>
                <c:pt idx="1891">
                  <c:v>0</c:v>
                </c:pt>
                <c:pt idx="1892">
                  <c:v>0</c:v>
                </c:pt>
                <c:pt idx="1893">
                  <c:v>0</c:v>
                </c:pt>
                <c:pt idx="1894">
                  <c:v>0</c:v>
                </c:pt>
                <c:pt idx="1895">
                  <c:v>0</c:v>
                </c:pt>
                <c:pt idx="1896">
                  <c:v>0</c:v>
                </c:pt>
                <c:pt idx="1897">
                  <c:v>0</c:v>
                </c:pt>
                <c:pt idx="1898">
                  <c:v>0</c:v>
                </c:pt>
                <c:pt idx="1899">
                  <c:v>0</c:v>
                </c:pt>
                <c:pt idx="1900">
                  <c:v>0</c:v>
                </c:pt>
                <c:pt idx="1901">
                  <c:v>0</c:v>
                </c:pt>
                <c:pt idx="1902">
                  <c:v>0</c:v>
                </c:pt>
                <c:pt idx="1903">
                  <c:v>0</c:v>
                </c:pt>
                <c:pt idx="1904">
                  <c:v>0</c:v>
                </c:pt>
                <c:pt idx="1905">
                  <c:v>0</c:v>
                </c:pt>
                <c:pt idx="1906">
                  <c:v>0</c:v>
                </c:pt>
                <c:pt idx="1907">
                  <c:v>0</c:v>
                </c:pt>
                <c:pt idx="1908">
                  <c:v>0</c:v>
                </c:pt>
                <c:pt idx="1909">
                  <c:v>0</c:v>
                </c:pt>
                <c:pt idx="1910">
                  <c:v>0</c:v>
                </c:pt>
                <c:pt idx="1911">
                  <c:v>0</c:v>
                </c:pt>
                <c:pt idx="1912">
                  <c:v>0</c:v>
                </c:pt>
                <c:pt idx="1913">
                  <c:v>0</c:v>
                </c:pt>
                <c:pt idx="1914">
                  <c:v>0</c:v>
                </c:pt>
                <c:pt idx="1915">
                  <c:v>0</c:v>
                </c:pt>
                <c:pt idx="1916">
                  <c:v>2</c:v>
                </c:pt>
                <c:pt idx="1917">
                  <c:v>0</c:v>
                </c:pt>
                <c:pt idx="1918">
                  <c:v>0</c:v>
                </c:pt>
                <c:pt idx="1919">
                  <c:v>0</c:v>
                </c:pt>
                <c:pt idx="1920">
                  <c:v>0</c:v>
                </c:pt>
                <c:pt idx="1921">
                  <c:v>0</c:v>
                </c:pt>
                <c:pt idx="1922">
                  <c:v>0</c:v>
                </c:pt>
                <c:pt idx="1923">
                  <c:v>0</c:v>
                </c:pt>
                <c:pt idx="1924">
                  <c:v>0</c:v>
                </c:pt>
                <c:pt idx="1925">
                  <c:v>1</c:v>
                </c:pt>
                <c:pt idx="1926">
                  <c:v>0</c:v>
                </c:pt>
                <c:pt idx="1927">
                  <c:v>0</c:v>
                </c:pt>
                <c:pt idx="1928">
                  <c:v>0</c:v>
                </c:pt>
                <c:pt idx="1929">
                  <c:v>0</c:v>
                </c:pt>
                <c:pt idx="1930">
                  <c:v>0</c:v>
                </c:pt>
                <c:pt idx="1931">
                  <c:v>0</c:v>
                </c:pt>
                <c:pt idx="1932">
                  <c:v>0</c:v>
                </c:pt>
                <c:pt idx="1933">
                  <c:v>0</c:v>
                </c:pt>
                <c:pt idx="1934">
                  <c:v>0</c:v>
                </c:pt>
                <c:pt idx="1935">
                  <c:v>0</c:v>
                </c:pt>
                <c:pt idx="1936">
                  <c:v>0</c:v>
                </c:pt>
                <c:pt idx="1937">
                  <c:v>1</c:v>
                </c:pt>
                <c:pt idx="1938">
                  <c:v>0</c:v>
                </c:pt>
                <c:pt idx="1939">
                  <c:v>0</c:v>
                </c:pt>
                <c:pt idx="1940">
                  <c:v>0</c:v>
                </c:pt>
                <c:pt idx="1941">
                  <c:v>0</c:v>
                </c:pt>
                <c:pt idx="1942">
                  <c:v>0</c:v>
                </c:pt>
                <c:pt idx="1943">
                  <c:v>0</c:v>
                </c:pt>
                <c:pt idx="1944">
                  <c:v>0</c:v>
                </c:pt>
                <c:pt idx="1945">
                  <c:v>0</c:v>
                </c:pt>
                <c:pt idx="1946">
                  <c:v>0</c:v>
                </c:pt>
                <c:pt idx="1947">
                  <c:v>0</c:v>
                </c:pt>
                <c:pt idx="1948">
                  <c:v>0</c:v>
                </c:pt>
                <c:pt idx="1949">
                  <c:v>0</c:v>
                </c:pt>
                <c:pt idx="1950">
                  <c:v>0</c:v>
                </c:pt>
                <c:pt idx="1951">
                  <c:v>0</c:v>
                </c:pt>
                <c:pt idx="1952">
                  <c:v>0</c:v>
                </c:pt>
                <c:pt idx="1953">
                  <c:v>0</c:v>
                </c:pt>
                <c:pt idx="1954">
                  <c:v>0</c:v>
                </c:pt>
                <c:pt idx="1955">
                  <c:v>1</c:v>
                </c:pt>
                <c:pt idx="1956">
                  <c:v>0</c:v>
                </c:pt>
                <c:pt idx="1957">
                  <c:v>0</c:v>
                </c:pt>
                <c:pt idx="1958">
                  <c:v>0</c:v>
                </c:pt>
                <c:pt idx="1959">
                  <c:v>1</c:v>
                </c:pt>
                <c:pt idx="1960">
                  <c:v>0</c:v>
                </c:pt>
                <c:pt idx="1961">
                  <c:v>0</c:v>
                </c:pt>
                <c:pt idx="1962">
                  <c:v>1</c:v>
                </c:pt>
                <c:pt idx="1963">
                  <c:v>0</c:v>
                </c:pt>
                <c:pt idx="1964">
                  <c:v>0</c:v>
                </c:pt>
                <c:pt idx="1965">
                  <c:v>0</c:v>
                </c:pt>
                <c:pt idx="1966">
                  <c:v>0</c:v>
                </c:pt>
                <c:pt idx="1967">
                  <c:v>0</c:v>
                </c:pt>
                <c:pt idx="1968">
                  <c:v>0</c:v>
                </c:pt>
                <c:pt idx="1969">
                  <c:v>0</c:v>
                </c:pt>
                <c:pt idx="1970">
                  <c:v>1</c:v>
                </c:pt>
                <c:pt idx="1971">
                  <c:v>0</c:v>
                </c:pt>
                <c:pt idx="1972">
                  <c:v>0</c:v>
                </c:pt>
                <c:pt idx="1973">
                  <c:v>0</c:v>
                </c:pt>
                <c:pt idx="1974">
                  <c:v>1</c:v>
                </c:pt>
                <c:pt idx="1975">
                  <c:v>0</c:v>
                </c:pt>
                <c:pt idx="1976">
                  <c:v>0</c:v>
                </c:pt>
                <c:pt idx="1977">
                  <c:v>0</c:v>
                </c:pt>
                <c:pt idx="1978">
                  <c:v>0</c:v>
                </c:pt>
                <c:pt idx="1979">
                  <c:v>0</c:v>
                </c:pt>
                <c:pt idx="1980">
                  <c:v>0</c:v>
                </c:pt>
                <c:pt idx="1981">
                  <c:v>1</c:v>
                </c:pt>
                <c:pt idx="1982">
                  <c:v>0</c:v>
                </c:pt>
                <c:pt idx="1983">
                  <c:v>0</c:v>
                </c:pt>
                <c:pt idx="1984">
                  <c:v>0</c:v>
                </c:pt>
                <c:pt idx="1985">
                  <c:v>0</c:v>
                </c:pt>
                <c:pt idx="1986">
                  <c:v>1</c:v>
                </c:pt>
                <c:pt idx="1987">
                  <c:v>0</c:v>
                </c:pt>
                <c:pt idx="1988">
                  <c:v>0</c:v>
                </c:pt>
                <c:pt idx="1989">
                  <c:v>0</c:v>
                </c:pt>
                <c:pt idx="1990">
                  <c:v>0</c:v>
                </c:pt>
                <c:pt idx="1991">
                  <c:v>0</c:v>
                </c:pt>
                <c:pt idx="1992">
                  <c:v>0</c:v>
                </c:pt>
                <c:pt idx="1993">
                  <c:v>0</c:v>
                </c:pt>
                <c:pt idx="1994">
                  <c:v>0</c:v>
                </c:pt>
                <c:pt idx="1995">
                  <c:v>0</c:v>
                </c:pt>
                <c:pt idx="1996">
                  <c:v>0</c:v>
                </c:pt>
                <c:pt idx="1997">
                  <c:v>0</c:v>
                </c:pt>
                <c:pt idx="1998">
                  <c:v>0</c:v>
                </c:pt>
                <c:pt idx="1999">
                  <c:v>0</c:v>
                </c:pt>
                <c:pt idx="2000">
                  <c:v>0</c:v>
                </c:pt>
                <c:pt idx="2001">
                  <c:v>0</c:v>
                </c:pt>
                <c:pt idx="2002">
                  <c:v>0</c:v>
                </c:pt>
                <c:pt idx="2003">
                  <c:v>0</c:v>
                </c:pt>
                <c:pt idx="2004">
                  <c:v>0</c:v>
                </c:pt>
                <c:pt idx="2005">
                  <c:v>0</c:v>
                </c:pt>
                <c:pt idx="2006">
                  <c:v>0</c:v>
                </c:pt>
                <c:pt idx="2007">
                  <c:v>0</c:v>
                </c:pt>
                <c:pt idx="2008">
                  <c:v>0</c:v>
                </c:pt>
                <c:pt idx="2009">
                  <c:v>0</c:v>
                </c:pt>
                <c:pt idx="2010">
                  <c:v>0</c:v>
                </c:pt>
                <c:pt idx="2011">
                  <c:v>0</c:v>
                </c:pt>
                <c:pt idx="2012">
                  <c:v>0</c:v>
                </c:pt>
                <c:pt idx="2013">
                  <c:v>0</c:v>
                </c:pt>
                <c:pt idx="2014">
                  <c:v>0</c:v>
                </c:pt>
                <c:pt idx="2015">
                  <c:v>1</c:v>
                </c:pt>
                <c:pt idx="2016">
                  <c:v>0</c:v>
                </c:pt>
                <c:pt idx="2017">
                  <c:v>3</c:v>
                </c:pt>
                <c:pt idx="2018">
                  <c:v>0</c:v>
                </c:pt>
                <c:pt idx="2019">
                  <c:v>0</c:v>
                </c:pt>
                <c:pt idx="2020">
                  <c:v>0</c:v>
                </c:pt>
                <c:pt idx="2021">
                  <c:v>0</c:v>
                </c:pt>
                <c:pt idx="2022">
                  <c:v>0</c:v>
                </c:pt>
                <c:pt idx="2023">
                  <c:v>0</c:v>
                </c:pt>
                <c:pt idx="2024">
                  <c:v>0</c:v>
                </c:pt>
                <c:pt idx="2025">
                  <c:v>0</c:v>
                </c:pt>
                <c:pt idx="2026">
                  <c:v>0</c:v>
                </c:pt>
                <c:pt idx="2027">
                  <c:v>0</c:v>
                </c:pt>
                <c:pt idx="2028">
                  <c:v>0</c:v>
                </c:pt>
                <c:pt idx="2029">
                  <c:v>0</c:v>
                </c:pt>
                <c:pt idx="2030">
                  <c:v>0</c:v>
                </c:pt>
                <c:pt idx="2031">
                  <c:v>0</c:v>
                </c:pt>
                <c:pt idx="2032">
                  <c:v>0</c:v>
                </c:pt>
                <c:pt idx="2033">
                  <c:v>0</c:v>
                </c:pt>
                <c:pt idx="2034">
                  <c:v>0</c:v>
                </c:pt>
                <c:pt idx="2035">
                  <c:v>0</c:v>
                </c:pt>
                <c:pt idx="2036">
                  <c:v>0</c:v>
                </c:pt>
                <c:pt idx="2037">
                  <c:v>0</c:v>
                </c:pt>
                <c:pt idx="2038">
                  <c:v>0</c:v>
                </c:pt>
                <c:pt idx="2039">
                  <c:v>0</c:v>
                </c:pt>
                <c:pt idx="2040">
                  <c:v>0</c:v>
                </c:pt>
                <c:pt idx="2041">
                  <c:v>0</c:v>
                </c:pt>
                <c:pt idx="2042">
                  <c:v>0</c:v>
                </c:pt>
                <c:pt idx="2043">
                  <c:v>0</c:v>
                </c:pt>
                <c:pt idx="2044">
                  <c:v>0</c:v>
                </c:pt>
                <c:pt idx="2045">
                  <c:v>0</c:v>
                </c:pt>
                <c:pt idx="2046">
                  <c:v>0</c:v>
                </c:pt>
                <c:pt idx="2047">
                  <c:v>0</c:v>
                </c:pt>
                <c:pt idx="2048">
                  <c:v>0</c:v>
                </c:pt>
                <c:pt idx="2049">
                  <c:v>0</c:v>
                </c:pt>
                <c:pt idx="2050">
                  <c:v>0</c:v>
                </c:pt>
                <c:pt idx="2051">
                  <c:v>0</c:v>
                </c:pt>
                <c:pt idx="2052">
                  <c:v>0</c:v>
                </c:pt>
                <c:pt idx="2053">
                  <c:v>0</c:v>
                </c:pt>
                <c:pt idx="2054">
                  <c:v>0</c:v>
                </c:pt>
                <c:pt idx="2055">
                  <c:v>0</c:v>
                </c:pt>
                <c:pt idx="2056">
                  <c:v>0</c:v>
                </c:pt>
                <c:pt idx="2057">
                  <c:v>0</c:v>
                </c:pt>
                <c:pt idx="2058">
                  <c:v>0</c:v>
                </c:pt>
                <c:pt idx="2059">
                  <c:v>2</c:v>
                </c:pt>
                <c:pt idx="2060">
                  <c:v>0</c:v>
                </c:pt>
                <c:pt idx="2061">
                  <c:v>0</c:v>
                </c:pt>
                <c:pt idx="2062">
                  <c:v>0</c:v>
                </c:pt>
                <c:pt idx="2063">
                  <c:v>0</c:v>
                </c:pt>
                <c:pt idx="2064">
                  <c:v>0</c:v>
                </c:pt>
                <c:pt idx="2065">
                  <c:v>0</c:v>
                </c:pt>
                <c:pt idx="2066">
                  <c:v>0</c:v>
                </c:pt>
                <c:pt idx="2067">
                  <c:v>0</c:v>
                </c:pt>
                <c:pt idx="2068">
                  <c:v>0</c:v>
                </c:pt>
                <c:pt idx="2069">
                  <c:v>0</c:v>
                </c:pt>
                <c:pt idx="2070">
                  <c:v>0</c:v>
                </c:pt>
                <c:pt idx="2071">
                  <c:v>1</c:v>
                </c:pt>
                <c:pt idx="2072">
                  <c:v>0</c:v>
                </c:pt>
                <c:pt idx="2073">
                  <c:v>0</c:v>
                </c:pt>
                <c:pt idx="2074">
                  <c:v>0</c:v>
                </c:pt>
                <c:pt idx="2075">
                  <c:v>0</c:v>
                </c:pt>
                <c:pt idx="2076">
                  <c:v>0</c:v>
                </c:pt>
                <c:pt idx="2077">
                  <c:v>1</c:v>
                </c:pt>
                <c:pt idx="2078">
                  <c:v>0</c:v>
                </c:pt>
                <c:pt idx="2079">
                  <c:v>0</c:v>
                </c:pt>
                <c:pt idx="2080">
                  <c:v>0</c:v>
                </c:pt>
                <c:pt idx="2081">
                  <c:v>0</c:v>
                </c:pt>
                <c:pt idx="2082">
                  <c:v>0</c:v>
                </c:pt>
                <c:pt idx="2083">
                  <c:v>0</c:v>
                </c:pt>
                <c:pt idx="2084">
                  <c:v>0</c:v>
                </c:pt>
                <c:pt idx="2085">
                  <c:v>0</c:v>
                </c:pt>
                <c:pt idx="2086">
                  <c:v>0</c:v>
                </c:pt>
                <c:pt idx="2087">
                  <c:v>0</c:v>
                </c:pt>
                <c:pt idx="2088">
                  <c:v>1</c:v>
                </c:pt>
                <c:pt idx="2089">
                  <c:v>0</c:v>
                </c:pt>
                <c:pt idx="2090">
                  <c:v>0</c:v>
                </c:pt>
                <c:pt idx="2091">
                  <c:v>0</c:v>
                </c:pt>
                <c:pt idx="2092">
                  <c:v>0</c:v>
                </c:pt>
                <c:pt idx="2093">
                  <c:v>1</c:v>
                </c:pt>
                <c:pt idx="2094">
                  <c:v>0</c:v>
                </c:pt>
                <c:pt idx="2095">
                  <c:v>0</c:v>
                </c:pt>
                <c:pt idx="2096">
                  <c:v>0</c:v>
                </c:pt>
                <c:pt idx="2097">
                  <c:v>0</c:v>
                </c:pt>
                <c:pt idx="2098">
                  <c:v>0</c:v>
                </c:pt>
                <c:pt idx="2099">
                  <c:v>0</c:v>
                </c:pt>
                <c:pt idx="2100">
                  <c:v>0</c:v>
                </c:pt>
                <c:pt idx="2101">
                  <c:v>0</c:v>
                </c:pt>
                <c:pt idx="2102">
                  <c:v>0</c:v>
                </c:pt>
                <c:pt idx="2103">
                  <c:v>0</c:v>
                </c:pt>
                <c:pt idx="2104">
                  <c:v>0</c:v>
                </c:pt>
                <c:pt idx="2105">
                  <c:v>0</c:v>
                </c:pt>
                <c:pt idx="2106">
                  <c:v>0</c:v>
                </c:pt>
                <c:pt idx="2107">
                  <c:v>0</c:v>
                </c:pt>
                <c:pt idx="2108">
                  <c:v>0</c:v>
                </c:pt>
                <c:pt idx="2109">
                  <c:v>0</c:v>
                </c:pt>
                <c:pt idx="2110">
                  <c:v>0</c:v>
                </c:pt>
                <c:pt idx="2111">
                  <c:v>0</c:v>
                </c:pt>
                <c:pt idx="2112">
                  <c:v>0</c:v>
                </c:pt>
                <c:pt idx="2113">
                  <c:v>0</c:v>
                </c:pt>
                <c:pt idx="2114">
                  <c:v>0</c:v>
                </c:pt>
                <c:pt idx="2115">
                  <c:v>1</c:v>
                </c:pt>
                <c:pt idx="2116">
                  <c:v>0</c:v>
                </c:pt>
                <c:pt idx="2117">
                  <c:v>0</c:v>
                </c:pt>
                <c:pt idx="2118">
                  <c:v>0</c:v>
                </c:pt>
                <c:pt idx="2119">
                  <c:v>0</c:v>
                </c:pt>
                <c:pt idx="2120">
                  <c:v>1</c:v>
                </c:pt>
                <c:pt idx="2121">
                  <c:v>0</c:v>
                </c:pt>
                <c:pt idx="2122">
                  <c:v>0</c:v>
                </c:pt>
                <c:pt idx="2123">
                  <c:v>0</c:v>
                </c:pt>
                <c:pt idx="2124">
                  <c:v>0</c:v>
                </c:pt>
                <c:pt idx="2125">
                  <c:v>0</c:v>
                </c:pt>
                <c:pt idx="2126">
                  <c:v>0</c:v>
                </c:pt>
                <c:pt idx="2127">
                  <c:v>0</c:v>
                </c:pt>
                <c:pt idx="2128">
                  <c:v>0</c:v>
                </c:pt>
                <c:pt idx="2129">
                  <c:v>0</c:v>
                </c:pt>
                <c:pt idx="2130">
                  <c:v>0</c:v>
                </c:pt>
                <c:pt idx="2131">
                  <c:v>1</c:v>
                </c:pt>
                <c:pt idx="2132">
                  <c:v>0</c:v>
                </c:pt>
                <c:pt idx="2133">
                  <c:v>0</c:v>
                </c:pt>
                <c:pt idx="2134">
                  <c:v>0</c:v>
                </c:pt>
                <c:pt idx="2135">
                  <c:v>0</c:v>
                </c:pt>
                <c:pt idx="2136">
                  <c:v>0</c:v>
                </c:pt>
                <c:pt idx="2137">
                  <c:v>0</c:v>
                </c:pt>
                <c:pt idx="2138">
                  <c:v>0</c:v>
                </c:pt>
                <c:pt idx="2139">
                  <c:v>0</c:v>
                </c:pt>
                <c:pt idx="2140">
                  <c:v>0</c:v>
                </c:pt>
                <c:pt idx="2141">
                  <c:v>0</c:v>
                </c:pt>
                <c:pt idx="2142">
                  <c:v>0</c:v>
                </c:pt>
                <c:pt idx="2143">
                  <c:v>0</c:v>
                </c:pt>
                <c:pt idx="2144">
                  <c:v>0</c:v>
                </c:pt>
                <c:pt idx="2145">
                  <c:v>0</c:v>
                </c:pt>
                <c:pt idx="2146">
                  <c:v>0</c:v>
                </c:pt>
                <c:pt idx="2147">
                  <c:v>0</c:v>
                </c:pt>
                <c:pt idx="2148">
                  <c:v>0</c:v>
                </c:pt>
                <c:pt idx="2149">
                  <c:v>0</c:v>
                </c:pt>
                <c:pt idx="2150">
                  <c:v>0</c:v>
                </c:pt>
                <c:pt idx="2151">
                  <c:v>0</c:v>
                </c:pt>
                <c:pt idx="2152">
                  <c:v>0</c:v>
                </c:pt>
                <c:pt idx="2153">
                  <c:v>0</c:v>
                </c:pt>
                <c:pt idx="2154">
                  <c:v>0</c:v>
                </c:pt>
                <c:pt idx="2155">
                  <c:v>0</c:v>
                </c:pt>
                <c:pt idx="2156">
                  <c:v>0</c:v>
                </c:pt>
                <c:pt idx="2157">
                  <c:v>0</c:v>
                </c:pt>
                <c:pt idx="2158">
                  <c:v>0</c:v>
                </c:pt>
                <c:pt idx="2159">
                  <c:v>0</c:v>
                </c:pt>
                <c:pt idx="2160">
                  <c:v>0</c:v>
                </c:pt>
                <c:pt idx="2161">
                  <c:v>0</c:v>
                </c:pt>
                <c:pt idx="2162">
                  <c:v>0</c:v>
                </c:pt>
                <c:pt idx="2163">
                  <c:v>0</c:v>
                </c:pt>
                <c:pt idx="2164">
                  <c:v>0</c:v>
                </c:pt>
                <c:pt idx="2165">
                  <c:v>0</c:v>
                </c:pt>
                <c:pt idx="2166">
                  <c:v>0</c:v>
                </c:pt>
                <c:pt idx="2167">
                  <c:v>0</c:v>
                </c:pt>
                <c:pt idx="2168">
                  <c:v>1</c:v>
                </c:pt>
                <c:pt idx="2169">
                  <c:v>0</c:v>
                </c:pt>
                <c:pt idx="2170">
                  <c:v>0</c:v>
                </c:pt>
                <c:pt idx="2171">
                  <c:v>1</c:v>
                </c:pt>
                <c:pt idx="2172">
                  <c:v>0</c:v>
                </c:pt>
                <c:pt idx="2173">
                  <c:v>0</c:v>
                </c:pt>
                <c:pt idx="2174">
                  <c:v>0</c:v>
                </c:pt>
                <c:pt idx="2175">
                  <c:v>0</c:v>
                </c:pt>
                <c:pt idx="2176">
                  <c:v>0</c:v>
                </c:pt>
                <c:pt idx="2177">
                  <c:v>0</c:v>
                </c:pt>
                <c:pt idx="2178">
                  <c:v>0</c:v>
                </c:pt>
                <c:pt idx="2179">
                  <c:v>0</c:v>
                </c:pt>
                <c:pt idx="2180">
                  <c:v>0</c:v>
                </c:pt>
                <c:pt idx="2181">
                  <c:v>0</c:v>
                </c:pt>
                <c:pt idx="2182">
                  <c:v>0</c:v>
                </c:pt>
                <c:pt idx="2183">
                  <c:v>0</c:v>
                </c:pt>
                <c:pt idx="2184">
                  <c:v>0</c:v>
                </c:pt>
                <c:pt idx="2185">
                  <c:v>0</c:v>
                </c:pt>
                <c:pt idx="2186">
                  <c:v>0</c:v>
                </c:pt>
                <c:pt idx="2187">
                  <c:v>0</c:v>
                </c:pt>
                <c:pt idx="2188">
                  <c:v>0</c:v>
                </c:pt>
                <c:pt idx="2189">
                  <c:v>0</c:v>
                </c:pt>
                <c:pt idx="2190">
                  <c:v>0</c:v>
                </c:pt>
                <c:pt idx="2191">
                  <c:v>0</c:v>
                </c:pt>
                <c:pt idx="2192">
                  <c:v>0</c:v>
                </c:pt>
                <c:pt idx="2193">
                  <c:v>0</c:v>
                </c:pt>
                <c:pt idx="2194">
                  <c:v>0</c:v>
                </c:pt>
                <c:pt idx="2195">
                  <c:v>0</c:v>
                </c:pt>
                <c:pt idx="2196">
                  <c:v>0</c:v>
                </c:pt>
                <c:pt idx="2197">
                  <c:v>0</c:v>
                </c:pt>
                <c:pt idx="2198">
                  <c:v>1</c:v>
                </c:pt>
                <c:pt idx="2199">
                  <c:v>0</c:v>
                </c:pt>
                <c:pt idx="2200">
                  <c:v>0</c:v>
                </c:pt>
                <c:pt idx="2201">
                  <c:v>1</c:v>
                </c:pt>
                <c:pt idx="2202">
                  <c:v>0</c:v>
                </c:pt>
                <c:pt idx="2203">
                  <c:v>0</c:v>
                </c:pt>
                <c:pt idx="2204">
                  <c:v>0</c:v>
                </c:pt>
                <c:pt idx="2205">
                  <c:v>1</c:v>
                </c:pt>
                <c:pt idx="2206">
                  <c:v>0</c:v>
                </c:pt>
                <c:pt idx="2207">
                  <c:v>0</c:v>
                </c:pt>
                <c:pt idx="2208">
                  <c:v>1</c:v>
                </c:pt>
                <c:pt idx="2209">
                  <c:v>0</c:v>
                </c:pt>
                <c:pt idx="2210">
                  <c:v>0</c:v>
                </c:pt>
                <c:pt idx="2211">
                  <c:v>0</c:v>
                </c:pt>
                <c:pt idx="2212">
                  <c:v>0</c:v>
                </c:pt>
                <c:pt idx="2213">
                  <c:v>0</c:v>
                </c:pt>
                <c:pt idx="2214">
                  <c:v>0</c:v>
                </c:pt>
                <c:pt idx="2215">
                  <c:v>0</c:v>
                </c:pt>
                <c:pt idx="2216">
                  <c:v>0</c:v>
                </c:pt>
                <c:pt idx="2217">
                  <c:v>0</c:v>
                </c:pt>
                <c:pt idx="2218">
                  <c:v>0</c:v>
                </c:pt>
                <c:pt idx="2219">
                  <c:v>1</c:v>
                </c:pt>
                <c:pt idx="2220">
                  <c:v>1</c:v>
                </c:pt>
                <c:pt idx="2221">
                  <c:v>0</c:v>
                </c:pt>
                <c:pt idx="2222">
                  <c:v>0</c:v>
                </c:pt>
                <c:pt idx="2223">
                  <c:v>0</c:v>
                </c:pt>
                <c:pt idx="2224">
                  <c:v>0</c:v>
                </c:pt>
                <c:pt idx="2225">
                  <c:v>0</c:v>
                </c:pt>
                <c:pt idx="2226">
                  <c:v>0</c:v>
                </c:pt>
                <c:pt idx="2227">
                  <c:v>0</c:v>
                </c:pt>
                <c:pt idx="2228">
                  <c:v>1</c:v>
                </c:pt>
                <c:pt idx="2229">
                  <c:v>0</c:v>
                </c:pt>
                <c:pt idx="2230">
                  <c:v>0</c:v>
                </c:pt>
                <c:pt idx="2231">
                  <c:v>0</c:v>
                </c:pt>
                <c:pt idx="2232">
                  <c:v>0</c:v>
                </c:pt>
                <c:pt idx="2233">
                  <c:v>0</c:v>
                </c:pt>
                <c:pt idx="2234">
                  <c:v>0</c:v>
                </c:pt>
                <c:pt idx="2235">
                  <c:v>0</c:v>
                </c:pt>
                <c:pt idx="2236">
                  <c:v>1</c:v>
                </c:pt>
                <c:pt idx="2237">
                  <c:v>0</c:v>
                </c:pt>
                <c:pt idx="2238">
                  <c:v>0</c:v>
                </c:pt>
                <c:pt idx="2239">
                  <c:v>0</c:v>
                </c:pt>
                <c:pt idx="2240">
                  <c:v>1</c:v>
                </c:pt>
                <c:pt idx="2241">
                  <c:v>0</c:v>
                </c:pt>
                <c:pt idx="2242">
                  <c:v>0</c:v>
                </c:pt>
                <c:pt idx="2243">
                  <c:v>0</c:v>
                </c:pt>
                <c:pt idx="2244">
                  <c:v>0</c:v>
                </c:pt>
                <c:pt idx="2245">
                  <c:v>0</c:v>
                </c:pt>
                <c:pt idx="2246">
                  <c:v>0</c:v>
                </c:pt>
                <c:pt idx="2247">
                  <c:v>0</c:v>
                </c:pt>
                <c:pt idx="2248">
                  <c:v>1</c:v>
                </c:pt>
                <c:pt idx="2249">
                  <c:v>0</c:v>
                </c:pt>
                <c:pt idx="2250">
                  <c:v>0</c:v>
                </c:pt>
                <c:pt idx="2251">
                  <c:v>0</c:v>
                </c:pt>
                <c:pt idx="2252">
                  <c:v>0</c:v>
                </c:pt>
                <c:pt idx="2253">
                  <c:v>0</c:v>
                </c:pt>
                <c:pt idx="2254">
                  <c:v>0</c:v>
                </c:pt>
                <c:pt idx="2255">
                  <c:v>0</c:v>
                </c:pt>
                <c:pt idx="2256">
                  <c:v>0</c:v>
                </c:pt>
                <c:pt idx="2257">
                  <c:v>0</c:v>
                </c:pt>
                <c:pt idx="2258">
                  <c:v>1</c:v>
                </c:pt>
                <c:pt idx="2259">
                  <c:v>0</c:v>
                </c:pt>
                <c:pt idx="2260">
                  <c:v>0</c:v>
                </c:pt>
                <c:pt idx="2261">
                  <c:v>0</c:v>
                </c:pt>
                <c:pt idx="2262">
                  <c:v>0</c:v>
                </c:pt>
                <c:pt idx="2263">
                  <c:v>0</c:v>
                </c:pt>
                <c:pt idx="2264">
                  <c:v>0</c:v>
                </c:pt>
                <c:pt idx="2265">
                  <c:v>0</c:v>
                </c:pt>
                <c:pt idx="2266">
                  <c:v>0</c:v>
                </c:pt>
                <c:pt idx="2267">
                  <c:v>0</c:v>
                </c:pt>
                <c:pt idx="2268">
                  <c:v>0</c:v>
                </c:pt>
                <c:pt idx="2269">
                  <c:v>0</c:v>
                </c:pt>
                <c:pt idx="2270">
                  <c:v>0</c:v>
                </c:pt>
                <c:pt idx="2271">
                  <c:v>0</c:v>
                </c:pt>
                <c:pt idx="2272">
                  <c:v>0</c:v>
                </c:pt>
                <c:pt idx="2273">
                  <c:v>1</c:v>
                </c:pt>
                <c:pt idx="2274">
                  <c:v>0</c:v>
                </c:pt>
                <c:pt idx="2275">
                  <c:v>0</c:v>
                </c:pt>
                <c:pt idx="2276">
                  <c:v>0</c:v>
                </c:pt>
                <c:pt idx="2277">
                  <c:v>0</c:v>
                </c:pt>
                <c:pt idx="2278">
                  <c:v>0</c:v>
                </c:pt>
                <c:pt idx="2279">
                  <c:v>0</c:v>
                </c:pt>
                <c:pt idx="2280">
                  <c:v>0</c:v>
                </c:pt>
                <c:pt idx="2281">
                  <c:v>0</c:v>
                </c:pt>
                <c:pt idx="2282">
                  <c:v>0</c:v>
                </c:pt>
                <c:pt idx="2283">
                  <c:v>0</c:v>
                </c:pt>
                <c:pt idx="2284">
                  <c:v>0</c:v>
                </c:pt>
                <c:pt idx="2285">
                  <c:v>0</c:v>
                </c:pt>
                <c:pt idx="2286">
                  <c:v>1</c:v>
                </c:pt>
                <c:pt idx="2287">
                  <c:v>0</c:v>
                </c:pt>
                <c:pt idx="2288">
                  <c:v>0</c:v>
                </c:pt>
                <c:pt idx="2289">
                  <c:v>0</c:v>
                </c:pt>
                <c:pt idx="2290">
                  <c:v>0</c:v>
                </c:pt>
                <c:pt idx="2291">
                  <c:v>0</c:v>
                </c:pt>
                <c:pt idx="2292">
                  <c:v>0</c:v>
                </c:pt>
                <c:pt idx="2293">
                  <c:v>0</c:v>
                </c:pt>
                <c:pt idx="2294">
                  <c:v>0</c:v>
                </c:pt>
                <c:pt idx="2295">
                  <c:v>0</c:v>
                </c:pt>
                <c:pt idx="2296">
                  <c:v>0</c:v>
                </c:pt>
                <c:pt idx="2297">
                  <c:v>0</c:v>
                </c:pt>
                <c:pt idx="2298">
                  <c:v>0</c:v>
                </c:pt>
                <c:pt idx="2299">
                  <c:v>0</c:v>
                </c:pt>
                <c:pt idx="2300">
                  <c:v>0</c:v>
                </c:pt>
                <c:pt idx="2301">
                  <c:v>0</c:v>
                </c:pt>
                <c:pt idx="2302">
                  <c:v>1</c:v>
                </c:pt>
                <c:pt idx="2303">
                  <c:v>0</c:v>
                </c:pt>
                <c:pt idx="2304">
                  <c:v>0</c:v>
                </c:pt>
                <c:pt idx="2305">
                  <c:v>0</c:v>
                </c:pt>
                <c:pt idx="2306">
                  <c:v>0</c:v>
                </c:pt>
                <c:pt idx="2307">
                  <c:v>0</c:v>
                </c:pt>
                <c:pt idx="2308">
                  <c:v>1</c:v>
                </c:pt>
                <c:pt idx="2309">
                  <c:v>0</c:v>
                </c:pt>
                <c:pt idx="2310">
                  <c:v>2</c:v>
                </c:pt>
                <c:pt idx="2311">
                  <c:v>0</c:v>
                </c:pt>
                <c:pt idx="2312">
                  <c:v>0</c:v>
                </c:pt>
                <c:pt idx="2313">
                  <c:v>0</c:v>
                </c:pt>
                <c:pt idx="2314">
                  <c:v>0</c:v>
                </c:pt>
                <c:pt idx="2315">
                  <c:v>1</c:v>
                </c:pt>
                <c:pt idx="2316">
                  <c:v>0</c:v>
                </c:pt>
                <c:pt idx="2317">
                  <c:v>0</c:v>
                </c:pt>
                <c:pt idx="2318">
                  <c:v>0</c:v>
                </c:pt>
                <c:pt idx="2319">
                  <c:v>0</c:v>
                </c:pt>
                <c:pt idx="2320">
                  <c:v>1</c:v>
                </c:pt>
                <c:pt idx="2321">
                  <c:v>0</c:v>
                </c:pt>
                <c:pt idx="2322">
                  <c:v>0</c:v>
                </c:pt>
                <c:pt idx="2323">
                  <c:v>0</c:v>
                </c:pt>
                <c:pt idx="2324">
                  <c:v>0</c:v>
                </c:pt>
                <c:pt idx="2325">
                  <c:v>0</c:v>
                </c:pt>
                <c:pt idx="2326">
                  <c:v>0</c:v>
                </c:pt>
                <c:pt idx="2327">
                  <c:v>0</c:v>
                </c:pt>
                <c:pt idx="2328">
                  <c:v>0</c:v>
                </c:pt>
                <c:pt idx="2329">
                  <c:v>0</c:v>
                </c:pt>
                <c:pt idx="2330">
                  <c:v>0</c:v>
                </c:pt>
                <c:pt idx="2331">
                  <c:v>0</c:v>
                </c:pt>
                <c:pt idx="2332">
                  <c:v>0</c:v>
                </c:pt>
                <c:pt idx="2333">
                  <c:v>0</c:v>
                </c:pt>
                <c:pt idx="2334">
                  <c:v>0</c:v>
                </c:pt>
                <c:pt idx="2335">
                  <c:v>0</c:v>
                </c:pt>
                <c:pt idx="2336">
                  <c:v>0</c:v>
                </c:pt>
                <c:pt idx="2337">
                  <c:v>0</c:v>
                </c:pt>
                <c:pt idx="2338">
                  <c:v>0</c:v>
                </c:pt>
                <c:pt idx="2339">
                  <c:v>0</c:v>
                </c:pt>
                <c:pt idx="2340">
                  <c:v>0</c:v>
                </c:pt>
                <c:pt idx="2341">
                  <c:v>0</c:v>
                </c:pt>
                <c:pt idx="2342">
                  <c:v>0</c:v>
                </c:pt>
                <c:pt idx="2343">
                  <c:v>0</c:v>
                </c:pt>
                <c:pt idx="2344">
                  <c:v>0</c:v>
                </c:pt>
                <c:pt idx="2345">
                  <c:v>0</c:v>
                </c:pt>
                <c:pt idx="2346">
                  <c:v>0</c:v>
                </c:pt>
                <c:pt idx="2347">
                  <c:v>0</c:v>
                </c:pt>
                <c:pt idx="2348">
                  <c:v>0</c:v>
                </c:pt>
                <c:pt idx="2349">
                  <c:v>0</c:v>
                </c:pt>
                <c:pt idx="2350">
                  <c:v>0</c:v>
                </c:pt>
                <c:pt idx="2351">
                  <c:v>0</c:v>
                </c:pt>
                <c:pt idx="2352">
                  <c:v>0</c:v>
                </c:pt>
                <c:pt idx="2353">
                  <c:v>0</c:v>
                </c:pt>
                <c:pt idx="2354">
                  <c:v>0</c:v>
                </c:pt>
                <c:pt idx="2355">
                  <c:v>0</c:v>
                </c:pt>
                <c:pt idx="2356">
                  <c:v>0</c:v>
                </c:pt>
                <c:pt idx="2357">
                  <c:v>0</c:v>
                </c:pt>
                <c:pt idx="2358">
                  <c:v>0</c:v>
                </c:pt>
                <c:pt idx="2359">
                  <c:v>0</c:v>
                </c:pt>
                <c:pt idx="2360">
                  <c:v>0</c:v>
                </c:pt>
                <c:pt idx="2361">
                  <c:v>0</c:v>
                </c:pt>
                <c:pt idx="2362">
                  <c:v>1</c:v>
                </c:pt>
                <c:pt idx="2363">
                  <c:v>0</c:v>
                </c:pt>
                <c:pt idx="2364">
                  <c:v>0</c:v>
                </c:pt>
                <c:pt idx="2365">
                  <c:v>0</c:v>
                </c:pt>
                <c:pt idx="2366">
                  <c:v>0</c:v>
                </c:pt>
                <c:pt idx="2367">
                  <c:v>0</c:v>
                </c:pt>
                <c:pt idx="2368">
                  <c:v>0</c:v>
                </c:pt>
                <c:pt idx="2369">
                  <c:v>0</c:v>
                </c:pt>
                <c:pt idx="2370">
                  <c:v>0</c:v>
                </c:pt>
                <c:pt idx="2371">
                  <c:v>1</c:v>
                </c:pt>
                <c:pt idx="2372">
                  <c:v>0</c:v>
                </c:pt>
                <c:pt idx="2373">
                  <c:v>0</c:v>
                </c:pt>
                <c:pt idx="2374">
                  <c:v>0</c:v>
                </c:pt>
                <c:pt idx="2375">
                  <c:v>0</c:v>
                </c:pt>
                <c:pt idx="2376">
                  <c:v>0</c:v>
                </c:pt>
                <c:pt idx="2377">
                  <c:v>0</c:v>
                </c:pt>
                <c:pt idx="2378">
                  <c:v>0</c:v>
                </c:pt>
                <c:pt idx="2379">
                  <c:v>0</c:v>
                </c:pt>
                <c:pt idx="2380">
                  <c:v>0</c:v>
                </c:pt>
                <c:pt idx="2381">
                  <c:v>0</c:v>
                </c:pt>
                <c:pt idx="2382">
                  <c:v>0</c:v>
                </c:pt>
                <c:pt idx="2383">
                  <c:v>0</c:v>
                </c:pt>
                <c:pt idx="2384">
                  <c:v>0</c:v>
                </c:pt>
                <c:pt idx="2385">
                  <c:v>0</c:v>
                </c:pt>
                <c:pt idx="2386">
                  <c:v>0</c:v>
                </c:pt>
                <c:pt idx="2387">
                  <c:v>0</c:v>
                </c:pt>
                <c:pt idx="2388">
                  <c:v>0</c:v>
                </c:pt>
                <c:pt idx="2389">
                  <c:v>0</c:v>
                </c:pt>
                <c:pt idx="2390">
                  <c:v>0</c:v>
                </c:pt>
                <c:pt idx="2391">
                  <c:v>0</c:v>
                </c:pt>
                <c:pt idx="2392">
                  <c:v>0</c:v>
                </c:pt>
                <c:pt idx="2393">
                  <c:v>0</c:v>
                </c:pt>
                <c:pt idx="2394">
                  <c:v>0</c:v>
                </c:pt>
                <c:pt idx="2395">
                  <c:v>0</c:v>
                </c:pt>
                <c:pt idx="2396">
                  <c:v>0</c:v>
                </c:pt>
                <c:pt idx="2397">
                  <c:v>1</c:v>
                </c:pt>
                <c:pt idx="2398">
                  <c:v>0</c:v>
                </c:pt>
                <c:pt idx="2399">
                  <c:v>0</c:v>
                </c:pt>
                <c:pt idx="2400">
                  <c:v>0</c:v>
                </c:pt>
                <c:pt idx="2401">
                  <c:v>0</c:v>
                </c:pt>
                <c:pt idx="2402">
                  <c:v>0</c:v>
                </c:pt>
                <c:pt idx="2403">
                  <c:v>0</c:v>
                </c:pt>
                <c:pt idx="2404">
                  <c:v>0</c:v>
                </c:pt>
                <c:pt idx="2405">
                  <c:v>0</c:v>
                </c:pt>
                <c:pt idx="2406">
                  <c:v>0</c:v>
                </c:pt>
                <c:pt idx="2407">
                  <c:v>0</c:v>
                </c:pt>
                <c:pt idx="2408">
                  <c:v>0</c:v>
                </c:pt>
                <c:pt idx="2409">
                  <c:v>0</c:v>
                </c:pt>
                <c:pt idx="2410">
                  <c:v>0</c:v>
                </c:pt>
                <c:pt idx="2411">
                  <c:v>0</c:v>
                </c:pt>
                <c:pt idx="2412">
                  <c:v>0</c:v>
                </c:pt>
                <c:pt idx="2413">
                  <c:v>0</c:v>
                </c:pt>
                <c:pt idx="2414">
                  <c:v>0</c:v>
                </c:pt>
                <c:pt idx="2415">
                  <c:v>0</c:v>
                </c:pt>
                <c:pt idx="2416">
                  <c:v>0</c:v>
                </c:pt>
                <c:pt idx="2417">
                  <c:v>0</c:v>
                </c:pt>
                <c:pt idx="2418">
                  <c:v>0</c:v>
                </c:pt>
                <c:pt idx="2419">
                  <c:v>0</c:v>
                </c:pt>
                <c:pt idx="2420">
                  <c:v>0</c:v>
                </c:pt>
                <c:pt idx="2421">
                  <c:v>1</c:v>
                </c:pt>
                <c:pt idx="2422">
                  <c:v>0</c:v>
                </c:pt>
                <c:pt idx="2423">
                  <c:v>0</c:v>
                </c:pt>
                <c:pt idx="2424">
                  <c:v>0</c:v>
                </c:pt>
                <c:pt idx="2425">
                  <c:v>0</c:v>
                </c:pt>
                <c:pt idx="2426">
                  <c:v>0</c:v>
                </c:pt>
                <c:pt idx="2427">
                  <c:v>0</c:v>
                </c:pt>
                <c:pt idx="2428">
                  <c:v>0</c:v>
                </c:pt>
                <c:pt idx="2429">
                  <c:v>0</c:v>
                </c:pt>
                <c:pt idx="2430">
                  <c:v>0</c:v>
                </c:pt>
                <c:pt idx="2431">
                  <c:v>0</c:v>
                </c:pt>
                <c:pt idx="2432">
                  <c:v>0</c:v>
                </c:pt>
                <c:pt idx="2433">
                  <c:v>0</c:v>
                </c:pt>
                <c:pt idx="2434">
                  <c:v>0</c:v>
                </c:pt>
                <c:pt idx="2435">
                  <c:v>0</c:v>
                </c:pt>
                <c:pt idx="2436">
                  <c:v>0</c:v>
                </c:pt>
                <c:pt idx="2437">
                  <c:v>0</c:v>
                </c:pt>
                <c:pt idx="2438">
                  <c:v>0</c:v>
                </c:pt>
                <c:pt idx="2439">
                  <c:v>0</c:v>
                </c:pt>
                <c:pt idx="2440">
                  <c:v>0</c:v>
                </c:pt>
                <c:pt idx="2441">
                  <c:v>0</c:v>
                </c:pt>
                <c:pt idx="2442">
                  <c:v>0</c:v>
                </c:pt>
                <c:pt idx="2443">
                  <c:v>1</c:v>
                </c:pt>
                <c:pt idx="2444">
                  <c:v>0</c:v>
                </c:pt>
                <c:pt idx="2445">
                  <c:v>0</c:v>
                </c:pt>
                <c:pt idx="2446">
                  <c:v>0</c:v>
                </c:pt>
                <c:pt idx="2447">
                  <c:v>0</c:v>
                </c:pt>
                <c:pt idx="2448">
                  <c:v>0</c:v>
                </c:pt>
                <c:pt idx="2449">
                  <c:v>0</c:v>
                </c:pt>
                <c:pt idx="2450">
                  <c:v>0</c:v>
                </c:pt>
                <c:pt idx="2451">
                  <c:v>0</c:v>
                </c:pt>
                <c:pt idx="2452">
                  <c:v>0</c:v>
                </c:pt>
                <c:pt idx="2453">
                  <c:v>0</c:v>
                </c:pt>
                <c:pt idx="2454">
                  <c:v>1</c:v>
                </c:pt>
                <c:pt idx="2455">
                  <c:v>0</c:v>
                </c:pt>
                <c:pt idx="2456">
                  <c:v>0</c:v>
                </c:pt>
                <c:pt idx="2457">
                  <c:v>0</c:v>
                </c:pt>
                <c:pt idx="2458">
                  <c:v>0</c:v>
                </c:pt>
                <c:pt idx="2459">
                  <c:v>0</c:v>
                </c:pt>
                <c:pt idx="2460">
                  <c:v>0</c:v>
                </c:pt>
                <c:pt idx="2461">
                  <c:v>0</c:v>
                </c:pt>
                <c:pt idx="2462">
                  <c:v>0</c:v>
                </c:pt>
                <c:pt idx="2463">
                  <c:v>2</c:v>
                </c:pt>
                <c:pt idx="2464">
                  <c:v>0</c:v>
                </c:pt>
                <c:pt idx="2465">
                  <c:v>0</c:v>
                </c:pt>
                <c:pt idx="2466">
                  <c:v>0</c:v>
                </c:pt>
                <c:pt idx="2467">
                  <c:v>0</c:v>
                </c:pt>
                <c:pt idx="2468">
                  <c:v>0</c:v>
                </c:pt>
                <c:pt idx="2469">
                  <c:v>1</c:v>
                </c:pt>
                <c:pt idx="2470">
                  <c:v>0</c:v>
                </c:pt>
                <c:pt idx="2471">
                  <c:v>0</c:v>
                </c:pt>
                <c:pt idx="2472">
                  <c:v>0</c:v>
                </c:pt>
                <c:pt idx="2473">
                  <c:v>0</c:v>
                </c:pt>
                <c:pt idx="2474">
                  <c:v>0</c:v>
                </c:pt>
                <c:pt idx="2475">
                  <c:v>0</c:v>
                </c:pt>
                <c:pt idx="2476">
                  <c:v>0</c:v>
                </c:pt>
                <c:pt idx="2477">
                  <c:v>0</c:v>
                </c:pt>
                <c:pt idx="2478">
                  <c:v>0</c:v>
                </c:pt>
                <c:pt idx="2479">
                  <c:v>0</c:v>
                </c:pt>
                <c:pt idx="2480">
                  <c:v>0</c:v>
                </c:pt>
                <c:pt idx="2481">
                  <c:v>0</c:v>
                </c:pt>
                <c:pt idx="2482">
                  <c:v>1</c:v>
                </c:pt>
                <c:pt idx="2483">
                  <c:v>0</c:v>
                </c:pt>
                <c:pt idx="2484">
                  <c:v>0</c:v>
                </c:pt>
                <c:pt idx="2485">
                  <c:v>0</c:v>
                </c:pt>
                <c:pt idx="2486">
                  <c:v>0</c:v>
                </c:pt>
                <c:pt idx="2487">
                  <c:v>0</c:v>
                </c:pt>
                <c:pt idx="2488">
                  <c:v>0</c:v>
                </c:pt>
                <c:pt idx="2489">
                  <c:v>0</c:v>
                </c:pt>
                <c:pt idx="2490">
                  <c:v>0</c:v>
                </c:pt>
                <c:pt idx="2491">
                  <c:v>0</c:v>
                </c:pt>
                <c:pt idx="2492">
                  <c:v>0</c:v>
                </c:pt>
                <c:pt idx="2493">
                  <c:v>1</c:v>
                </c:pt>
                <c:pt idx="2494">
                  <c:v>0</c:v>
                </c:pt>
                <c:pt idx="2495">
                  <c:v>0</c:v>
                </c:pt>
                <c:pt idx="2496">
                  <c:v>0</c:v>
                </c:pt>
                <c:pt idx="2497">
                  <c:v>1</c:v>
                </c:pt>
                <c:pt idx="2498">
                  <c:v>0</c:v>
                </c:pt>
                <c:pt idx="2499">
                  <c:v>0</c:v>
                </c:pt>
                <c:pt idx="2500">
                  <c:v>0</c:v>
                </c:pt>
                <c:pt idx="2501">
                  <c:v>0</c:v>
                </c:pt>
                <c:pt idx="2502">
                  <c:v>0</c:v>
                </c:pt>
                <c:pt idx="2503">
                  <c:v>0</c:v>
                </c:pt>
                <c:pt idx="2504">
                  <c:v>0</c:v>
                </c:pt>
                <c:pt idx="2505">
                  <c:v>0</c:v>
                </c:pt>
                <c:pt idx="2506">
                  <c:v>1</c:v>
                </c:pt>
                <c:pt idx="2507">
                  <c:v>0</c:v>
                </c:pt>
                <c:pt idx="2508">
                  <c:v>0</c:v>
                </c:pt>
                <c:pt idx="2509">
                  <c:v>0</c:v>
                </c:pt>
                <c:pt idx="2510">
                  <c:v>0</c:v>
                </c:pt>
                <c:pt idx="2511">
                  <c:v>0</c:v>
                </c:pt>
                <c:pt idx="2512">
                  <c:v>0</c:v>
                </c:pt>
                <c:pt idx="2513">
                  <c:v>0</c:v>
                </c:pt>
                <c:pt idx="2514">
                  <c:v>0</c:v>
                </c:pt>
                <c:pt idx="2515">
                  <c:v>0</c:v>
                </c:pt>
                <c:pt idx="2516">
                  <c:v>0</c:v>
                </c:pt>
                <c:pt idx="2517">
                  <c:v>0</c:v>
                </c:pt>
                <c:pt idx="2518">
                  <c:v>0</c:v>
                </c:pt>
                <c:pt idx="2519">
                  <c:v>0</c:v>
                </c:pt>
                <c:pt idx="2520">
                  <c:v>0</c:v>
                </c:pt>
                <c:pt idx="2521">
                  <c:v>0</c:v>
                </c:pt>
                <c:pt idx="2522">
                  <c:v>0</c:v>
                </c:pt>
                <c:pt idx="2523">
                  <c:v>0</c:v>
                </c:pt>
                <c:pt idx="2524">
                  <c:v>0</c:v>
                </c:pt>
                <c:pt idx="2525">
                  <c:v>0</c:v>
                </c:pt>
                <c:pt idx="2526">
                  <c:v>0</c:v>
                </c:pt>
                <c:pt idx="2527">
                  <c:v>0</c:v>
                </c:pt>
                <c:pt idx="2528">
                  <c:v>0</c:v>
                </c:pt>
                <c:pt idx="2529">
                  <c:v>1</c:v>
                </c:pt>
                <c:pt idx="2530">
                  <c:v>0</c:v>
                </c:pt>
                <c:pt idx="2531">
                  <c:v>0</c:v>
                </c:pt>
                <c:pt idx="2532">
                  <c:v>0</c:v>
                </c:pt>
                <c:pt idx="2533">
                  <c:v>0</c:v>
                </c:pt>
                <c:pt idx="2534">
                  <c:v>0</c:v>
                </c:pt>
                <c:pt idx="2535">
                  <c:v>0</c:v>
                </c:pt>
                <c:pt idx="2536">
                  <c:v>0</c:v>
                </c:pt>
                <c:pt idx="2537">
                  <c:v>0</c:v>
                </c:pt>
                <c:pt idx="2538">
                  <c:v>0</c:v>
                </c:pt>
                <c:pt idx="2539">
                  <c:v>0</c:v>
                </c:pt>
                <c:pt idx="2540">
                  <c:v>0</c:v>
                </c:pt>
                <c:pt idx="2541">
                  <c:v>1</c:v>
                </c:pt>
                <c:pt idx="2542">
                  <c:v>0</c:v>
                </c:pt>
                <c:pt idx="2543">
                  <c:v>0</c:v>
                </c:pt>
                <c:pt idx="2544">
                  <c:v>0</c:v>
                </c:pt>
                <c:pt idx="2545">
                  <c:v>0</c:v>
                </c:pt>
                <c:pt idx="2546">
                  <c:v>0</c:v>
                </c:pt>
                <c:pt idx="2547">
                  <c:v>0</c:v>
                </c:pt>
                <c:pt idx="2548">
                  <c:v>0</c:v>
                </c:pt>
                <c:pt idx="2549">
                  <c:v>0</c:v>
                </c:pt>
                <c:pt idx="2550">
                  <c:v>0</c:v>
                </c:pt>
                <c:pt idx="2551">
                  <c:v>0</c:v>
                </c:pt>
                <c:pt idx="2552">
                  <c:v>0</c:v>
                </c:pt>
                <c:pt idx="2553">
                  <c:v>0</c:v>
                </c:pt>
                <c:pt idx="2554">
                  <c:v>0</c:v>
                </c:pt>
                <c:pt idx="2555">
                  <c:v>0</c:v>
                </c:pt>
                <c:pt idx="2556">
                  <c:v>0</c:v>
                </c:pt>
                <c:pt idx="2557">
                  <c:v>0</c:v>
                </c:pt>
                <c:pt idx="2558">
                  <c:v>0</c:v>
                </c:pt>
                <c:pt idx="2559">
                  <c:v>0</c:v>
                </c:pt>
                <c:pt idx="2560">
                  <c:v>0</c:v>
                </c:pt>
                <c:pt idx="2561">
                  <c:v>0</c:v>
                </c:pt>
                <c:pt idx="2562">
                  <c:v>0</c:v>
                </c:pt>
                <c:pt idx="2563">
                  <c:v>0</c:v>
                </c:pt>
                <c:pt idx="2564">
                  <c:v>0</c:v>
                </c:pt>
                <c:pt idx="2565">
                  <c:v>0</c:v>
                </c:pt>
                <c:pt idx="2566">
                  <c:v>0</c:v>
                </c:pt>
                <c:pt idx="2567">
                  <c:v>0</c:v>
                </c:pt>
                <c:pt idx="2568">
                  <c:v>0</c:v>
                </c:pt>
                <c:pt idx="2569">
                  <c:v>0</c:v>
                </c:pt>
                <c:pt idx="2570">
                  <c:v>0</c:v>
                </c:pt>
                <c:pt idx="2571">
                  <c:v>1</c:v>
                </c:pt>
                <c:pt idx="2572">
                  <c:v>0</c:v>
                </c:pt>
                <c:pt idx="2573">
                  <c:v>1</c:v>
                </c:pt>
                <c:pt idx="2574">
                  <c:v>0</c:v>
                </c:pt>
                <c:pt idx="2575">
                  <c:v>0</c:v>
                </c:pt>
                <c:pt idx="2576">
                  <c:v>0</c:v>
                </c:pt>
                <c:pt idx="2577">
                  <c:v>0</c:v>
                </c:pt>
                <c:pt idx="2578">
                  <c:v>0</c:v>
                </c:pt>
                <c:pt idx="2579">
                  <c:v>0</c:v>
                </c:pt>
                <c:pt idx="2580">
                  <c:v>0</c:v>
                </c:pt>
                <c:pt idx="2581">
                  <c:v>0</c:v>
                </c:pt>
                <c:pt idx="2582">
                  <c:v>0</c:v>
                </c:pt>
                <c:pt idx="2583">
                  <c:v>0</c:v>
                </c:pt>
                <c:pt idx="2584">
                  <c:v>0</c:v>
                </c:pt>
                <c:pt idx="2585">
                  <c:v>0</c:v>
                </c:pt>
                <c:pt idx="2586">
                  <c:v>0</c:v>
                </c:pt>
                <c:pt idx="2587">
                  <c:v>1</c:v>
                </c:pt>
                <c:pt idx="2588">
                  <c:v>0</c:v>
                </c:pt>
                <c:pt idx="2589">
                  <c:v>0</c:v>
                </c:pt>
                <c:pt idx="2590">
                  <c:v>0</c:v>
                </c:pt>
                <c:pt idx="2591">
                  <c:v>0</c:v>
                </c:pt>
                <c:pt idx="2592">
                  <c:v>0</c:v>
                </c:pt>
                <c:pt idx="2593">
                  <c:v>0</c:v>
                </c:pt>
                <c:pt idx="2594">
                  <c:v>0</c:v>
                </c:pt>
                <c:pt idx="2595">
                  <c:v>0</c:v>
                </c:pt>
                <c:pt idx="2596">
                  <c:v>0</c:v>
                </c:pt>
                <c:pt idx="2597">
                  <c:v>0</c:v>
                </c:pt>
                <c:pt idx="2598">
                  <c:v>0</c:v>
                </c:pt>
                <c:pt idx="2599">
                  <c:v>0</c:v>
                </c:pt>
                <c:pt idx="2600">
                  <c:v>0</c:v>
                </c:pt>
                <c:pt idx="2601">
                  <c:v>0</c:v>
                </c:pt>
                <c:pt idx="2602">
                  <c:v>0</c:v>
                </c:pt>
                <c:pt idx="2603">
                  <c:v>0</c:v>
                </c:pt>
                <c:pt idx="2604">
                  <c:v>1</c:v>
                </c:pt>
                <c:pt idx="2605">
                  <c:v>0</c:v>
                </c:pt>
                <c:pt idx="2606">
                  <c:v>0</c:v>
                </c:pt>
                <c:pt idx="2607">
                  <c:v>0</c:v>
                </c:pt>
                <c:pt idx="2608">
                  <c:v>0</c:v>
                </c:pt>
                <c:pt idx="2609">
                  <c:v>0</c:v>
                </c:pt>
                <c:pt idx="2610">
                  <c:v>0</c:v>
                </c:pt>
                <c:pt idx="2611">
                  <c:v>0</c:v>
                </c:pt>
                <c:pt idx="2612">
                  <c:v>0</c:v>
                </c:pt>
                <c:pt idx="2613">
                  <c:v>0</c:v>
                </c:pt>
                <c:pt idx="2614">
                  <c:v>0</c:v>
                </c:pt>
                <c:pt idx="2615">
                  <c:v>0</c:v>
                </c:pt>
                <c:pt idx="2616">
                  <c:v>0</c:v>
                </c:pt>
                <c:pt idx="2617">
                  <c:v>0</c:v>
                </c:pt>
                <c:pt idx="2618">
                  <c:v>0</c:v>
                </c:pt>
                <c:pt idx="2619">
                  <c:v>0</c:v>
                </c:pt>
                <c:pt idx="2620">
                  <c:v>0</c:v>
                </c:pt>
                <c:pt idx="2621">
                  <c:v>0</c:v>
                </c:pt>
                <c:pt idx="2622">
                  <c:v>0</c:v>
                </c:pt>
                <c:pt idx="2623">
                  <c:v>0</c:v>
                </c:pt>
                <c:pt idx="2624">
                  <c:v>0</c:v>
                </c:pt>
                <c:pt idx="2625">
                  <c:v>0</c:v>
                </c:pt>
                <c:pt idx="2626">
                  <c:v>1</c:v>
                </c:pt>
                <c:pt idx="2627">
                  <c:v>0</c:v>
                </c:pt>
                <c:pt idx="2628">
                  <c:v>0</c:v>
                </c:pt>
                <c:pt idx="2629">
                  <c:v>0</c:v>
                </c:pt>
                <c:pt idx="2630">
                  <c:v>0</c:v>
                </c:pt>
                <c:pt idx="2631">
                  <c:v>0</c:v>
                </c:pt>
                <c:pt idx="2632">
                  <c:v>1</c:v>
                </c:pt>
                <c:pt idx="2633">
                  <c:v>0</c:v>
                </c:pt>
                <c:pt idx="2634">
                  <c:v>0</c:v>
                </c:pt>
                <c:pt idx="2635">
                  <c:v>0</c:v>
                </c:pt>
                <c:pt idx="2636">
                  <c:v>0</c:v>
                </c:pt>
                <c:pt idx="2637">
                  <c:v>0</c:v>
                </c:pt>
                <c:pt idx="2638">
                  <c:v>0</c:v>
                </c:pt>
                <c:pt idx="2639">
                  <c:v>0</c:v>
                </c:pt>
                <c:pt idx="2640">
                  <c:v>1</c:v>
                </c:pt>
                <c:pt idx="2641">
                  <c:v>0</c:v>
                </c:pt>
                <c:pt idx="2642">
                  <c:v>0</c:v>
                </c:pt>
                <c:pt idx="2643">
                  <c:v>0</c:v>
                </c:pt>
                <c:pt idx="2644">
                  <c:v>1</c:v>
                </c:pt>
                <c:pt idx="2645">
                  <c:v>0</c:v>
                </c:pt>
                <c:pt idx="2646">
                  <c:v>0</c:v>
                </c:pt>
                <c:pt idx="2647">
                  <c:v>0</c:v>
                </c:pt>
                <c:pt idx="2648">
                  <c:v>0</c:v>
                </c:pt>
                <c:pt idx="2649">
                  <c:v>0</c:v>
                </c:pt>
                <c:pt idx="2650">
                  <c:v>0</c:v>
                </c:pt>
                <c:pt idx="2651">
                  <c:v>0</c:v>
                </c:pt>
                <c:pt idx="2652">
                  <c:v>0</c:v>
                </c:pt>
                <c:pt idx="2653">
                  <c:v>0</c:v>
                </c:pt>
                <c:pt idx="2654">
                  <c:v>0</c:v>
                </c:pt>
                <c:pt idx="2655">
                  <c:v>0</c:v>
                </c:pt>
                <c:pt idx="2656">
                  <c:v>0</c:v>
                </c:pt>
                <c:pt idx="2657">
                  <c:v>0</c:v>
                </c:pt>
                <c:pt idx="2658">
                  <c:v>0</c:v>
                </c:pt>
                <c:pt idx="2659">
                  <c:v>0</c:v>
                </c:pt>
                <c:pt idx="2660">
                  <c:v>0</c:v>
                </c:pt>
                <c:pt idx="2661">
                  <c:v>0</c:v>
                </c:pt>
                <c:pt idx="2662">
                  <c:v>0</c:v>
                </c:pt>
                <c:pt idx="2663">
                  <c:v>0</c:v>
                </c:pt>
                <c:pt idx="2664">
                  <c:v>0</c:v>
                </c:pt>
                <c:pt idx="2665">
                  <c:v>0</c:v>
                </c:pt>
                <c:pt idx="2666">
                  <c:v>0</c:v>
                </c:pt>
                <c:pt idx="2667">
                  <c:v>0</c:v>
                </c:pt>
                <c:pt idx="2668">
                  <c:v>0</c:v>
                </c:pt>
                <c:pt idx="2669">
                  <c:v>0</c:v>
                </c:pt>
                <c:pt idx="2670">
                  <c:v>0</c:v>
                </c:pt>
                <c:pt idx="2671">
                  <c:v>0</c:v>
                </c:pt>
                <c:pt idx="2672">
                  <c:v>0</c:v>
                </c:pt>
                <c:pt idx="2673">
                  <c:v>0</c:v>
                </c:pt>
                <c:pt idx="2674">
                  <c:v>0</c:v>
                </c:pt>
                <c:pt idx="2675">
                  <c:v>0</c:v>
                </c:pt>
                <c:pt idx="2676">
                  <c:v>0</c:v>
                </c:pt>
                <c:pt idx="2677">
                  <c:v>0</c:v>
                </c:pt>
                <c:pt idx="2678">
                  <c:v>0</c:v>
                </c:pt>
                <c:pt idx="2679">
                  <c:v>0</c:v>
                </c:pt>
                <c:pt idx="2680">
                  <c:v>0</c:v>
                </c:pt>
                <c:pt idx="2681">
                  <c:v>0</c:v>
                </c:pt>
                <c:pt idx="2682">
                  <c:v>1</c:v>
                </c:pt>
                <c:pt idx="2683">
                  <c:v>0</c:v>
                </c:pt>
                <c:pt idx="2684">
                  <c:v>0</c:v>
                </c:pt>
                <c:pt idx="2685">
                  <c:v>0</c:v>
                </c:pt>
                <c:pt idx="2686">
                  <c:v>0</c:v>
                </c:pt>
                <c:pt idx="2687">
                  <c:v>0</c:v>
                </c:pt>
                <c:pt idx="2688">
                  <c:v>0</c:v>
                </c:pt>
                <c:pt idx="2689">
                  <c:v>0</c:v>
                </c:pt>
                <c:pt idx="2690">
                  <c:v>0</c:v>
                </c:pt>
                <c:pt idx="2691">
                  <c:v>0</c:v>
                </c:pt>
                <c:pt idx="2692">
                  <c:v>0</c:v>
                </c:pt>
                <c:pt idx="2693">
                  <c:v>0</c:v>
                </c:pt>
                <c:pt idx="2694">
                  <c:v>0</c:v>
                </c:pt>
                <c:pt idx="2695">
                  <c:v>0</c:v>
                </c:pt>
                <c:pt idx="2696">
                  <c:v>0</c:v>
                </c:pt>
                <c:pt idx="2697">
                  <c:v>0</c:v>
                </c:pt>
                <c:pt idx="2698">
                  <c:v>0</c:v>
                </c:pt>
                <c:pt idx="2699">
                  <c:v>1</c:v>
                </c:pt>
                <c:pt idx="2700">
                  <c:v>0</c:v>
                </c:pt>
                <c:pt idx="2701">
                  <c:v>0</c:v>
                </c:pt>
                <c:pt idx="2702">
                  <c:v>0</c:v>
                </c:pt>
                <c:pt idx="2703">
                  <c:v>0</c:v>
                </c:pt>
                <c:pt idx="2704">
                  <c:v>0</c:v>
                </c:pt>
                <c:pt idx="2705">
                  <c:v>0</c:v>
                </c:pt>
                <c:pt idx="2706">
                  <c:v>0</c:v>
                </c:pt>
                <c:pt idx="2707">
                  <c:v>0</c:v>
                </c:pt>
                <c:pt idx="2708">
                  <c:v>0</c:v>
                </c:pt>
                <c:pt idx="2709">
                  <c:v>0</c:v>
                </c:pt>
                <c:pt idx="2710">
                  <c:v>0</c:v>
                </c:pt>
                <c:pt idx="2711">
                  <c:v>0</c:v>
                </c:pt>
                <c:pt idx="2712">
                  <c:v>0</c:v>
                </c:pt>
                <c:pt idx="2713">
                  <c:v>0</c:v>
                </c:pt>
                <c:pt idx="2714">
                  <c:v>0</c:v>
                </c:pt>
                <c:pt idx="2715">
                  <c:v>0</c:v>
                </c:pt>
                <c:pt idx="2716">
                  <c:v>0</c:v>
                </c:pt>
                <c:pt idx="2717">
                  <c:v>0</c:v>
                </c:pt>
                <c:pt idx="2718">
                  <c:v>0</c:v>
                </c:pt>
                <c:pt idx="2719">
                  <c:v>0</c:v>
                </c:pt>
                <c:pt idx="2720">
                  <c:v>0</c:v>
                </c:pt>
                <c:pt idx="2721">
                  <c:v>0</c:v>
                </c:pt>
                <c:pt idx="2722">
                  <c:v>0</c:v>
                </c:pt>
                <c:pt idx="2723">
                  <c:v>0</c:v>
                </c:pt>
                <c:pt idx="2724">
                  <c:v>0</c:v>
                </c:pt>
                <c:pt idx="2725">
                  <c:v>0</c:v>
                </c:pt>
                <c:pt idx="2726">
                  <c:v>0</c:v>
                </c:pt>
                <c:pt idx="2727">
                  <c:v>0</c:v>
                </c:pt>
                <c:pt idx="2728">
                  <c:v>0</c:v>
                </c:pt>
                <c:pt idx="2729">
                  <c:v>0</c:v>
                </c:pt>
                <c:pt idx="2730">
                  <c:v>0</c:v>
                </c:pt>
                <c:pt idx="2731">
                  <c:v>0</c:v>
                </c:pt>
                <c:pt idx="2732">
                  <c:v>0</c:v>
                </c:pt>
                <c:pt idx="2733">
                  <c:v>0</c:v>
                </c:pt>
                <c:pt idx="2734">
                  <c:v>0</c:v>
                </c:pt>
                <c:pt idx="2735">
                  <c:v>0</c:v>
                </c:pt>
                <c:pt idx="2736">
                  <c:v>0</c:v>
                </c:pt>
                <c:pt idx="2737">
                  <c:v>0</c:v>
                </c:pt>
                <c:pt idx="2738">
                  <c:v>0</c:v>
                </c:pt>
                <c:pt idx="2739">
                  <c:v>0</c:v>
                </c:pt>
                <c:pt idx="2740">
                  <c:v>0</c:v>
                </c:pt>
                <c:pt idx="2741">
                  <c:v>0</c:v>
                </c:pt>
                <c:pt idx="2742">
                  <c:v>0</c:v>
                </c:pt>
                <c:pt idx="2743">
                  <c:v>0</c:v>
                </c:pt>
                <c:pt idx="2744">
                  <c:v>0</c:v>
                </c:pt>
                <c:pt idx="2745">
                  <c:v>0</c:v>
                </c:pt>
                <c:pt idx="2746">
                  <c:v>0</c:v>
                </c:pt>
                <c:pt idx="2747">
                  <c:v>0</c:v>
                </c:pt>
                <c:pt idx="2748">
                  <c:v>0</c:v>
                </c:pt>
                <c:pt idx="2749">
                  <c:v>0</c:v>
                </c:pt>
                <c:pt idx="2750">
                  <c:v>0</c:v>
                </c:pt>
                <c:pt idx="2751">
                  <c:v>0</c:v>
                </c:pt>
                <c:pt idx="2752">
                  <c:v>0</c:v>
                </c:pt>
                <c:pt idx="2753">
                  <c:v>0</c:v>
                </c:pt>
                <c:pt idx="2754">
                  <c:v>0</c:v>
                </c:pt>
                <c:pt idx="2755">
                  <c:v>0</c:v>
                </c:pt>
                <c:pt idx="2756">
                  <c:v>0</c:v>
                </c:pt>
                <c:pt idx="2757">
                  <c:v>0</c:v>
                </c:pt>
                <c:pt idx="2758">
                  <c:v>0</c:v>
                </c:pt>
                <c:pt idx="2759">
                  <c:v>0</c:v>
                </c:pt>
                <c:pt idx="2760">
                  <c:v>0</c:v>
                </c:pt>
                <c:pt idx="2761">
                  <c:v>0</c:v>
                </c:pt>
                <c:pt idx="2762">
                  <c:v>0</c:v>
                </c:pt>
                <c:pt idx="2763">
                  <c:v>0</c:v>
                </c:pt>
                <c:pt idx="2764">
                  <c:v>0</c:v>
                </c:pt>
                <c:pt idx="2765">
                  <c:v>0</c:v>
                </c:pt>
                <c:pt idx="2766">
                  <c:v>0</c:v>
                </c:pt>
                <c:pt idx="2767">
                  <c:v>0</c:v>
                </c:pt>
                <c:pt idx="2768">
                  <c:v>0</c:v>
                </c:pt>
                <c:pt idx="2769">
                  <c:v>0</c:v>
                </c:pt>
                <c:pt idx="2770">
                  <c:v>0</c:v>
                </c:pt>
                <c:pt idx="2771">
                  <c:v>0</c:v>
                </c:pt>
                <c:pt idx="2772">
                  <c:v>0</c:v>
                </c:pt>
                <c:pt idx="2773">
                  <c:v>0</c:v>
                </c:pt>
                <c:pt idx="2774">
                  <c:v>0</c:v>
                </c:pt>
                <c:pt idx="2775">
                  <c:v>0</c:v>
                </c:pt>
                <c:pt idx="2776">
                  <c:v>0</c:v>
                </c:pt>
                <c:pt idx="2777">
                  <c:v>0</c:v>
                </c:pt>
                <c:pt idx="2778">
                  <c:v>0</c:v>
                </c:pt>
                <c:pt idx="2779">
                  <c:v>0</c:v>
                </c:pt>
                <c:pt idx="2780">
                  <c:v>0</c:v>
                </c:pt>
                <c:pt idx="2781">
                  <c:v>0</c:v>
                </c:pt>
                <c:pt idx="2782">
                  <c:v>0</c:v>
                </c:pt>
                <c:pt idx="2783">
                  <c:v>1</c:v>
                </c:pt>
                <c:pt idx="2784">
                  <c:v>0</c:v>
                </c:pt>
                <c:pt idx="2785">
                  <c:v>0</c:v>
                </c:pt>
                <c:pt idx="2786">
                  <c:v>0</c:v>
                </c:pt>
                <c:pt idx="2787">
                  <c:v>0</c:v>
                </c:pt>
                <c:pt idx="2788">
                  <c:v>0</c:v>
                </c:pt>
                <c:pt idx="2789">
                  <c:v>0</c:v>
                </c:pt>
                <c:pt idx="2790">
                  <c:v>0</c:v>
                </c:pt>
                <c:pt idx="2791">
                  <c:v>0</c:v>
                </c:pt>
                <c:pt idx="2792">
                  <c:v>0</c:v>
                </c:pt>
                <c:pt idx="2793">
                  <c:v>0</c:v>
                </c:pt>
                <c:pt idx="2794">
                  <c:v>0</c:v>
                </c:pt>
                <c:pt idx="2795">
                  <c:v>0</c:v>
                </c:pt>
                <c:pt idx="2796">
                  <c:v>0</c:v>
                </c:pt>
                <c:pt idx="2797">
                  <c:v>0</c:v>
                </c:pt>
                <c:pt idx="2798">
                  <c:v>0</c:v>
                </c:pt>
                <c:pt idx="2799">
                  <c:v>0</c:v>
                </c:pt>
                <c:pt idx="2800">
                  <c:v>0</c:v>
                </c:pt>
                <c:pt idx="2801">
                  <c:v>0</c:v>
                </c:pt>
                <c:pt idx="2802">
                  <c:v>0</c:v>
                </c:pt>
                <c:pt idx="2803">
                  <c:v>0</c:v>
                </c:pt>
                <c:pt idx="2804">
                  <c:v>0</c:v>
                </c:pt>
                <c:pt idx="2805">
                  <c:v>0</c:v>
                </c:pt>
                <c:pt idx="2806">
                  <c:v>0</c:v>
                </c:pt>
                <c:pt idx="2807">
                  <c:v>0</c:v>
                </c:pt>
                <c:pt idx="2808">
                  <c:v>0</c:v>
                </c:pt>
                <c:pt idx="2809">
                  <c:v>0</c:v>
                </c:pt>
                <c:pt idx="2810">
                  <c:v>0</c:v>
                </c:pt>
                <c:pt idx="2811">
                  <c:v>0</c:v>
                </c:pt>
                <c:pt idx="2812">
                  <c:v>0</c:v>
                </c:pt>
                <c:pt idx="2813">
                  <c:v>0</c:v>
                </c:pt>
                <c:pt idx="2814">
                  <c:v>0</c:v>
                </c:pt>
                <c:pt idx="2815">
                  <c:v>0</c:v>
                </c:pt>
                <c:pt idx="2816">
                  <c:v>0</c:v>
                </c:pt>
                <c:pt idx="2817">
                  <c:v>0</c:v>
                </c:pt>
                <c:pt idx="2818">
                  <c:v>0</c:v>
                </c:pt>
                <c:pt idx="2819">
                  <c:v>0</c:v>
                </c:pt>
                <c:pt idx="2820">
                  <c:v>0</c:v>
                </c:pt>
                <c:pt idx="2821">
                  <c:v>0</c:v>
                </c:pt>
                <c:pt idx="2822">
                  <c:v>0</c:v>
                </c:pt>
                <c:pt idx="2823">
                  <c:v>0</c:v>
                </c:pt>
                <c:pt idx="2824">
                  <c:v>0</c:v>
                </c:pt>
                <c:pt idx="2825">
                  <c:v>0</c:v>
                </c:pt>
                <c:pt idx="2826">
                  <c:v>0</c:v>
                </c:pt>
                <c:pt idx="2827">
                  <c:v>0</c:v>
                </c:pt>
                <c:pt idx="2828">
                  <c:v>0</c:v>
                </c:pt>
                <c:pt idx="2829">
                  <c:v>0</c:v>
                </c:pt>
                <c:pt idx="2830">
                  <c:v>0</c:v>
                </c:pt>
                <c:pt idx="2831">
                  <c:v>0</c:v>
                </c:pt>
                <c:pt idx="2832">
                  <c:v>0</c:v>
                </c:pt>
                <c:pt idx="2833">
                  <c:v>0</c:v>
                </c:pt>
                <c:pt idx="2834">
                  <c:v>0</c:v>
                </c:pt>
                <c:pt idx="2835">
                  <c:v>0</c:v>
                </c:pt>
                <c:pt idx="2836">
                  <c:v>0</c:v>
                </c:pt>
                <c:pt idx="2837">
                  <c:v>0</c:v>
                </c:pt>
                <c:pt idx="2838">
                  <c:v>0</c:v>
                </c:pt>
                <c:pt idx="2839">
                  <c:v>0</c:v>
                </c:pt>
                <c:pt idx="2840">
                  <c:v>0</c:v>
                </c:pt>
                <c:pt idx="2841">
                  <c:v>0</c:v>
                </c:pt>
                <c:pt idx="2842">
                  <c:v>0</c:v>
                </c:pt>
                <c:pt idx="2843">
                  <c:v>0</c:v>
                </c:pt>
                <c:pt idx="2844">
                  <c:v>0</c:v>
                </c:pt>
                <c:pt idx="2845">
                  <c:v>0</c:v>
                </c:pt>
                <c:pt idx="2846">
                  <c:v>0</c:v>
                </c:pt>
                <c:pt idx="2847">
                  <c:v>0</c:v>
                </c:pt>
                <c:pt idx="2848">
                  <c:v>0</c:v>
                </c:pt>
                <c:pt idx="2849">
                  <c:v>0</c:v>
                </c:pt>
                <c:pt idx="2850">
                  <c:v>0</c:v>
                </c:pt>
                <c:pt idx="2851">
                  <c:v>0</c:v>
                </c:pt>
                <c:pt idx="2852">
                  <c:v>0</c:v>
                </c:pt>
                <c:pt idx="2853">
                  <c:v>0</c:v>
                </c:pt>
                <c:pt idx="2854">
                  <c:v>0</c:v>
                </c:pt>
                <c:pt idx="2855">
                  <c:v>0</c:v>
                </c:pt>
                <c:pt idx="2856">
                  <c:v>0</c:v>
                </c:pt>
                <c:pt idx="2857">
                  <c:v>0</c:v>
                </c:pt>
                <c:pt idx="2858">
                  <c:v>0</c:v>
                </c:pt>
                <c:pt idx="2859">
                  <c:v>0</c:v>
                </c:pt>
                <c:pt idx="2860">
                  <c:v>0</c:v>
                </c:pt>
                <c:pt idx="2861">
                  <c:v>0</c:v>
                </c:pt>
                <c:pt idx="2862">
                  <c:v>0</c:v>
                </c:pt>
                <c:pt idx="2863">
                  <c:v>0</c:v>
                </c:pt>
                <c:pt idx="2864">
                  <c:v>0</c:v>
                </c:pt>
                <c:pt idx="2865">
                  <c:v>0</c:v>
                </c:pt>
                <c:pt idx="2866">
                  <c:v>0</c:v>
                </c:pt>
                <c:pt idx="2867">
                  <c:v>0</c:v>
                </c:pt>
                <c:pt idx="2868">
                  <c:v>0</c:v>
                </c:pt>
                <c:pt idx="2869">
                  <c:v>0</c:v>
                </c:pt>
                <c:pt idx="2870">
                  <c:v>0</c:v>
                </c:pt>
                <c:pt idx="2871">
                  <c:v>0</c:v>
                </c:pt>
                <c:pt idx="2872">
                  <c:v>0</c:v>
                </c:pt>
                <c:pt idx="2873">
                  <c:v>0</c:v>
                </c:pt>
                <c:pt idx="2874">
                  <c:v>0</c:v>
                </c:pt>
                <c:pt idx="2875">
                  <c:v>0</c:v>
                </c:pt>
                <c:pt idx="2876">
                  <c:v>0</c:v>
                </c:pt>
                <c:pt idx="2877">
                  <c:v>0</c:v>
                </c:pt>
                <c:pt idx="2878">
                  <c:v>0</c:v>
                </c:pt>
                <c:pt idx="2879">
                  <c:v>0</c:v>
                </c:pt>
                <c:pt idx="2880">
                  <c:v>0</c:v>
                </c:pt>
                <c:pt idx="2881">
                  <c:v>0</c:v>
                </c:pt>
                <c:pt idx="2882">
                  <c:v>0</c:v>
                </c:pt>
                <c:pt idx="2883">
                  <c:v>0</c:v>
                </c:pt>
                <c:pt idx="2884">
                  <c:v>0</c:v>
                </c:pt>
                <c:pt idx="2885">
                  <c:v>0</c:v>
                </c:pt>
                <c:pt idx="2886">
                  <c:v>0</c:v>
                </c:pt>
                <c:pt idx="2887">
                  <c:v>0</c:v>
                </c:pt>
                <c:pt idx="2888">
                  <c:v>0</c:v>
                </c:pt>
                <c:pt idx="2889">
                  <c:v>1</c:v>
                </c:pt>
                <c:pt idx="2890">
                  <c:v>0</c:v>
                </c:pt>
                <c:pt idx="2891">
                  <c:v>0</c:v>
                </c:pt>
                <c:pt idx="2892">
                  <c:v>0</c:v>
                </c:pt>
                <c:pt idx="2893">
                  <c:v>0</c:v>
                </c:pt>
                <c:pt idx="2894">
                  <c:v>0</c:v>
                </c:pt>
                <c:pt idx="2895">
                  <c:v>0</c:v>
                </c:pt>
                <c:pt idx="2896">
                  <c:v>0</c:v>
                </c:pt>
                <c:pt idx="2897">
                  <c:v>0</c:v>
                </c:pt>
                <c:pt idx="2898">
                  <c:v>0</c:v>
                </c:pt>
                <c:pt idx="2899">
                  <c:v>0</c:v>
                </c:pt>
                <c:pt idx="2900">
                  <c:v>0</c:v>
                </c:pt>
                <c:pt idx="2901">
                  <c:v>0</c:v>
                </c:pt>
                <c:pt idx="2902">
                  <c:v>0</c:v>
                </c:pt>
                <c:pt idx="2903">
                  <c:v>0</c:v>
                </c:pt>
                <c:pt idx="2904">
                  <c:v>0</c:v>
                </c:pt>
                <c:pt idx="2905">
                  <c:v>0</c:v>
                </c:pt>
                <c:pt idx="2906">
                  <c:v>0</c:v>
                </c:pt>
                <c:pt idx="2907">
                  <c:v>0</c:v>
                </c:pt>
                <c:pt idx="2908">
                  <c:v>0</c:v>
                </c:pt>
                <c:pt idx="2909">
                  <c:v>0</c:v>
                </c:pt>
                <c:pt idx="2910">
                  <c:v>0</c:v>
                </c:pt>
                <c:pt idx="2911">
                  <c:v>0</c:v>
                </c:pt>
                <c:pt idx="2912">
                  <c:v>0</c:v>
                </c:pt>
                <c:pt idx="2913">
                  <c:v>0</c:v>
                </c:pt>
                <c:pt idx="2914">
                  <c:v>0</c:v>
                </c:pt>
                <c:pt idx="2915">
                  <c:v>0</c:v>
                </c:pt>
                <c:pt idx="2916">
                  <c:v>0</c:v>
                </c:pt>
                <c:pt idx="2917">
                  <c:v>0</c:v>
                </c:pt>
                <c:pt idx="2918">
                  <c:v>0</c:v>
                </c:pt>
                <c:pt idx="2919">
                  <c:v>0</c:v>
                </c:pt>
                <c:pt idx="2920">
                  <c:v>0</c:v>
                </c:pt>
                <c:pt idx="2921">
                  <c:v>0</c:v>
                </c:pt>
                <c:pt idx="2922">
                  <c:v>0</c:v>
                </c:pt>
                <c:pt idx="2923">
                  <c:v>0</c:v>
                </c:pt>
                <c:pt idx="2924">
                  <c:v>0</c:v>
                </c:pt>
                <c:pt idx="2925">
                  <c:v>0</c:v>
                </c:pt>
                <c:pt idx="2926">
                  <c:v>0</c:v>
                </c:pt>
                <c:pt idx="2927">
                  <c:v>0</c:v>
                </c:pt>
                <c:pt idx="2928">
                  <c:v>0</c:v>
                </c:pt>
                <c:pt idx="2929">
                  <c:v>0</c:v>
                </c:pt>
                <c:pt idx="2930">
                  <c:v>0</c:v>
                </c:pt>
                <c:pt idx="2931">
                  <c:v>0</c:v>
                </c:pt>
                <c:pt idx="2932">
                  <c:v>0</c:v>
                </c:pt>
                <c:pt idx="2933">
                  <c:v>0</c:v>
                </c:pt>
                <c:pt idx="2934">
                  <c:v>0</c:v>
                </c:pt>
                <c:pt idx="2935">
                  <c:v>0</c:v>
                </c:pt>
                <c:pt idx="2936">
                  <c:v>0</c:v>
                </c:pt>
                <c:pt idx="2937">
                  <c:v>0</c:v>
                </c:pt>
                <c:pt idx="2938">
                  <c:v>0</c:v>
                </c:pt>
                <c:pt idx="2939">
                  <c:v>0</c:v>
                </c:pt>
                <c:pt idx="2940">
                  <c:v>0</c:v>
                </c:pt>
                <c:pt idx="2941">
                  <c:v>0</c:v>
                </c:pt>
                <c:pt idx="2942">
                  <c:v>0</c:v>
                </c:pt>
                <c:pt idx="2943">
                  <c:v>0</c:v>
                </c:pt>
                <c:pt idx="2944">
                  <c:v>0</c:v>
                </c:pt>
                <c:pt idx="2945">
                  <c:v>0</c:v>
                </c:pt>
                <c:pt idx="2946">
                  <c:v>0</c:v>
                </c:pt>
                <c:pt idx="2947">
                  <c:v>0</c:v>
                </c:pt>
                <c:pt idx="2948">
                  <c:v>0</c:v>
                </c:pt>
                <c:pt idx="2949">
                  <c:v>0</c:v>
                </c:pt>
                <c:pt idx="2950">
                  <c:v>0</c:v>
                </c:pt>
                <c:pt idx="2951">
                  <c:v>0</c:v>
                </c:pt>
                <c:pt idx="2952">
                  <c:v>0</c:v>
                </c:pt>
                <c:pt idx="2953">
                  <c:v>0</c:v>
                </c:pt>
                <c:pt idx="2954">
                  <c:v>0</c:v>
                </c:pt>
                <c:pt idx="2955">
                  <c:v>0</c:v>
                </c:pt>
                <c:pt idx="2956">
                  <c:v>0</c:v>
                </c:pt>
                <c:pt idx="2957">
                  <c:v>0</c:v>
                </c:pt>
                <c:pt idx="2958">
                  <c:v>0</c:v>
                </c:pt>
                <c:pt idx="2959">
                  <c:v>0</c:v>
                </c:pt>
                <c:pt idx="2960">
                  <c:v>0</c:v>
                </c:pt>
                <c:pt idx="2961">
                  <c:v>0</c:v>
                </c:pt>
                <c:pt idx="2962">
                  <c:v>0</c:v>
                </c:pt>
                <c:pt idx="2963">
                  <c:v>0</c:v>
                </c:pt>
                <c:pt idx="2964">
                  <c:v>0</c:v>
                </c:pt>
                <c:pt idx="2965">
                  <c:v>0</c:v>
                </c:pt>
                <c:pt idx="2966">
                  <c:v>0</c:v>
                </c:pt>
                <c:pt idx="2967">
                  <c:v>0</c:v>
                </c:pt>
                <c:pt idx="2968">
                  <c:v>0</c:v>
                </c:pt>
                <c:pt idx="2969">
                  <c:v>0</c:v>
                </c:pt>
                <c:pt idx="2970">
                  <c:v>0</c:v>
                </c:pt>
                <c:pt idx="2971">
                  <c:v>0</c:v>
                </c:pt>
                <c:pt idx="2972">
                  <c:v>0</c:v>
                </c:pt>
                <c:pt idx="2973">
                  <c:v>0</c:v>
                </c:pt>
                <c:pt idx="2974">
                  <c:v>0</c:v>
                </c:pt>
                <c:pt idx="2975">
                  <c:v>0</c:v>
                </c:pt>
                <c:pt idx="2976">
                  <c:v>0</c:v>
                </c:pt>
                <c:pt idx="2977">
                  <c:v>0</c:v>
                </c:pt>
                <c:pt idx="2978">
                  <c:v>0</c:v>
                </c:pt>
                <c:pt idx="2979">
                  <c:v>0</c:v>
                </c:pt>
                <c:pt idx="2980">
                  <c:v>0</c:v>
                </c:pt>
                <c:pt idx="2981">
                  <c:v>0</c:v>
                </c:pt>
                <c:pt idx="2982">
                  <c:v>0</c:v>
                </c:pt>
                <c:pt idx="2983">
                  <c:v>0</c:v>
                </c:pt>
                <c:pt idx="2984">
                  <c:v>0</c:v>
                </c:pt>
                <c:pt idx="2985">
                  <c:v>0</c:v>
                </c:pt>
                <c:pt idx="2986">
                  <c:v>0</c:v>
                </c:pt>
                <c:pt idx="2987">
                  <c:v>0</c:v>
                </c:pt>
                <c:pt idx="2988">
                  <c:v>0</c:v>
                </c:pt>
                <c:pt idx="2989">
                  <c:v>0</c:v>
                </c:pt>
                <c:pt idx="2990">
                  <c:v>0</c:v>
                </c:pt>
                <c:pt idx="2991">
                  <c:v>0</c:v>
                </c:pt>
                <c:pt idx="2992">
                  <c:v>0</c:v>
                </c:pt>
                <c:pt idx="2993">
                  <c:v>0</c:v>
                </c:pt>
                <c:pt idx="2994">
                  <c:v>1</c:v>
                </c:pt>
                <c:pt idx="2995">
                  <c:v>0</c:v>
                </c:pt>
                <c:pt idx="2996">
                  <c:v>0</c:v>
                </c:pt>
                <c:pt idx="2997">
                  <c:v>0</c:v>
                </c:pt>
                <c:pt idx="2998">
                  <c:v>0</c:v>
                </c:pt>
                <c:pt idx="2999">
                  <c:v>0</c:v>
                </c:pt>
                <c:pt idx="3000">
                  <c:v>0</c:v>
                </c:pt>
                <c:pt idx="3001">
                  <c:v>0</c:v>
                </c:pt>
                <c:pt idx="3002">
                  <c:v>0</c:v>
                </c:pt>
                <c:pt idx="3003">
                  <c:v>0</c:v>
                </c:pt>
                <c:pt idx="3004">
                  <c:v>0</c:v>
                </c:pt>
                <c:pt idx="3005">
                  <c:v>0</c:v>
                </c:pt>
                <c:pt idx="3006">
                  <c:v>0</c:v>
                </c:pt>
                <c:pt idx="3007">
                  <c:v>0</c:v>
                </c:pt>
                <c:pt idx="3008">
                  <c:v>0</c:v>
                </c:pt>
                <c:pt idx="3009">
                  <c:v>0</c:v>
                </c:pt>
                <c:pt idx="3010">
                  <c:v>0</c:v>
                </c:pt>
                <c:pt idx="3011">
                  <c:v>0</c:v>
                </c:pt>
                <c:pt idx="3012">
                  <c:v>0</c:v>
                </c:pt>
                <c:pt idx="3013">
                  <c:v>0</c:v>
                </c:pt>
                <c:pt idx="3014">
                  <c:v>0</c:v>
                </c:pt>
                <c:pt idx="3015">
                  <c:v>0</c:v>
                </c:pt>
                <c:pt idx="3016">
                  <c:v>0</c:v>
                </c:pt>
                <c:pt idx="3017">
                  <c:v>0</c:v>
                </c:pt>
                <c:pt idx="3018">
                  <c:v>0</c:v>
                </c:pt>
                <c:pt idx="3019">
                  <c:v>0</c:v>
                </c:pt>
                <c:pt idx="3020">
                  <c:v>0</c:v>
                </c:pt>
                <c:pt idx="3021">
                  <c:v>0</c:v>
                </c:pt>
                <c:pt idx="3022">
                  <c:v>0</c:v>
                </c:pt>
                <c:pt idx="3023">
                  <c:v>0</c:v>
                </c:pt>
                <c:pt idx="3024">
                  <c:v>0</c:v>
                </c:pt>
                <c:pt idx="3025">
                  <c:v>0</c:v>
                </c:pt>
                <c:pt idx="3026">
                  <c:v>0</c:v>
                </c:pt>
                <c:pt idx="3027">
                  <c:v>0</c:v>
                </c:pt>
                <c:pt idx="3028">
                  <c:v>0</c:v>
                </c:pt>
                <c:pt idx="3029">
                  <c:v>0</c:v>
                </c:pt>
                <c:pt idx="3030">
                  <c:v>0</c:v>
                </c:pt>
                <c:pt idx="3031">
                  <c:v>0</c:v>
                </c:pt>
                <c:pt idx="3032">
                  <c:v>0</c:v>
                </c:pt>
                <c:pt idx="3033">
                  <c:v>0</c:v>
                </c:pt>
                <c:pt idx="3034">
                  <c:v>0</c:v>
                </c:pt>
                <c:pt idx="3035">
                  <c:v>0</c:v>
                </c:pt>
                <c:pt idx="3036">
                  <c:v>0</c:v>
                </c:pt>
                <c:pt idx="3037">
                  <c:v>0</c:v>
                </c:pt>
                <c:pt idx="3038">
                  <c:v>0</c:v>
                </c:pt>
                <c:pt idx="3039">
                  <c:v>0</c:v>
                </c:pt>
                <c:pt idx="3040">
                  <c:v>0</c:v>
                </c:pt>
                <c:pt idx="3041">
                  <c:v>0</c:v>
                </c:pt>
                <c:pt idx="3042">
                  <c:v>0</c:v>
                </c:pt>
                <c:pt idx="3043">
                  <c:v>0</c:v>
                </c:pt>
                <c:pt idx="3044">
                  <c:v>0</c:v>
                </c:pt>
                <c:pt idx="3045">
                  <c:v>0</c:v>
                </c:pt>
                <c:pt idx="3046">
                  <c:v>0</c:v>
                </c:pt>
                <c:pt idx="3047">
                  <c:v>0</c:v>
                </c:pt>
                <c:pt idx="3048">
                  <c:v>0</c:v>
                </c:pt>
                <c:pt idx="3049">
                  <c:v>0</c:v>
                </c:pt>
                <c:pt idx="3050">
                  <c:v>0</c:v>
                </c:pt>
                <c:pt idx="3051">
                  <c:v>0</c:v>
                </c:pt>
                <c:pt idx="3052">
                  <c:v>0</c:v>
                </c:pt>
                <c:pt idx="3053">
                  <c:v>0</c:v>
                </c:pt>
                <c:pt idx="3054">
                  <c:v>0</c:v>
                </c:pt>
                <c:pt idx="3055">
                  <c:v>0</c:v>
                </c:pt>
                <c:pt idx="3056">
                  <c:v>0</c:v>
                </c:pt>
                <c:pt idx="3057">
                  <c:v>0</c:v>
                </c:pt>
                <c:pt idx="3058">
                  <c:v>0</c:v>
                </c:pt>
                <c:pt idx="3059">
                  <c:v>0</c:v>
                </c:pt>
                <c:pt idx="3060">
                  <c:v>0</c:v>
                </c:pt>
                <c:pt idx="3061">
                  <c:v>0</c:v>
                </c:pt>
                <c:pt idx="3062">
                  <c:v>0</c:v>
                </c:pt>
                <c:pt idx="3063">
                  <c:v>0</c:v>
                </c:pt>
                <c:pt idx="3064">
                  <c:v>0</c:v>
                </c:pt>
                <c:pt idx="3065">
                  <c:v>0</c:v>
                </c:pt>
                <c:pt idx="3066">
                  <c:v>0</c:v>
                </c:pt>
                <c:pt idx="3067">
                  <c:v>0</c:v>
                </c:pt>
                <c:pt idx="3068">
                  <c:v>0</c:v>
                </c:pt>
                <c:pt idx="3069">
                  <c:v>0</c:v>
                </c:pt>
                <c:pt idx="3070">
                  <c:v>0</c:v>
                </c:pt>
                <c:pt idx="3071">
                  <c:v>0</c:v>
                </c:pt>
                <c:pt idx="3072">
                  <c:v>0</c:v>
                </c:pt>
                <c:pt idx="3073">
                  <c:v>0</c:v>
                </c:pt>
                <c:pt idx="3074">
                  <c:v>0</c:v>
                </c:pt>
                <c:pt idx="3075">
                  <c:v>0</c:v>
                </c:pt>
                <c:pt idx="3076">
                  <c:v>0</c:v>
                </c:pt>
                <c:pt idx="3077">
                  <c:v>0</c:v>
                </c:pt>
                <c:pt idx="3078">
                  <c:v>0</c:v>
                </c:pt>
                <c:pt idx="3079">
                  <c:v>0</c:v>
                </c:pt>
                <c:pt idx="3080">
                  <c:v>0</c:v>
                </c:pt>
                <c:pt idx="3081">
                  <c:v>0</c:v>
                </c:pt>
                <c:pt idx="3082">
                  <c:v>0</c:v>
                </c:pt>
                <c:pt idx="3083">
                  <c:v>0</c:v>
                </c:pt>
                <c:pt idx="3084">
                  <c:v>0</c:v>
                </c:pt>
                <c:pt idx="3085">
                  <c:v>0</c:v>
                </c:pt>
                <c:pt idx="3086">
                  <c:v>0</c:v>
                </c:pt>
                <c:pt idx="3087">
                  <c:v>0</c:v>
                </c:pt>
                <c:pt idx="3088">
                  <c:v>0</c:v>
                </c:pt>
                <c:pt idx="3089">
                  <c:v>0</c:v>
                </c:pt>
                <c:pt idx="3090">
                  <c:v>0</c:v>
                </c:pt>
                <c:pt idx="3091">
                  <c:v>0</c:v>
                </c:pt>
                <c:pt idx="3092">
                  <c:v>0</c:v>
                </c:pt>
                <c:pt idx="3093">
                  <c:v>0</c:v>
                </c:pt>
                <c:pt idx="3094">
                  <c:v>0</c:v>
                </c:pt>
                <c:pt idx="3095">
                  <c:v>0</c:v>
                </c:pt>
                <c:pt idx="3096">
                  <c:v>0</c:v>
                </c:pt>
                <c:pt idx="3097">
                  <c:v>0</c:v>
                </c:pt>
                <c:pt idx="3098">
                  <c:v>0</c:v>
                </c:pt>
                <c:pt idx="3099">
                  <c:v>0</c:v>
                </c:pt>
                <c:pt idx="3100">
                  <c:v>0</c:v>
                </c:pt>
                <c:pt idx="3101">
                  <c:v>0</c:v>
                </c:pt>
                <c:pt idx="3102">
                  <c:v>0</c:v>
                </c:pt>
                <c:pt idx="3103">
                  <c:v>0</c:v>
                </c:pt>
                <c:pt idx="3104">
                  <c:v>0</c:v>
                </c:pt>
                <c:pt idx="3105">
                  <c:v>0</c:v>
                </c:pt>
                <c:pt idx="3106">
                  <c:v>0</c:v>
                </c:pt>
                <c:pt idx="3107">
                  <c:v>0</c:v>
                </c:pt>
                <c:pt idx="3108">
                  <c:v>0</c:v>
                </c:pt>
                <c:pt idx="3109">
                  <c:v>0</c:v>
                </c:pt>
                <c:pt idx="3110">
                  <c:v>0</c:v>
                </c:pt>
                <c:pt idx="3111">
                  <c:v>0</c:v>
                </c:pt>
                <c:pt idx="3112">
                  <c:v>0</c:v>
                </c:pt>
                <c:pt idx="3113">
                  <c:v>0</c:v>
                </c:pt>
                <c:pt idx="3114">
                  <c:v>0</c:v>
                </c:pt>
                <c:pt idx="3115">
                  <c:v>0</c:v>
                </c:pt>
                <c:pt idx="3116">
                  <c:v>0</c:v>
                </c:pt>
                <c:pt idx="3117">
                  <c:v>0</c:v>
                </c:pt>
                <c:pt idx="3118">
                  <c:v>0</c:v>
                </c:pt>
                <c:pt idx="3119">
                  <c:v>0</c:v>
                </c:pt>
                <c:pt idx="3120">
                  <c:v>0</c:v>
                </c:pt>
                <c:pt idx="3121">
                  <c:v>0</c:v>
                </c:pt>
                <c:pt idx="3122">
                  <c:v>0</c:v>
                </c:pt>
                <c:pt idx="3123">
                  <c:v>0</c:v>
                </c:pt>
                <c:pt idx="3124">
                  <c:v>0</c:v>
                </c:pt>
                <c:pt idx="3125">
                  <c:v>0</c:v>
                </c:pt>
                <c:pt idx="3126">
                  <c:v>0</c:v>
                </c:pt>
                <c:pt idx="3127">
                  <c:v>0</c:v>
                </c:pt>
                <c:pt idx="3128">
                  <c:v>0</c:v>
                </c:pt>
                <c:pt idx="3129">
                  <c:v>0</c:v>
                </c:pt>
                <c:pt idx="3130">
                  <c:v>0</c:v>
                </c:pt>
                <c:pt idx="3131">
                  <c:v>0</c:v>
                </c:pt>
                <c:pt idx="3132">
                  <c:v>0</c:v>
                </c:pt>
                <c:pt idx="3133">
                  <c:v>0</c:v>
                </c:pt>
                <c:pt idx="3134">
                  <c:v>0</c:v>
                </c:pt>
                <c:pt idx="3135">
                  <c:v>0</c:v>
                </c:pt>
                <c:pt idx="3136">
                  <c:v>0</c:v>
                </c:pt>
                <c:pt idx="3137">
                  <c:v>0</c:v>
                </c:pt>
                <c:pt idx="3138">
                  <c:v>0</c:v>
                </c:pt>
                <c:pt idx="3139">
                  <c:v>0</c:v>
                </c:pt>
                <c:pt idx="3140">
                  <c:v>0</c:v>
                </c:pt>
                <c:pt idx="3141">
                  <c:v>0</c:v>
                </c:pt>
                <c:pt idx="3142">
                  <c:v>0</c:v>
                </c:pt>
                <c:pt idx="3143">
                  <c:v>0</c:v>
                </c:pt>
                <c:pt idx="3144">
                  <c:v>0</c:v>
                </c:pt>
                <c:pt idx="3145">
                  <c:v>0</c:v>
                </c:pt>
                <c:pt idx="3146">
                  <c:v>0</c:v>
                </c:pt>
                <c:pt idx="3147">
                  <c:v>0</c:v>
                </c:pt>
                <c:pt idx="3148">
                  <c:v>0</c:v>
                </c:pt>
                <c:pt idx="3149">
                  <c:v>0</c:v>
                </c:pt>
                <c:pt idx="3150">
                  <c:v>0</c:v>
                </c:pt>
                <c:pt idx="3151">
                  <c:v>0</c:v>
                </c:pt>
                <c:pt idx="3152">
                  <c:v>0</c:v>
                </c:pt>
                <c:pt idx="3153">
                  <c:v>0</c:v>
                </c:pt>
                <c:pt idx="3154">
                  <c:v>0</c:v>
                </c:pt>
                <c:pt idx="3155">
                  <c:v>0</c:v>
                </c:pt>
                <c:pt idx="3156">
                  <c:v>0</c:v>
                </c:pt>
                <c:pt idx="3157">
                  <c:v>0</c:v>
                </c:pt>
                <c:pt idx="3158">
                  <c:v>0</c:v>
                </c:pt>
                <c:pt idx="3159">
                  <c:v>0</c:v>
                </c:pt>
                <c:pt idx="3160">
                  <c:v>0</c:v>
                </c:pt>
                <c:pt idx="3161">
                  <c:v>0</c:v>
                </c:pt>
                <c:pt idx="3162">
                  <c:v>0</c:v>
                </c:pt>
                <c:pt idx="3163">
                  <c:v>0</c:v>
                </c:pt>
                <c:pt idx="3164">
                  <c:v>0</c:v>
                </c:pt>
                <c:pt idx="3165">
                  <c:v>0</c:v>
                </c:pt>
                <c:pt idx="3166">
                  <c:v>0</c:v>
                </c:pt>
                <c:pt idx="3167">
                  <c:v>0</c:v>
                </c:pt>
                <c:pt idx="3168">
                  <c:v>0</c:v>
                </c:pt>
                <c:pt idx="3169">
                  <c:v>0</c:v>
                </c:pt>
                <c:pt idx="3170">
                  <c:v>1</c:v>
                </c:pt>
                <c:pt idx="3171">
                  <c:v>0</c:v>
                </c:pt>
                <c:pt idx="3172">
                  <c:v>0</c:v>
                </c:pt>
                <c:pt idx="3173">
                  <c:v>0</c:v>
                </c:pt>
                <c:pt idx="3174">
                  <c:v>0</c:v>
                </c:pt>
                <c:pt idx="3175">
                  <c:v>0</c:v>
                </c:pt>
                <c:pt idx="3176">
                  <c:v>0</c:v>
                </c:pt>
                <c:pt idx="3177">
                  <c:v>0</c:v>
                </c:pt>
                <c:pt idx="3178">
                  <c:v>0</c:v>
                </c:pt>
                <c:pt idx="3179">
                  <c:v>0</c:v>
                </c:pt>
                <c:pt idx="3180">
                  <c:v>0</c:v>
                </c:pt>
                <c:pt idx="3181">
                  <c:v>0</c:v>
                </c:pt>
                <c:pt idx="3182">
                  <c:v>0</c:v>
                </c:pt>
                <c:pt idx="3183">
                  <c:v>0</c:v>
                </c:pt>
                <c:pt idx="3184">
                  <c:v>0</c:v>
                </c:pt>
                <c:pt idx="3185">
                  <c:v>0</c:v>
                </c:pt>
                <c:pt idx="3186">
                  <c:v>0</c:v>
                </c:pt>
                <c:pt idx="3187">
                  <c:v>0</c:v>
                </c:pt>
                <c:pt idx="3188">
                  <c:v>0</c:v>
                </c:pt>
                <c:pt idx="3189">
                  <c:v>0</c:v>
                </c:pt>
                <c:pt idx="3190">
                  <c:v>0</c:v>
                </c:pt>
                <c:pt idx="3191">
                  <c:v>0</c:v>
                </c:pt>
                <c:pt idx="3192">
                  <c:v>0</c:v>
                </c:pt>
                <c:pt idx="3193">
                  <c:v>0</c:v>
                </c:pt>
                <c:pt idx="3194">
                  <c:v>0</c:v>
                </c:pt>
                <c:pt idx="3195">
                  <c:v>0</c:v>
                </c:pt>
                <c:pt idx="3196">
                  <c:v>0</c:v>
                </c:pt>
                <c:pt idx="3197">
                  <c:v>0</c:v>
                </c:pt>
                <c:pt idx="3198">
                  <c:v>1</c:v>
                </c:pt>
                <c:pt idx="3199">
                  <c:v>0</c:v>
                </c:pt>
                <c:pt idx="3200">
                  <c:v>0</c:v>
                </c:pt>
                <c:pt idx="3201">
                  <c:v>0</c:v>
                </c:pt>
                <c:pt idx="3202">
                  <c:v>0</c:v>
                </c:pt>
                <c:pt idx="3203">
                  <c:v>0</c:v>
                </c:pt>
                <c:pt idx="3204">
                  <c:v>0</c:v>
                </c:pt>
                <c:pt idx="3205">
                  <c:v>0</c:v>
                </c:pt>
                <c:pt idx="3206">
                  <c:v>0</c:v>
                </c:pt>
                <c:pt idx="3207">
                  <c:v>0</c:v>
                </c:pt>
                <c:pt idx="3208">
                  <c:v>0</c:v>
                </c:pt>
                <c:pt idx="3209">
                  <c:v>0</c:v>
                </c:pt>
                <c:pt idx="3210">
                  <c:v>0</c:v>
                </c:pt>
                <c:pt idx="3211">
                  <c:v>0</c:v>
                </c:pt>
                <c:pt idx="3212">
                  <c:v>0</c:v>
                </c:pt>
                <c:pt idx="3213">
                  <c:v>0</c:v>
                </c:pt>
                <c:pt idx="3214">
                  <c:v>0</c:v>
                </c:pt>
                <c:pt idx="3215">
                  <c:v>0</c:v>
                </c:pt>
                <c:pt idx="3216">
                  <c:v>0</c:v>
                </c:pt>
                <c:pt idx="3217">
                  <c:v>0</c:v>
                </c:pt>
                <c:pt idx="3218">
                  <c:v>0</c:v>
                </c:pt>
                <c:pt idx="3219">
                  <c:v>0</c:v>
                </c:pt>
                <c:pt idx="3220">
                  <c:v>0</c:v>
                </c:pt>
                <c:pt idx="3221">
                  <c:v>0</c:v>
                </c:pt>
                <c:pt idx="3222">
                  <c:v>0</c:v>
                </c:pt>
                <c:pt idx="3223">
                  <c:v>0</c:v>
                </c:pt>
                <c:pt idx="3224">
                  <c:v>0</c:v>
                </c:pt>
                <c:pt idx="3225">
                  <c:v>0</c:v>
                </c:pt>
                <c:pt idx="3226">
                  <c:v>0</c:v>
                </c:pt>
                <c:pt idx="3227">
                  <c:v>0</c:v>
                </c:pt>
                <c:pt idx="3228">
                  <c:v>0</c:v>
                </c:pt>
                <c:pt idx="3229">
                  <c:v>0</c:v>
                </c:pt>
                <c:pt idx="3230">
                  <c:v>1</c:v>
                </c:pt>
                <c:pt idx="3231">
                  <c:v>0</c:v>
                </c:pt>
                <c:pt idx="3232">
                  <c:v>0</c:v>
                </c:pt>
                <c:pt idx="3233">
                  <c:v>0</c:v>
                </c:pt>
                <c:pt idx="3234">
                  <c:v>0</c:v>
                </c:pt>
                <c:pt idx="3235">
                  <c:v>0</c:v>
                </c:pt>
                <c:pt idx="3236">
                  <c:v>0</c:v>
                </c:pt>
                <c:pt idx="3237">
                  <c:v>0</c:v>
                </c:pt>
                <c:pt idx="3238">
                  <c:v>0</c:v>
                </c:pt>
                <c:pt idx="3239">
                  <c:v>0</c:v>
                </c:pt>
                <c:pt idx="3240">
                  <c:v>0</c:v>
                </c:pt>
                <c:pt idx="3241">
                  <c:v>0</c:v>
                </c:pt>
                <c:pt idx="3242">
                  <c:v>0</c:v>
                </c:pt>
                <c:pt idx="3243">
                  <c:v>0</c:v>
                </c:pt>
                <c:pt idx="3244">
                  <c:v>0</c:v>
                </c:pt>
                <c:pt idx="3245">
                  <c:v>0</c:v>
                </c:pt>
                <c:pt idx="3246">
                  <c:v>0</c:v>
                </c:pt>
                <c:pt idx="3247">
                  <c:v>0</c:v>
                </c:pt>
                <c:pt idx="3248">
                  <c:v>0</c:v>
                </c:pt>
                <c:pt idx="3249">
                  <c:v>0</c:v>
                </c:pt>
                <c:pt idx="3250">
                  <c:v>0</c:v>
                </c:pt>
                <c:pt idx="3251">
                  <c:v>0</c:v>
                </c:pt>
                <c:pt idx="3252">
                  <c:v>0</c:v>
                </c:pt>
                <c:pt idx="3253">
                  <c:v>0</c:v>
                </c:pt>
                <c:pt idx="3254">
                  <c:v>0</c:v>
                </c:pt>
                <c:pt idx="3255">
                  <c:v>0</c:v>
                </c:pt>
                <c:pt idx="3256">
                  <c:v>0</c:v>
                </c:pt>
                <c:pt idx="3257">
                  <c:v>0</c:v>
                </c:pt>
                <c:pt idx="3258">
                  <c:v>0</c:v>
                </c:pt>
                <c:pt idx="3259">
                  <c:v>0</c:v>
                </c:pt>
                <c:pt idx="3260">
                  <c:v>0</c:v>
                </c:pt>
                <c:pt idx="3261">
                  <c:v>0</c:v>
                </c:pt>
                <c:pt idx="3262">
                  <c:v>0</c:v>
                </c:pt>
                <c:pt idx="3263">
                  <c:v>0</c:v>
                </c:pt>
                <c:pt idx="3264">
                  <c:v>0</c:v>
                </c:pt>
                <c:pt idx="3265">
                  <c:v>0</c:v>
                </c:pt>
                <c:pt idx="3266">
                  <c:v>0</c:v>
                </c:pt>
                <c:pt idx="3267">
                  <c:v>0</c:v>
                </c:pt>
                <c:pt idx="3268">
                  <c:v>0</c:v>
                </c:pt>
                <c:pt idx="3269">
                  <c:v>0</c:v>
                </c:pt>
                <c:pt idx="3270">
                  <c:v>0</c:v>
                </c:pt>
                <c:pt idx="3271">
                  <c:v>0</c:v>
                </c:pt>
                <c:pt idx="3272">
                  <c:v>0</c:v>
                </c:pt>
                <c:pt idx="3273">
                  <c:v>0</c:v>
                </c:pt>
                <c:pt idx="3274">
                  <c:v>0</c:v>
                </c:pt>
                <c:pt idx="3275">
                  <c:v>0</c:v>
                </c:pt>
                <c:pt idx="3276">
                  <c:v>0</c:v>
                </c:pt>
                <c:pt idx="3277">
                  <c:v>0</c:v>
                </c:pt>
                <c:pt idx="3278">
                  <c:v>0</c:v>
                </c:pt>
                <c:pt idx="3279">
                  <c:v>0</c:v>
                </c:pt>
                <c:pt idx="3280">
                  <c:v>0</c:v>
                </c:pt>
                <c:pt idx="3281">
                  <c:v>0</c:v>
                </c:pt>
                <c:pt idx="3282">
                  <c:v>0</c:v>
                </c:pt>
                <c:pt idx="3283">
                  <c:v>0</c:v>
                </c:pt>
                <c:pt idx="3284">
                  <c:v>0</c:v>
                </c:pt>
                <c:pt idx="3285">
                  <c:v>0</c:v>
                </c:pt>
                <c:pt idx="3286">
                  <c:v>0</c:v>
                </c:pt>
                <c:pt idx="3287">
                  <c:v>0</c:v>
                </c:pt>
                <c:pt idx="3288">
                  <c:v>0</c:v>
                </c:pt>
                <c:pt idx="3289">
                  <c:v>0</c:v>
                </c:pt>
                <c:pt idx="3290">
                  <c:v>0</c:v>
                </c:pt>
                <c:pt idx="3291">
                  <c:v>0</c:v>
                </c:pt>
                <c:pt idx="3292">
                  <c:v>0</c:v>
                </c:pt>
                <c:pt idx="3293">
                  <c:v>0</c:v>
                </c:pt>
                <c:pt idx="3294">
                  <c:v>0</c:v>
                </c:pt>
                <c:pt idx="3295">
                  <c:v>0</c:v>
                </c:pt>
                <c:pt idx="3296">
                  <c:v>0</c:v>
                </c:pt>
                <c:pt idx="3297">
                  <c:v>0</c:v>
                </c:pt>
                <c:pt idx="3298">
                  <c:v>0</c:v>
                </c:pt>
                <c:pt idx="3299">
                  <c:v>0</c:v>
                </c:pt>
                <c:pt idx="3300">
                  <c:v>0</c:v>
                </c:pt>
                <c:pt idx="3301">
                  <c:v>0</c:v>
                </c:pt>
                <c:pt idx="3302">
                  <c:v>1</c:v>
                </c:pt>
                <c:pt idx="3303">
                  <c:v>0</c:v>
                </c:pt>
                <c:pt idx="3304">
                  <c:v>0</c:v>
                </c:pt>
                <c:pt idx="3305">
                  <c:v>0</c:v>
                </c:pt>
                <c:pt idx="3306">
                  <c:v>0</c:v>
                </c:pt>
                <c:pt idx="3307">
                  <c:v>0</c:v>
                </c:pt>
                <c:pt idx="3308">
                  <c:v>0</c:v>
                </c:pt>
                <c:pt idx="3309">
                  <c:v>0</c:v>
                </c:pt>
                <c:pt idx="3310">
                  <c:v>0</c:v>
                </c:pt>
                <c:pt idx="3311">
                  <c:v>0</c:v>
                </c:pt>
                <c:pt idx="3312">
                  <c:v>0</c:v>
                </c:pt>
                <c:pt idx="3313">
                  <c:v>0</c:v>
                </c:pt>
                <c:pt idx="3314">
                  <c:v>0</c:v>
                </c:pt>
                <c:pt idx="3315">
                  <c:v>0</c:v>
                </c:pt>
                <c:pt idx="3316">
                  <c:v>0</c:v>
                </c:pt>
                <c:pt idx="3317">
                  <c:v>0</c:v>
                </c:pt>
                <c:pt idx="3318">
                  <c:v>0</c:v>
                </c:pt>
                <c:pt idx="3319">
                  <c:v>0</c:v>
                </c:pt>
                <c:pt idx="3320">
                  <c:v>0</c:v>
                </c:pt>
                <c:pt idx="3321">
                  <c:v>0</c:v>
                </c:pt>
                <c:pt idx="3322">
                  <c:v>0</c:v>
                </c:pt>
                <c:pt idx="3323">
                  <c:v>0</c:v>
                </c:pt>
                <c:pt idx="3324">
                  <c:v>0</c:v>
                </c:pt>
                <c:pt idx="3325">
                  <c:v>0</c:v>
                </c:pt>
                <c:pt idx="3326">
                  <c:v>0</c:v>
                </c:pt>
                <c:pt idx="3327">
                  <c:v>0</c:v>
                </c:pt>
                <c:pt idx="3328">
                  <c:v>0</c:v>
                </c:pt>
                <c:pt idx="3329">
                  <c:v>0</c:v>
                </c:pt>
                <c:pt idx="3330">
                  <c:v>0</c:v>
                </c:pt>
                <c:pt idx="3331">
                  <c:v>0</c:v>
                </c:pt>
                <c:pt idx="3332">
                  <c:v>0</c:v>
                </c:pt>
                <c:pt idx="3333">
                  <c:v>0</c:v>
                </c:pt>
                <c:pt idx="3334">
                  <c:v>0</c:v>
                </c:pt>
                <c:pt idx="3335">
                  <c:v>0</c:v>
                </c:pt>
                <c:pt idx="3336">
                  <c:v>0</c:v>
                </c:pt>
                <c:pt idx="3337">
                  <c:v>0</c:v>
                </c:pt>
                <c:pt idx="3338">
                  <c:v>0</c:v>
                </c:pt>
                <c:pt idx="3339">
                  <c:v>0</c:v>
                </c:pt>
                <c:pt idx="3340">
                  <c:v>0</c:v>
                </c:pt>
                <c:pt idx="3341">
                  <c:v>0</c:v>
                </c:pt>
                <c:pt idx="3342">
                  <c:v>0</c:v>
                </c:pt>
                <c:pt idx="3343">
                  <c:v>0</c:v>
                </c:pt>
                <c:pt idx="3344">
                  <c:v>0</c:v>
                </c:pt>
                <c:pt idx="3345">
                  <c:v>0</c:v>
                </c:pt>
                <c:pt idx="3346">
                  <c:v>0</c:v>
                </c:pt>
                <c:pt idx="3347">
                  <c:v>0</c:v>
                </c:pt>
                <c:pt idx="3348">
                  <c:v>0</c:v>
                </c:pt>
                <c:pt idx="3349">
                  <c:v>0</c:v>
                </c:pt>
                <c:pt idx="3350">
                  <c:v>0</c:v>
                </c:pt>
                <c:pt idx="3351">
                  <c:v>0</c:v>
                </c:pt>
                <c:pt idx="3352">
                  <c:v>0</c:v>
                </c:pt>
                <c:pt idx="3353">
                  <c:v>0</c:v>
                </c:pt>
                <c:pt idx="3354">
                  <c:v>0</c:v>
                </c:pt>
                <c:pt idx="3355">
                  <c:v>0</c:v>
                </c:pt>
                <c:pt idx="3356">
                  <c:v>1</c:v>
                </c:pt>
                <c:pt idx="3357">
                  <c:v>0</c:v>
                </c:pt>
                <c:pt idx="3358">
                  <c:v>0</c:v>
                </c:pt>
                <c:pt idx="3359">
                  <c:v>0</c:v>
                </c:pt>
                <c:pt idx="3360">
                  <c:v>0</c:v>
                </c:pt>
                <c:pt idx="3361">
                  <c:v>0</c:v>
                </c:pt>
                <c:pt idx="3362">
                  <c:v>0</c:v>
                </c:pt>
                <c:pt idx="3363">
                  <c:v>0</c:v>
                </c:pt>
                <c:pt idx="3364">
                  <c:v>1</c:v>
                </c:pt>
                <c:pt idx="3365">
                  <c:v>0</c:v>
                </c:pt>
                <c:pt idx="3366">
                  <c:v>0</c:v>
                </c:pt>
                <c:pt idx="3367">
                  <c:v>0</c:v>
                </c:pt>
                <c:pt idx="3368">
                  <c:v>0</c:v>
                </c:pt>
                <c:pt idx="3369">
                  <c:v>0</c:v>
                </c:pt>
                <c:pt idx="3370">
                  <c:v>0</c:v>
                </c:pt>
                <c:pt idx="3371">
                  <c:v>0</c:v>
                </c:pt>
                <c:pt idx="3372">
                  <c:v>0</c:v>
                </c:pt>
                <c:pt idx="3373">
                  <c:v>0</c:v>
                </c:pt>
                <c:pt idx="3374">
                  <c:v>0</c:v>
                </c:pt>
                <c:pt idx="3375">
                  <c:v>0</c:v>
                </c:pt>
                <c:pt idx="3376">
                  <c:v>0</c:v>
                </c:pt>
                <c:pt idx="3377">
                  <c:v>0</c:v>
                </c:pt>
                <c:pt idx="3378">
                  <c:v>0</c:v>
                </c:pt>
                <c:pt idx="3379">
                  <c:v>0</c:v>
                </c:pt>
                <c:pt idx="3380">
                  <c:v>0</c:v>
                </c:pt>
                <c:pt idx="3381">
                  <c:v>0</c:v>
                </c:pt>
                <c:pt idx="3382">
                  <c:v>0</c:v>
                </c:pt>
                <c:pt idx="3383">
                  <c:v>0</c:v>
                </c:pt>
                <c:pt idx="3384">
                  <c:v>0</c:v>
                </c:pt>
                <c:pt idx="3385">
                  <c:v>0</c:v>
                </c:pt>
                <c:pt idx="3386">
                  <c:v>0</c:v>
                </c:pt>
                <c:pt idx="3387">
                  <c:v>0</c:v>
                </c:pt>
                <c:pt idx="3388">
                  <c:v>0</c:v>
                </c:pt>
                <c:pt idx="3389">
                  <c:v>0</c:v>
                </c:pt>
                <c:pt idx="3390">
                  <c:v>0</c:v>
                </c:pt>
                <c:pt idx="3391">
                  <c:v>0</c:v>
                </c:pt>
                <c:pt idx="3392">
                  <c:v>0</c:v>
                </c:pt>
                <c:pt idx="3393">
                  <c:v>0</c:v>
                </c:pt>
                <c:pt idx="3394">
                  <c:v>0</c:v>
                </c:pt>
                <c:pt idx="3395">
                  <c:v>0</c:v>
                </c:pt>
                <c:pt idx="3396">
                  <c:v>0</c:v>
                </c:pt>
                <c:pt idx="3397">
                  <c:v>0</c:v>
                </c:pt>
                <c:pt idx="3398">
                  <c:v>0</c:v>
                </c:pt>
                <c:pt idx="3399">
                  <c:v>0</c:v>
                </c:pt>
                <c:pt idx="3400">
                  <c:v>0</c:v>
                </c:pt>
                <c:pt idx="3401">
                  <c:v>0</c:v>
                </c:pt>
                <c:pt idx="3402">
                  <c:v>0</c:v>
                </c:pt>
                <c:pt idx="3403">
                  <c:v>0</c:v>
                </c:pt>
                <c:pt idx="3404">
                  <c:v>0</c:v>
                </c:pt>
                <c:pt idx="3405">
                  <c:v>0</c:v>
                </c:pt>
                <c:pt idx="3406">
                  <c:v>0</c:v>
                </c:pt>
                <c:pt idx="3407">
                  <c:v>0</c:v>
                </c:pt>
                <c:pt idx="3408">
                  <c:v>0</c:v>
                </c:pt>
                <c:pt idx="3409">
                  <c:v>0</c:v>
                </c:pt>
                <c:pt idx="3410">
                  <c:v>0</c:v>
                </c:pt>
                <c:pt idx="3411">
                  <c:v>0</c:v>
                </c:pt>
                <c:pt idx="3412">
                  <c:v>0</c:v>
                </c:pt>
                <c:pt idx="3413">
                  <c:v>0</c:v>
                </c:pt>
                <c:pt idx="3414">
                  <c:v>0</c:v>
                </c:pt>
                <c:pt idx="3415">
                  <c:v>0</c:v>
                </c:pt>
                <c:pt idx="3416">
                  <c:v>0</c:v>
                </c:pt>
                <c:pt idx="3417">
                  <c:v>0</c:v>
                </c:pt>
                <c:pt idx="3418">
                  <c:v>0</c:v>
                </c:pt>
                <c:pt idx="3419">
                  <c:v>0</c:v>
                </c:pt>
                <c:pt idx="3420">
                  <c:v>0</c:v>
                </c:pt>
                <c:pt idx="3421">
                  <c:v>0</c:v>
                </c:pt>
                <c:pt idx="3422">
                  <c:v>0</c:v>
                </c:pt>
                <c:pt idx="3423">
                  <c:v>0</c:v>
                </c:pt>
                <c:pt idx="3424">
                  <c:v>0</c:v>
                </c:pt>
                <c:pt idx="3425">
                  <c:v>0</c:v>
                </c:pt>
                <c:pt idx="3426">
                  <c:v>0</c:v>
                </c:pt>
                <c:pt idx="3427">
                  <c:v>0</c:v>
                </c:pt>
                <c:pt idx="3428">
                  <c:v>0</c:v>
                </c:pt>
                <c:pt idx="3429">
                  <c:v>0</c:v>
                </c:pt>
                <c:pt idx="3430">
                  <c:v>0</c:v>
                </c:pt>
                <c:pt idx="3431">
                  <c:v>0</c:v>
                </c:pt>
                <c:pt idx="3432">
                  <c:v>0</c:v>
                </c:pt>
                <c:pt idx="3433">
                  <c:v>0</c:v>
                </c:pt>
                <c:pt idx="3434">
                  <c:v>0</c:v>
                </c:pt>
                <c:pt idx="3435">
                  <c:v>0</c:v>
                </c:pt>
                <c:pt idx="3436">
                  <c:v>0</c:v>
                </c:pt>
                <c:pt idx="3437">
                  <c:v>0</c:v>
                </c:pt>
                <c:pt idx="3438">
                  <c:v>0</c:v>
                </c:pt>
                <c:pt idx="3439">
                  <c:v>0</c:v>
                </c:pt>
                <c:pt idx="3440">
                  <c:v>0</c:v>
                </c:pt>
                <c:pt idx="3441">
                  <c:v>0</c:v>
                </c:pt>
                <c:pt idx="3442">
                  <c:v>0</c:v>
                </c:pt>
                <c:pt idx="3443">
                  <c:v>0</c:v>
                </c:pt>
                <c:pt idx="3444">
                  <c:v>0</c:v>
                </c:pt>
                <c:pt idx="3445">
                  <c:v>0</c:v>
                </c:pt>
                <c:pt idx="3446">
                  <c:v>0</c:v>
                </c:pt>
                <c:pt idx="3447">
                  <c:v>0</c:v>
                </c:pt>
                <c:pt idx="3448">
                  <c:v>0</c:v>
                </c:pt>
                <c:pt idx="3449">
                  <c:v>0</c:v>
                </c:pt>
                <c:pt idx="3450">
                  <c:v>0</c:v>
                </c:pt>
                <c:pt idx="3451">
                  <c:v>0</c:v>
                </c:pt>
                <c:pt idx="3452">
                  <c:v>0</c:v>
                </c:pt>
                <c:pt idx="3453">
                  <c:v>0</c:v>
                </c:pt>
                <c:pt idx="3454">
                  <c:v>0</c:v>
                </c:pt>
                <c:pt idx="3455">
                  <c:v>0</c:v>
                </c:pt>
                <c:pt idx="3456">
                  <c:v>0</c:v>
                </c:pt>
                <c:pt idx="3457">
                  <c:v>0</c:v>
                </c:pt>
                <c:pt idx="3458">
                  <c:v>0</c:v>
                </c:pt>
                <c:pt idx="3459">
                  <c:v>0</c:v>
                </c:pt>
                <c:pt idx="3460">
                  <c:v>0</c:v>
                </c:pt>
                <c:pt idx="3461">
                  <c:v>0</c:v>
                </c:pt>
                <c:pt idx="3462">
                  <c:v>0</c:v>
                </c:pt>
                <c:pt idx="3463">
                  <c:v>0</c:v>
                </c:pt>
                <c:pt idx="3464">
                  <c:v>0</c:v>
                </c:pt>
                <c:pt idx="3465">
                  <c:v>0</c:v>
                </c:pt>
                <c:pt idx="3466">
                  <c:v>0</c:v>
                </c:pt>
                <c:pt idx="3467">
                  <c:v>0</c:v>
                </c:pt>
                <c:pt idx="3468">
                  <c:v>0</c:v>
                </c:pt>
                <c:pt idx="3469">
                  <c:v>0</c:v>
                </c:pt>
                <c:pt idx="3470">
                  <c:v>0</c:v>
                </c:pt>
                <c:pt idx="3471">
                  <c:v>0</c:v>
                </c:pt>
                <c:pt idx="3472">
                  <c:v>0</c:v>
                </c:pt>
                <c:pt idx="3473">
                  <c:v>0</c:v>
                </c:pt>
                <c:pt idx="3474">
                  <c:v>0</c:v>
                </c:pt>
                <c:pt idx="3475">
                  <c:v>0</c:v>
                </c:pt>
                <c:pt idx="3476">
                  <c:v>0</c:v>
                </c:pt>
                <c:pt idx="3477">
                  <c:v>0</c:v>
                </c:pt>
                <c:pt idx="3478">
                  <c:v>0</c:v>
                </c:pt>
                <c:pt idx="3479">
                  <c:v>0</c:v>
                </c:pt>
                <c:pt idx="3480">
                  <c:v>0</c:v>
                </c:pt>
                <c:pt idx="3481">
                  <c:v>0</c:v>
                </c:pt>
                <c:pt idx="3482">
                  <c:v>0</c:v>
                </c:pt>
                <c:pt idx="3483">
                  <c:v>0</c:v>
                </c:pt>
                <c:pt idx="3484">
                  <c:v>0</c:v>
                </c:pt>
                <c:pt idx="3485">
                  <c:v>0</c:v>
                </c:pt>
                <c:pt idx="3486">
                  <c:v>0</c:v>
                </c:pt>
                <c:pt idx="3487">
                  <c:v>0</c:v>
                </c:pt>
                <c:pt idx="3488">
                  <c:v>1</c:v>
                </c:pt>
                <c:pt idx="3489">
                  <c:v>0</c:v>
                </c:pt>
                <c:pt idx="3490">
                  <c:v>0</c:v>
                </c:pt>
                <c:pt idx="3491">
                  <c:v>0</c:v>
                </c:pt>
                <c:pt idx="3492">
                  <c:v>0</c:v>
                </c:pt>
                <c:pt idx="3493">
                  <c:v>0</c:v>
                </c:pt>
                <c:pt idx="3494">
                  <c:v>0</c:v>
                </c:pt>
                <c:pt idx="3495">
                  <c:v>0</c:v>
                </c:pt>
                <c:pt idx="3496">
                  <c:v>0</c:v>
                </c:pt>
                <c:pt idx="3497">
                  <c:v>0</c:v>
                </c:pt>
                <c:pt idx="3498">
                  <c:v>0</c:v>
                </c:pt>
                <c:pt idx="3499">
                  <c:v>0</c:v>
                </c:pt>
                <c:pt idx="3500">
                  <c:v>0</c:v>
                </c:pt>
                <c:pt idx="3501">
                  <c:v>0</c:v>
                </c:pt>
                <c:pt idx="3502">
                  <c:v>0</c:v>
                </c:pt>
                <c:pt idx="3503">
                  <c:v>0</c:v>
                </c:pt>
                <c:pt idx="3504">
                  <c:v>0</c:v>
                </c:pt>
                <c:pt idx="3505">
                  <c:v>0</c:v>
                </c:pt>
                <c:pt idx="3506">
                  <c:v>0</c:v>
                </c:pt>
                <c:pt idx="3507">
                  <c:v>0</c:v>
                </c:pt>
                <c:pt idx="3508">
                  <c:v>0</c:v>
                </c:pt>
                <c:pt idx="3509">
                  <c:v>0</c:v>
                </c:pt>
                <c:pt idx="3510">
                  <c:v>0</c:v>
                </c:pt>
                <c:pt idx="3511">
                  <c:v>0</c:v>
                </c:pt>
                <c:pt idx="3512">
                  <c:v>0</c:v>
                </c:pt>
                <c:pt idx="3513">
                  <c:v>0</c:v>
                </c:pt>
                <c:pt idx="3514">
                  <c:v>0</c:v>
                </c:pt>
                <c:pt idx="3515">
                  <c:v>0</c:v>
                </c:pt>
                <c:pt idx="3516">
                  <c:v>0</c:v>
                </c:pt>
                <c:pt idx="3517">
                  <c:v>0</c:v>
                </c:pt>
                <c:pt idx="3518">
                  <c:v>0</c:v>
                </c:pt>
                <c:pt idx="3519">
                  <c:v>0</c:v>
                </c:pt>
                <c:pt idx="3520">
                  <c:v>0</c:v>
                </c:pt>
                <c:pt idx="3521">
                  <c:v>0</c:v>
                </c:pt>
                <c:pt idx="3522">
                  <c:v>0</c:v>
                </c:pt>
                <c:pt idx="3523">
                  <c:v>0</c:v>
                </c:pt>
                <c:pt idx="3524">
                  <c:v>0</c:v>
                </c:pt>
                <c:pt idx="3525">
                  <c:v>0</c:v>
                </c:pt>
                <c:pt idx="3526">
                  <c:v>0</c:v>
                </c:pt>
                <c:pt idx="3527">
                  <c:v>0</c:v>
                </c:pt>
                <c:pt idx="3528">
                  <c:v>0</c:v>
                </c:pt>
                <c:pt idx="3529">
                  <c:v>0</c:v>
                </c:pt>
                <c:pt idx="3530">
                  <c:v>0</c:v>
                </c:pt>
                <c:pt idx="3531">
                  <c:v>0</c:v>
                </c:pt>
                <c:pt idx="3532">
                  <c:v>0</c:v>
                </c:pt>
                <c:pt idx="3533">
                  <c:v>0</c:v>
                </c:pt>
                <c:pt idx="3534">
                  <c:v>0</c:v>
                </c:pt>
                <c:pt idx="3535">
                  <c:v>0</c:v>
                </c:pt>
                <c:pt idx="3536">
                  <c:v>0</c:v>
                </c:pt>
                <c:pt idx="3537">
                  <c:v>0</c:v>
                </c:pt>
                <c:pt idx="3538">
                  <c:v>0</c:v>
                </c:pt>
                <c:pt idx="3539">
                  <c:v>0</c:v>
                </c:pt>
                <c:pt idx="3540">
                  <c:v>0</c:v>
                </c:pt>
                <c:pt idx="3541">
                  <c:v>0</c:v>
                </c:pt>
                <c:pt idx="3542">
                  <c:v>0</c:v>
                </c:pt>
                <c:pt idx="3543">
                  <c:v>0</c:v>
                </c:pt>
                <c:pt idx="3544">
                  <c:v>0</c:v>
                </c:pt>
                <c:pt idx="3545">
                  <c:v>0</c:v>
                </c:pt>
                <c:pt idx="3546">
                  <c:v>0</c:v>
                </c:pt>
                <c:pt idx="3547">
                  <c:v>0</c:v>
                </c:pt>
                <c:pt idx="3548">
                  <c:v>0</c:v>
                </c:pt>
                <c:pt idx="3549">
                  <c:v>0</c:v>
                </c:pt>
                <c:pt idx="3550">
                  <c:v>0</c:v>
                </c:pt>
                <c:pt idx="3551">
                  <c:v>0</c:v>
                </c:pt>
                <c:pt idx="3552">
                  <c:v>0</c:v>
                </c:pt>
                <c:pt idx="3553">
                  <c:v>0</c:v>
                </c:pt>
                <c:pt idx="3554">
                  <c:v>0</c:v>
                </c:pt>
                <c:pt idx="3555">
                  <c:v>0</c:v>
                </c:pt>
                <c:pt idx="3556">
                  <c:v>0</c:v>
                </c:pt>
                <c:pt idx="3557">
                  <c:v>0</c:v>
                </c:pt>
                <c:pt idx="3558">
                  <c:v>0</c:v>
                </c:pt>
                <c:pt idx="3559">
                  <c:v>0</c:v>
                </c:pt>
                <c:pt idx="3560">
                  <c:v>0</c:v>
                </c:pt>
                <c:pt idx="3561">
                  <c:v>0</c:v>
                </c:pt>
                <c:pt idx="3562">
                  <c:v>0</c:v>
                </c:pt>
                <c:pt idx="3563">
                  <c:v>0</c:v>
                </c:pt>
                <c:pt idx="3564">
                  <c:v>0</c:v>
                </c:pt>
                <c:pt idx="3565">
                  <c:v>0</c:v>
                </c:pt>
                <c:pt idx="3566">
                  <c:v>0</c:v>
                </c:pt>
                <c:pt idx="3567">
                  <c:v>0</c:v>
                </c:pt>
                <c:pt idx="3568">
                  <c:v>0</c:v>
                </c:pt>
                <c:pt idx="3569">
                  <c:v>0</c:v>
                </c:pt>
                <c:pt idx="3570">
                  <c:v>0</c:v>
                </c:pt>
                <c:pt idx="3571">
                  <c:v>0</c:v>
                </c:pt>
                <c:pt idx="3572">
                  <c:v>0</c:v>
                </c:pt>
                <c:pt idx="3573">
                  <c:v>0</c:v>
                </c:pt>
                <c:pt idx="3574">
                  <c:v>0</c:v>
                </c:pt>
                <c:pt idx="3575">
                  <c:v>0</c:v>
                </c:pt>
                <c:pt idx="3576">
                  <c:v>0</c:v>
                </c:pt>
                <c:pt idx="3577">
                  <c:v>0</c:v>
                </c:pt>
                <c:pt idx="3578">
                  <c:v>0</c:v>
                </c:pt>
                <c:pt idx="3579">
                  <c:v>0</c:v>
                </c:pt>
                <c:pt idx="3580">
                  <c:v>0</c:v>
                </c:pt>
                <c:pt idx="3581">
                  <c:v>0</c:v>
                </c:pt>
                <c:pt idx="3582">
                  <c:v>0</c:v>
                </c:pt>
                <c:pt idx="3583">
                  <c:v>0</c:v>
                </c:pt>
                <c:pt idx="3584">
                  <c:v>0</c:v>
                </c:pt>
                <c:pt idx="3585">
                  <c:v>0</c:v>
                </c:pt>
                <c:pt idx="3586">
                  <c:v>0</c:v>
                </c:pt>
                <c:pt idx="3587">
                  <c:v>0</c:v>
                </c:pt>
                <c:pt idx="3588">
                  <c:v>0</c:v>
                </c:pt>
                <c:pt idx="3589">
                  <c:v>0</c:v>
                </c:pt>
                <c:pt idx="3590">
                  <c:v>0</c:v>
                </c:pt>
                <c:pt idx="3591">
                  <c:v>0</c:v>
                </c:pt>
                <c:pt idx="3592">
                  <c:v>0</c:v>
                </c:pt>
                <c:pt idx="3593">
                  <c:v>0</c:v>
                </c:pt>
                <c:pt idx="3594">
                  <c:v>0</c:v>
                </c:pt>
                <c:pt idx="3595">
                  <c:v>0</c:v>
                </c:pt>
                <c:pt idx="3596">
                  <c:v>0</c:v>
                </c:pt>
                <c:pt idx="3597">
                  <c:v>0</c:v>
                </c:pt>
                <c:pt idx="3598">
                  <c:v>0</c:v>
                </c:pt>
                <c:pt idx="3599">
                  <c:v>0</c:v>
                </c:pt>
                <c:pt idx="3600">
                  <c:v>0</c:v>
                </c:pt>
                <c:pt idx="3601">
                  <c:v>0</c:v>
                </c:pt>
                <c:pt idx="3602">
                  <c:v>0</c:v>
                </c:pt>
                <c:pt idx="3603">
                  <c:v>0</c:v>
                </c:pt>
                <c:pt idx="3604">
                  <c:v>0</c:v>
                </c:pt>
                <c:pt idx="3605">
                  <c:v>0</c:v>
                </c:pt>
                <c:pt idx="3606">
                  <c:v>0</c:v>
                </c:pt>
                <c:pt idx="3607">
                  <c:v>0</c:v>
                </c:pt>
                <c:pt idx="3608">
                  <c:v>0</c:v>
                </c:pt>
                <c:pt idx="3609">
                  <c:v>0</c:v>
                </c:pt>
                <c:pt idx="3610">
                  <c:v>0</c:v>
                </c:pt>
                <c:pt idx="3611">
                  <c:v>1</c:v>
                </c:pt>
                <c:pt idx="3612">
                  <c:v>0</c:v>
                </c:pt>
                <c:pt idx="3613">
                  <c:v>0</c:v>
                </c:pt>
                <c:pt idx="3614">
                  <c:v>0</c:v>
                </c:pt>
                <c:pt idx="3615">
                  <c:v>0</c:v>
                </c:pt>
                <c:pt idx="3616">
                  <c:v>0</c:v>
                </c:pt>
                <c:pt idx="3617">
                  <c:v>0</c:v>
                </c:pt>
                <c:pt idx="3618">
                  <c:v>0</c:v>
                </c:pt>
                <c:pt idx="3619">
                  <c:v>0</c:v>
                </c:pt>
                <c:pt idx="3620">
                  <c:v>0</c:v>
                </c:pt>
                <c:pt idx="3621">
                  <c:v>0</c:v>
                </c:pt>
                <c:pt idx="3622">
                  <c:v>0</c:v>
                </c:pt>
                <c:pt idx="3623">
                  <c:v>0</c:v>
                </c:pt>
                <c:pt idx="3624">
                  <c:v>0</c:v>
                </c:pt>
                <c:pt idx="3625">
                  <c:v>0</c:v>
                </c:pt>
                <c:pt idx="3626">
                  <c:v>0</c:v>
                </c:pt>
                <c:pt idx="3627">
                  <c:v>0</c:v>
                </c:pt>
                <c:pt idx="3628">
                  <c:v>0</c:v>
                </c:pt>
                <c:pt idx="3629">
                  <c:v>0</c:v>
                </c:pt>
                <c:pt idx="3630">
                  <c:v>0</c:v>
                </c:pt>
                <c:pt idx="3631">
                  <c:v>0</c:v>
                </c:pt>
                <c:pt idx="3632">
                  <c:v>1</c:v>
                </c:pt>
                <c:pt idx="3633">
                  <c:v>0</c:v>
                </c:pt>
                <c:pt idx="3634">
                  <c:v>0</c:v>
                </c:pt>
                <c:pt idx="3635">
                  <c:v>0</c:v>
                </c:pt>
                <c:pt idx="3636">
                  <c:v>0</c:v>
                </c:pt>
                <c:pt idx="3637">
                  <c:v>0</c:v>
                </c:pt>
                <c:pt idx="3638">
                  <c:v>0</c:v>
                </c:pt>
                <c:pt idx="3639">
                  <c:v>0</c:v>
                </c:pt>
                <c:pt idx="3640">
                  <c:v>0</c:v>
                </c:pt>
                <c:pt idx="3641">
                  <c:v>0</c:v>
                </c:pt>
                <c:pt idx="3642">
                  <c:v>0</c:v>
                </c:pt>
                <c:pt idx="3643">
                  <c:v>0</c:v>
                </c:pt>
                <c:pt idx="3644">
                  <c:v>0</c:v>
                </c:pt>
                <c:pt idx="3645">
                  <c:v>0</c:v>
                </c:pt>
                <c:pt idx="3646">
                  <c:v>0</c:v>
                </c:pt>
                <c:pt idx="3647">
                  <c:v>0</c:v>
                </c:pt>
                <c:pt idx="3648">
                  <c:v>0</c:v>
                </c:pt>
                <c:pt idx="3649">
                  <c:v>0</c:v>
                </c:pt>
                <c:pt idx="3650">
                  <c:v>0</c:v>
                </c:pt>
                <c:pt idx="3651">
                  <c:v>0</c:v>
                </c:pt>
                <c:pt idx="3652">
                  <c:v>0</c:v>
                </c:pt>
                <c:pt idx="3653">
                  <c:v>0</c:v>
                </c:pt>
                <c:pt idx="3654">
                  <c:v>0</c:v>
                </c:pt>
                <c:pt idx="3655">
                  <c:v>0</c:v>
                </c:pt>
                <c:pt idx="3656">
                  <c:v>0</c:v>
                </c:pt>
                <c:pt idx="3657">
                  <c:v>0</c:v>
                </c:pt>
                <c:pt idx="3658">
                  <c:v>0</c:v>
                </c:pt>
                <c:pt idx="3659">
                  <c:v>0</c:v>
                </c:pt>
                <c:pt idx="3660">
                  <c:v>0</c:v>
                </c:pt>
                <c:pt idx="3661">
                  <c:v>0</c:v>
                </c:pt>
                <c:pt idx="3662">
                  <c:v>0</c:v>
                </c:pt>
                <c:pt idx="3663">
                  <c:v>0</c:v>
                </c:pt>
                <c:pt idx="3664">
                  <c:v>0</c:v>
                </c:pt>
                <c:pt idx="3665">
                  <c:v>0</c:v>
                </c:pt>
                <c:pt idx="3666">
                  <c:v>0</c:v>
                </c:pt>
                <c:pt idx="3667">
                  <c:v>0</c:v>
                </c:pt>
                <c:pt idx="3668">
                  <c:v>0</c:v>
                </c:pt>
                <c:pt idx="3669">
                  <c:v>0</c:v>
                </c:pt>
                <c:pt idx="3670">
                  <c:v>0</c:v>
                </c:pt>
                <c:pt idx="3671">
                  <c:v>0</c:v>
                </c:pt>
                <c:pt idx="3672">
                  <c:v>0</c:v>
                </c:pt>
                <c:pt idx="3673">
                  <c:v>0</c:v>
                </c:pt>
                <c:pt idx="3674">
                  <c:v>0</c:v>
                </c:pt>
                <c:pt idx="3675">
                  <c:v>0</c:v>
                </c:pt>
                <c:pt idx="3676">
                  <c:v>0</c:v>
                </c:pt>
                <c:pt idx="3677">
                  <c:v>0</c:v>
                </c:pt>
                <c:pt idx="3678">
                  <c:v>0</c:v>
                </c:pt>
                <c:pt idx="3679">
                  <c:v>0</c:v>
                </c:pt>
                <c:pt idx="3680">
                  <c:v>0</c:v>
                </c:pt>
                <c:pt idx="3681">
                  <c:v>0</c:v>
                </c:pt>
                <c:pt idx="3682">
                  <c:v>0</c:v>
                </c:pt>
                <c:pt idx="3683">
                  <c:v>0</c:v>
                </c:pt>
                <c:pt idx="3684">
                  <c:v>0</c:v>
                </c:pt>
                <c:pt idx="3685">
                  <c:v>0</c:v>
                </c:pt>
                <c:pt idx="3686">
                  <c:v>0</c:v>
                </c:pt>
                <c:pt idx="3687">
                  <c:v>0</c:v>
                </c:pt>
                <c:pt idx="3688">
                  <c:v>0</c:v>
                </c:pt>
                <c:pt idx="3689">
                  <c:v>0</c:v>
                </c:pt>
                <c:pt idx="3690">
                  <c:v>0</c:v>
                </c:pt>
                <c:pt idx="3691">
                  <c:v>0</c:v>
                </c:pt>
                <c:pt idx="3692">
                  <c:v>0</c:v>
                </c:pt>
                <c:pt idx="3693">
                  <c:v>0</c:v>
                </c:pt>
                <c:pt idx="3694">
                  <c:v>0</c:v>
                </c:pt>
                <c:pt idx="3695">
                  <c:v>0</c:v>
                </c:pt>
                <c:pt idx="3696">
                  <c:v>0</c:v>
                </c:pt>
                <c:pt idx="3697">
                  <c:v>0</c:v>
                </c:pt>
                <c:pt idx="3698">
                  <c:v>0</c:v>
                </c:pt>
                <c:pt idx="3699">
                  <c:v>0</c:v>
                </c:pt>
                <c:pt idx="3700">
                  <c:v>0</c:v>
                </c:pt>
                <c:pt idx="3701">
                  <c:v>0</c:v>
                </c:pt>
                <c:pt idx="3702">
                  <c:v>0</c:v>
                </c:pt>
                <c:pt idx="3703">
                  <c:v>0</c:v>
                </c:pt>
                <c:pt idx="3704">
                  <c:v>0</c:v>
                </c:pt>
                <c:pt idx="3705">
                  <c:v>0</c:v>
                </c:pt>
                <c:pt idx="3706">
                  <c:v>0</c:v>
                </c:pt>
                <c:pt idx="3707">
                  <c:v>0</c:v>
                </c:pt>
                <c:pt idx="3708">
                  <c:v>0</c:v>
                </c:pt>
                <c:pt idx="3709">
                  <c:v>0</c:v>
                </c:pt>
                <c:pt idx="3710">
                  <c:v>0</c:v>
                </c:pt>
                <c:pt idx="3711">
                  <c:v>0</c:v>
                </c:pt>
                <c:pt idx="3712">
                  <c:v>0</c:v>
                </c:pt>
                <c:pt idx="3713">
                  <c:v>0</c:v>
                </c:pt>
                <c:pt idx="3714">
                  <c:v>0</c:v>
                </c:pt>
                <c:pt idx="3715">
                  <c:v>0</c:v>
                </c:pt>
                <c:pt idx="3716">
                  <c:v>0</c:v>
                </c:pt>
                <c:pt idx="3717">
                  <c:v>0</c:v>
                </c:pt>
                <c:pt idx="3718">
                  <c:v>0</c:v>
                </c:pt>
                <c:pt idx="3719">
                  <c:v>0</c:v>
                </c:pt>
                <c:pt idx="3720">
                  <c:v>0</c:v>
                </c:pt>
                <c:pt idx="3721">
                  <c:v>0</c:v>
                </c:pt>
                <c:pt idx="3722">
                  <c:v>0</c:v>
                </c:pt>
                <c:pt idx="3723">
                  <c:v>0</c:v>
                </c:pt>
                <c:pt idx="3724">
                  <c:v>0</c:v>
                </c:pt>
                <c:pt idx="3725">
                  <c:v>0</c:v>
                </c:pt>
                <c:pt idx="3726">
                  <c:v>0</c:v>
                </c:pt>
                <c:pt idx="3727">
                  <c:v>0</c:v>
                </c:pt>
                <c:pt idx="3728">
                  <c:v>0</c:v>
                </c:pt>
                <c:pt idx="3729">
                  <c:v>0</c:v>
                </c:pt>
                <c:pt idx="3730">
                  <c:v>0</c:v>
                </c:pt>
                <c:pt idx="3731">
                  <c:v>0</c:v>
                </c:pt>
                <c:pt idx="3732">
                  <c:v>0</c:v>
                </c:pt>
                <c:pt idx="3733">
                  <c:v>0</c:v>
                </c:pt>
                <c:pt idx="3734">
                  <c:v>0</c:v>
                </c:pt>
                <c:pt idx="3735">
                  <c:v>0</c:v>
                </c:pt>
                <c:pt idx="3736">
                  <c:v>0</c:v>
                </c:pt>
                <c:pt idx="3737">
                  <c:v>0</c:v>
                </c:pt>
                <c:pt idx="3738">
                  <c:v>0</c:v>
                </c:pt>
                <c:pt idx="3739">
                  <c:v>0</c:v>
                </c:pt>
                <c:pt idx="3740">
                  <c:v>0</c:v>
                </c:pt>
                <c:pt idx="3741">
                  <c:v>0</c:v>
                </c:pt>
                <c:pt idx="3742">
                  <c:v>0</c:v>
                </c:pt>
                <c:pt idx="3743">
                  <c:v>0</c:v>
                </c:pt>
                <c:pt idx="3744">
                  <c:v>0</c:v>
                </c:pt>
                <c:pt idx="3745">
                  <c:v>0</c:v>
                </c:pt>
                <c:pt idx="3746">
                  <c:v>0</c:v>
                </c:pt>
                <c:pt idx="3747">
                  <c:v>0</c:v>
                </c:pt>
                <c:pt idx="3748">
                  <c:v>0</c:v>
                </c:pt>
                <c:pt idx="3749">
                  <c:v>0</c:v>
                </c:pt>
                <c:pt idx="3750">
                  <c:v>0</c:v>
                </c:pt>
                <c:pt idx="3751">
                  <c:v>0</c:v>
                </c:pt>
                <c:pt idx="3752">
                  <c:v>0</c:v>
                </c:pt>
                <c:pt idx="3753">
                  <c:v>0</c:v>
                </c:pt>
                <c:pt idx="3754">
                  <c:v>0</c:v>
                </c:pt>
                <c:pt idx="3755">
                  <c:v>0</c:v>
                </c:pt>
                <c:pt idx="3756">
                  <c:v>0</c:v>
                </c:pt>
                <c:pt idx="3757">
                  <c:v>0</c:v>
                </c:pt>
                <c:pt idx="3758">
                  <c:v>0</c:v>
                </c:pt>
                <c:pt idx="3759">
                  <c:v>0</c:v>
                </c:pt>
                <c:pt idx="3760">
                  <c:v>0</c:v>
                </c:pt>
                <c:pt idx="3761">
                  <c:v>0</c:v>
                </c:pt>
                <c:pt idx="3762">
                  <c:v>0</c:v>
                </c:pt>
                <c:pt idx="3763">
                  <c:v>0</c:v>
                </c:pt>
                <c:pt idx="3764">
                  <c:v>0</c:v>
                </c:pt>
                <c:pt idx="3765">
                  <c:v>0</c:v>
                </c:pt>
                <c:pt idx="3766">
                  <c:v>0</c:v>
                </c:pt>
                <c:pt idx="3767">
                  <c:v>0</c:v>
                </c:pt>
                <c:pt idx="3768">
                  <c:v>0</c:v>
                </c:pt>
                <c:pt idx="3769">
                  <c:v>0</c:v>
                </c:pt>
                <c:pt idx="3770">
                  <c:v>0</c:v>
                </c:pt>
                <c:pt idx="3771">
                  <c:v>0</c:v>
                </c:pt>
                <c:pt idx="3772">
                  <c:v>0</c:v>
                </c:pt>
                <c:pt idx="3773">
                  <c:v>0</c:v>
                </c:pt>
                <c:pt idx="3774">
                  <c:v>0</c:v>
                </c:pt>
                <c:pt idx="3775">
                  <c:v>0</c:v>
                </c:pt>
                <c:pt idx="3776">
                  <c:v>0</c:v>
                </c:pt>
                <c:pt idx="3777">
                  <c:v>0</c:v>
                </c:pt>
                <c:pt idx="3778">
                  <c:v>0</c:v>
                </c:pt>
                <c:pt idx="3779">
                  <c:v>0</c:v>
                </c:pt>
                <c:pt idx="3780">
                  <c:v>0</c:v>
                </c:pt>
                <c:pt idx="3781">
                  <c:v>0</c:v>
                </c:pt>
                <c:pt idx="3782">
                  <c:v>0</c:v>
                </c:pt>
                <c:pt idx="3783">
                  <c:v>0</c:v>
                </c:pt>
                <c:pt idx="3784">
                  <c:v>0</c:v>
                </c:pt>
                <c:pt idx="3785">
                  <c:v>0</c:v>
                </c:pt>
                <c:pt idx="3786">
                  <c:v>0</c:v>
                </c:pt>
                <c:pt idx="3787">
                  <c:v>0</c:v>
                </c:pt>
                <c:pt idx="3788">
                  <c:v>1</c:v>
                </c:pt>
                <c:pt idx="3789">
                  <c:v>0</c:v>
                </c:pt>
                <c:pt idx="3790">
                  <c:v>0</c:v>
                </c:pt>
                <c:pt idx="3791">
                  <c:v>0</c:v>
                </c:pt>
                <c:pt idx="3792">
                  <c:v>0</c:v>
                </c:pt>
                <c:pt idx="3793">
                  <c:v>0</c:v>
                </c:pt>
                <c:pt idx="3794">
                  <c:v>0</c:v>
                </c:pt>
                <c:pt idx="3795">
                  <c:v>0</c:v>
                </c:pt>
                <c:pt idx="3796">
                  <c:v>0</c:v>
                </c:pt>
                <c:pt idx="3797">
                  <c:v>0</c:v>
                </c:pt>
                <c:pt idx="3798">
                  <c:v>0</c:v>
                </c:pt>
                <c:pt idx="3799">
                  <c:v>0</c:v>
                </c:pt>
                <c:pt idx="3800">
                  <c:v>0</c:v>
                </c:pt>
                <c:pt idx="3801">
                  <c:v>0</c:v>
                </c:pt>
                <c:pt idx="3802">
                  <c:v>0</c:v>
                </c:pt>
                <c:pt idx="3803">
                  <c:v>0</c:v>
                </c:pt>
                <c:pt idx="3804">
                  <c:v>1</c:v>
                </c:pt>
                <c:pt idx="3805">
                  <c:v>0</c:v>
                </c:pt>
                <c:pt idx="3806">
                  <c:v>0</c:v>
                </c:pt>
                <c:pt idx="3807">
                  <c:v>0</c:v>
                </c:pt>
                <c:pt idx="3808">
                  <c:v>0</c:v>
                </c:pt>
                <c:pt idx="3809">
                  <c:v>0</c:v>
                </c:pt>
                <c:pt idx="3810">
                  <c:v>0</c:v>
                </c:pt>
                <c:pt idx="3811">
                  <c:v>0</c:v>
                </c:pt>
                <c:pt idx="3812">
                  <c:v>0</c:v>
                </c:pt>
                <c:pt idx="3813">
                  <c:v>0</c:v>
                </c:pt>
                <c:pt idx="3814">
                  <c:v>0</c:v>
                </c:pt>
                <c:pt idx="3815">
                  <c:v>0</c:v>
                </c:pt>
                <c:pt idx="3816">
                  <c:v>0</c:v>
                </c:pt>
                <c:pt idx="3817">
                  <c:v>1</c:v>
                </c:pt>
                <c:pt idx="3818">
                  <c:v>0</c:v>
                </c:pt>
                <c:pt idx="3819">
                  <c:v>0</c:v>
                </c:pt>
                <c:pt idx="3820">
                  <c:v>0</c:v>
                </c:pt>
                <c:pt idx="3821">
                  <c:v>0</c:v>
                </c:pt>
                <c:pt idx="3822">
                  <c:v>0</c:v>
                </c:pt>
                <c:pt idx="3823">
                  <c:v>0</c:v>
                </c:pt>
                <c:pt idx="3824">
                  <c:v>0</c:v>
                </c:pt>
                <c:pt idx="3825">
                  <c:v>0</c:v>
                </c:pt>
                <c:pt idx="3826">
                  <c:v>0</c:v>
                </c:pt>
                <c:pt idx="3827">
                  <c:v>0</c:v>
                </c:pt>
                <c:pt idx="3828">
                  <c:v>0</c:v>
                </c:pt>
                <c:pt idx="3829">
                  <c:v>0</c:v>
                </c:pt>
                <c:pt idx="3830">
                  <c:v>0</c:v>
                </c:pt>
                <c:pt idx="3831">
                  <c:v>0</c:v>
                </c:pt>
                <c:pt idx="3832">
                  <c:v>0</c:v>
                </c:pt>
                <c:pt idx="3833">
                  <c:v>0</c:v>
                </c:pt>
                <c:pt idx="3834">
                  <c:v>0</c:v>
                </c:pt>
                <c:pt idx="3835">
                  <c:v>0</c:v>
                </c:pt>
                <c:pt idx="3836">
                  <c:v>0</c:v>
                </c:pt>
                <c:pt idx="3837">
                  <c:v>0</c:v>
                </c:pt>
                <c:pt idx="3838">
                  <c:v>0</c:v>
                </c:pt>
                <c:pt idx="3839">
                  <c:v>0</c:v>
                </c:pt>
                <c:pt idx="3840">
                  <c:v>0</c:v>
                </c:pt>
                <c:pt idx="3841">
                  <c:v>0</c:v>
                </c:pt>
                <c:pt idx="3842">
                  <c:v>0</c:v>
                </c:pt>
                <c:pt idx="3843">
                  <c:v>0</c:v>
                </c:pt>
                <c:pt idx="3844">
                  <c:v>0</c:v>
                </c:pt>
                <c:pt idx="3845">
                  <c:v>0</c:v>
                </c:pt>
                <c:pt idx="3846">
                  <c:v>0</c:v>
                </c:pt>
                <c:pt idx="3847">
                  <c:v>0</c:v>
                </c:pt>
                <c:pt idx="3848">
                  <c:v>0</c:v>
                </c:pt>
                <c:pt idx="3849">
                  <c:v>0</c:v>
                </c:pt>
                <c:pt idx="3850">
                  <c:v>0</c:v>
                </c:pt>
                <c:pt idx="3851">
                  <c:v>0</c:v>
                </c:pt>
                <c:pt idx="3852">
                  <c:v>0</c:v>
                </c:pt>
                <c:pt idx="3853">
                  <c:v>0</c:v>
                </c:pt>
                <c:pt idx="3854">
                  <c:v>0</c:v>
                </c:pt>
                <c:pt idx="3855">
                  <c:v>0</c:v>
                </c:pt>
                <c:pt idx="3856">
                  <c:v>0</c:v>
                </c:pt>
                <c:pt idx="3857">
                  <c:v>0</c:v>
                </c:pt>
                <c:pt idx="3858">
                  <c:v>0</c:v>
                </c:pt>
                <c:pt idx="3859">
                  <c:v>0</c:v>
                </c:pt>
                <c:pt idx="3860">
                  <c:v>0</c:v>
                </c:pt>
                <c:pt idx="3861">
                  <c:v>0</c:v>
                </c:pt>
                <c:pt idx="3862">
                  <c:v>0</c:v>
                </c:pt>
                <c:pt idx="3863">
                  <c:v>0</c:v>
                </c:pt>
                <c:pt idx="3864">
                  <c:v>0</c:v>
                </c:pt>
                <c:pt idx="3865">
                  <c:v>0</c:v>
                </c:pt>
                <c:pt idx="3866">
                  <c:v>0</c:v>
                </c:pt>
                <c:pt idx="3867">
                  <c:v>1</c:v>
                </c:pt>
                <c:pt idx="3868">
                  <c:v>0</c:v>
                </c:pt>
                <c:pt idx="3869">
                  <c:v>0</c:v>
                </c:pt>
                <c:pt idx="3870">
                  <c:v>0</c:v>
                </c:pt>
                <c:pt idx="3871">
                  <c:v>0</c:v>
                </c:pt>
                <c:pt idx="3872">
                  <c:v>0</c:v>
                </c:pt>
                <c:pt idx="3873">
                  <c:v>0</c:v>
                </c:pt>
                <c:pt idx="3874">
                  <c:v>0</c:v>
                </c:pt>
                <c:pt idx="3875">
                  <c:v>0</c:v>
                </c:pt>
                <c:pt idx="3876">
                  <c:v>0</c:v>
                </c:pt>
                <c:pt idx="3877">
                  <c:v>0</c:v>
                </c:pt>
                <c:pt idx="3878">
                  <c:v>0</c:v>
                </c:pt>
                <c:pt idx="3879">
                  <c:v>0</c:v>
                </c:pt>
                <c:pt idx="3880">
                  <c:v>0</c:v>
                </c:pt>
                <c:pt idx="3881">
                  <c:v>0</c:v>
                </c:pt>
                <c:pt idx="3882">
                  <c:v>0</c:v>
                </c:pt>
                <c:pt idx="3883">
                  <c:v>0</c:v>
                </c:pt>
                <c:pt idx="3884">
                  <c:v>0</c:v>
                </c:pt>
                <c:pt idx="3885">
                  <c:v>0</c:v>
                </c:pt>
                <c:pt idx="3886">
                  <c:v>0</c:v>
                </c:pt>
                <c:pt idx="3887">
                  <c:v>0</c:v>
                </c:pt>
                <c:pt idx="3888">
                  <c:v>0</c:v>
                </c:pt>
                <c:pt idx="3889">
                  <c:v>0</c:v>
                </c:pt>
                <c:pt idx="3890">
                  <c:v>0</c:v>
                </c:pt>
                <c:pt idx="3891">
                  <c:v>0</c:v>
                </c:pt>
                <c:pt idx="3892">
                  <c:v>0</c:v>
                </c:pt>
                <c:pt idx="3893">
                  <c:v>0</c:v>
                </c:pt>
                <c:pt idx="3894">
                  <c:v>0</c:v>
                </c:pt>
                <c:pt idx="3895">
                  <c:v>0</c:v>
                </c:pt>
                <c:pt idx="3896">
                  <c:v>0</c:v>
                </c:pt>
                <c:pt idx="3897">
                  <c:v>0</c:v>
                </c:pt>
                <c:pt idx="3898">
                  <c:v>0</c:v>
                </c:pt>
                <c:pt idx="3899">
                  <c:v>0</c:v>
                </c:pt>
                <c:pt idx="3900">
                  <c:v>0</c:v>
                </c:pt>
                <c:pt idx="3901">
                  <c:v>0</c:v>
                </c:pt>
                <c:pt idx="3902">
                  <c:v>0</c:v>
                </c:pt>
                <c:pt idx="3903">
                  <c:v>0</c:v>
                </c:pt>
                <c:pt idx="3904">
                  <c:v>0</c:v>
                </c:pt>
                <c:pt idx="3905">
                  <c:v>0</c:v>
                </c:pt>
                <c:pt idx="3906">
                  <c:v>0</c:v>
                </c:pt>
                <c:pt idx="3907">
                  <c:v>0</c:v>
                </c:pt>
                <c:pt idx="3908">
                  <c:v>0</c:v>
                </c:pt>
                <c:pt idx="3909">
                  <c:v>0</c:v>
                </c:pt>
                <c:pt idx="3910">
                  <c:v>0</c:v>
                </c:pt>
                <c:pt idx="3911">
                  <c:v>0</c:v>
                </c:pt>
                <c:pt idx="3912">
                  <c:v>0</c:v>
                </c:pt>
                <c:pt idx="3913">
                  <c:v>0</c:v>
                </c:pt>
                <c:pt idx="3914">
                  <c:v>0</c:v>
                </c:pt>
                <c:pt idx="3915">
                  <c:v>0</c:v>
                </c:pt>
                <c:pt idx="3916">
                  <c:v>0</c:v>
                </c:pt>
                <c:pt idx="3917">
                  <c:v>0</c:v>
                </c:pt>
                <c:pt idx="3918">
                  <c:v>0</c:v>
                </c:pt>
                <c:pt idx="3919">
                  <c:v>0</c:v>
                </c:pt>
                <c:pt idx="3920">
                  <c:v>0</c:v>
                </c:pt>
                <c:pt idx="3921">
                  <c:v>0</c:v>
                </c:pt>
                <c:pt idx="3922">
                  <c:v>0</c:v>
                </c:pt>
                <c:pt idx="3923">
                  <c:v>0</c:v>
                </c:pt>
                <c:pt idx="3924">
                  <c:v>0</c:v>
                </c:pt>
                <c:pt idx="3925">
                  <c:v>0</c:v>
                </c:pt>
                <c:pt idx="3926">
                  <c:v>0</c:v>
                </c:pt>
                <c:pt idx="3927">
                  <c:v>0</c:v>
                </c:pt>
                <c:pt idx="3928">
                  <c:v>0</c:v>
                </c:pt>
                <c:pt idx="3929">
                  <c:v>0</c:v>
                </c:pt>
                <c:pt idx="3930">
                  <c:v>0</c:v>
                </c:pt>
                <c:pt idx="3931">
                  <c:v>0</c:v>
                </c:pt>
                <c:pt idx="3932">
                  <c:v>0</c:v>
                </c:pt>
                <c:pt idx="3933">
                  <c:v>0</c:v>
                </c:pt>
                <c:pt idx="3934">
                  <c:v>0</c:v>
                </c:pt>
                <c:pt idx="3935">
                  <c:v>0</c:v>
                </c:pt>
                <c:pt idx="3936">
                  <c:v>0</c:v>
                </c:pt>
                <c:pt idx="3937">
                  <c:v>0</c:v>
                </c:pt>
                <c:pt idx="3938">
                  <c:v>0</c:v>
                </c:pt>
                <c:pt idx="3939">
                  <c:v>0</c:v>
                </c:pt>
                <c:pt idx="3940">
                  <c:v>0</c:v>
                </c:pt>
                <c:pt idx="3941">
                  <c:v>0</c:v>
                </c:pt>
                <c:pt idx="3942">
                  <c:v>0</c:v>
                </c:pt>
                <c:pt idx="3943">
                  <c:v>0</c:v>
                </c:pt>
                <c:pt idx="3944">
                  <c:v>0</c:v>
                </c:pt>
                <c:pt idx="3945">
                  <c:v>0</c:v>
                </c:pt>
                <c:pt idx="3946">
                  <c:v>0</c:v>
                </c:pt>
                <c:pt idx="3947">
                  <c:v>0</c:v>
                </c:pt>
                <c:pt idx="3948">
                  <c:v>0</c:v>
                </c:pt>
                <c:pt idx="3949">
                  <c:v>0</c:v>
                </c:pt>
                <c:pt idx="3950">
                  <c:v>0</c:v>
                </c:pt>
                <c:pt idx="3951">
                  <c:v>0</c:v>
                </c:pt>
                <c:pt idx="3952">
                  <c:v>0</c:v>
                </c:pt>
                <c:pt idx="3953">
                  <c:v>0</c:v>
                </c:pt>
                <c:pt idx="3954">
                  <c:v>0</c:v>
                </c:pt>
                <c:pt idx="3955">
                  <c:v>0</c:v>
                </c:pt>
                <c:pt idx="3956">
                  <c:v>0</c:v>
                </c:pt>
                <c:pt idx="3957">
                  <c:v>0</c:v>
                </c:pt>
                <c:pt idx="3958">
                  <c:v>0</c:v>
                </c:pt>
                <c:pt idx="3959">
                  <c:v>0</c:v>
                </c:pt>
                <c:pt idx="3960">
                  <c:v>0</c:v>
                </c:pt>
                <c:pt idx="3961">
                  <c:v>0</c:v>
                </c:pt>
                <c:pt idx="3962">
                  <c:v>0</c:v>
                </c:pt>
                <c:pt idx="3963">
                  <c:v>0</c:v>
                </c:pt>
                <c:pt idx="3964">
                  <c:v>0</c:v>
                </c:pt>
                <c:pt idx="3965">
                  <c:v>0</c:v>
                </c:pt>
                <c:pt idx="3966">
                  <c:v>0</c:v>
                </c:pt>
                <c:pt idx="3967">
                  <c:v>0</c:v>
                </c:pt>
                <c:pt idx="3968">
                  <c:v>0</c:v>
                </c:pt>
                <c:pt idx="3969">
                  <c:v>0</c:v>
                </c:pt>
                <c:pt idx="3970">
                  <c:v>0</c:v>
                </c:pt>
                <c:pt idx="3971">
                  <c:v>0</c:v>
                </c:pt>
                <c:pt idx="3972">
                  <c:v>0</c:v>
                </c:pt>
                <c:pt idx="3973">
                  <c:v>0</c:v>
                </c:pt>
                <c:pt idx="3974">
                  <c:v>0</c:v>
                </c:pt>
                <c:pt idx="3975">
                  <c:v>0</c:v>
                </c:pt>
                <c:pt idx="3976">
                  <c:v>0</c:v>
                </c:pt>
                <c:pt idx="3977">
                  <c:v>0</c:v>
                </c:pt>
                <c:pt idx="3978">
                  <c:v>0</c:v>
                </c:pt>
                <c:pt idx="3979">
                  <c:v>0</c:v>
                </c:pt>
                <c:pt idx="3980">
                  <c:v>0</c:v>
                </c:pt>
                <c:pt idx="3981">
                  <c:v>0</c:v>
                </c:pt>
                <c:pt idx="3982">
                  <c:v>0</c:v>
                </c:pt>
                <c:pt idx="3983">
                  <c:v>0</c:v>
                </c:pt>
                <c:pt idx="3984">
                  <c:v>0</c:v>
                </c:pt>
                <c:pt idx="3985">
                  <c:v>0</c:v>
                </c:pt>
                <c:pt idx="3986">
                  <c:v>0</c:v>
                </c:pt>
                <c:pt idx="3987">
                  <c:v>0</c:v>
                </c:pt>
                <c:pt idx="3988">
                  <c:v>0</c:v>
                </c:pt>
                <c:pt idx="3989">
                  <c:v>0</c:v>
                </c:pt>
                <c:pt idx="3990">
                  <c:v>0</c:v>
                </c:pt>
                <c:pt idx="3991">
                  <c:v>0</c:v>
                </c:pt>
                <c:pt idx="3992">
                  <c:v>0</c:v>
                </c:pt>
                <c:pt idx="3993">
                  <c:v>0</c:v>
                </c:pt>
                <c:pt idx="3994">
                  <c:v>0</c:v>
                </c:pt>
                <c:pt idx="3995">
                  <c:v>0</c:v>
                </c:pt>
                <c:pt idx="3996">
                  <c:v>0</c:v>
                </c:pt>
                <c:pt idx="3997">
                  <c:v>0</c:v>
                </c:pt>
                <c:pt idx="3998">
                  <c:v>0</c:v>
                </c:pt>
                <c:pt idx="3999">
                  <c:v>0</c:v>
                </c:pt>
                <c:pt idx="4000">
                  <c:v>0</c:v>
                </c:pt>
                <c:pt idx="4001">
                  <c:v>0</c:v>
                </c:pt>
                <c:pt idx="4002">
                  <c:v>0</c:v>
                </c:pt>
                <c:pt idx="4003">
                  <c:v>0</c:v>
                </c:pt>
                <c:pt idx="4004">
                  <c:v>0</c:v>
                </c:pt>
                <c:pt idx="4005">
                  <c:v>0</c:v>
                </c:pt>
                <c:pt idx="4006">
                  <c:v>0</c:v>
                </c:pt>
                <c:pt idx="4007">
                  <c:v>0</c:v>
                </c:pt>
                <c:pt idx="4008">
                  <c:v>0</c:v>
                </c:pt>
                <c:pt idx="4009">
                  <c:v>0</c:v>
                </c:pt>
                <c:pt idx="4010">
                  <c:v>0</c:v>
                </c:pt>
                <c:pt idx="4011">
                  <c:v>0</c:v>
                </c:pt>
                <c:pt idx="4012">
                  <c:v>0</c:v>
                </c:pt>
                <c:pt idx="4013">
                  <c:v>0</c:v>
                </c:pt>
                <c:pt idx="4014">
                  <c:v>0</c:v>
                </c:pt>
                <c:pt idx="4015">
                  <c:v>0</c:v>
                </c:pt>
                <c:pt idx="4016">
                  <c:v>0</c:v>
                </c:pt>
                <c:pt idx="4017">
                  <c:v>0</c:v>
                </c:pt>
                <c:pt idx="4018">
                  <c:v>0</c:v>
                </c:pt>
                <c:pt idx="4019">
                  <c:v>0</c:v>
                </c:pt>
                <c:pt idx="4020">
                  <c:v>0</c:v>
                </c:pt>
                <c:pt idx="4021">
                  <c:v>0</c:v>
                </c:pt>
                <c:pt idx="4022">
                  <c:v>0</c:v>
                </c:pt>
                <c:pt idx="4023">
                  <c:v>0</c:v>
                </c:pt>
                <c:pt idx="4024">
                  <c:v>0</c:v>
                </c:pt>
                <c:pt idx="4025">
                  <c:v>0</c:v>
                </c:pt>
                <c:pt idx="4026">
                  <c:v>0</c:v>
                </c:pt>
                <c:pt idx="4027">
                  <c:v>0</c:v>
                </c:pt>
                <c:pt idx="4028">
                  <c:v>0</c:v>
                </c:pt>
                <c:pt idx="4029">
                  <c:v>0</c:v>
                </c:pt>
                <c:pt idx="4030">
                  <c:v>0</c:v>
                </c:pt>
                <c:pt idx="4031">
                  <c:v>0</c:v>
                </c:pt>
                <c:pt idx="4032">
                  <c:v>0</c:v>
                </c:pt>
                <c:pt idx="4033">
                  <c:v>0</c:v>
                </c:pt>
                <c:pt idx="4034">
                  <c:v>0</c:v>
                </c:pt>
                <c:pt idx="4035">
                  <c:v>0</c:v>
                </c:pt>
                <c:pt idx="4036">
                  <c:v>0</c:v>
                </c:pt>
                <c:pt idx="4037">
                  <c:v>0</c:v>
                </c:pt>
                <c:pt idx="4038">
                  <c:v>0</c:v>
                </c:pt>
                <c:pt idx="4039">
                  <c:v>0</c:v>
                </c:pt>
                <c:pt idx="4040">
                  <c:v>0</c:v>
                </c:pt>
                <c:pt idx="4041">
                  <c:v>0</c:v>
                </c:pt>
                <c:pt idx="4042">
                  <c:v>0</c:v>
                </c:pt>
                <c:pt idx="4043">
                  <c:v>0</c:v>
                </c:pt>
                <c:pt idx="4044">
                  <c:v>0</c:v>
                </c:pt>
                <c:pt idx="4045">
                  <c:v>0</c:v>
                </c:pt>
                <c:pt idx="4046">
                  <c:v>0</c:v>
                </c:pt>
                <c:pt idx="4047">
                  <c:v>0</c:v>
                </c:pt>
                <c:pt idx="4048">
                  <c:v>0</c:v>
                </c:pt>
                <c:pt idx="4049">
                  <c:v>0</c:v>
                </c:pt>
                <c:pt idx="4050">
                  <c:v>0</c:v>
                </c:pt>
                <c:pt idx="4051">
                  <c:v>0</c:v>
                </c:pt>
                <c:pt idx="4052">
                  <c:v>0</c:v>
                </c:pt>
                <c:pt idx="4053">
                  <c:v>0</c:v>
                </c:pt>
                <c:pt idx="4054">
                  <c:v>0</c:v>
                </c:pt>
                <c:pt idx="4055">
                  <c:v>0</c:v>
                </c:pt>
                <c:pt idx="4056">
                  <c:v>0</c:v>
                </c:pt>
                <c:pt idx="4057">
                  <c:v>0</c:v>
                </c:pt>
                <c:pt idx="4058">
                  <c:v>0</c:v>
                </c:pt>
                <c:pt idx="4059">
                  <c:v>0</c:v>
                </c:pt>
                <c:pt idx="4060">
                  <c:v>0</c:v>
                </c:pt>
                <c:pt idx="4061">
                  <c:v>0</c:v>
                </c:pt>
                <c:pt idx="4062">
                  <c:v>0</c:v>
                </c:pt>
                <c:pt idx="4063">
                  <c:v>0</c:v>
                </c:pt>
                <c:pt idx="4064">
                  <c:v>0</c:v>
                </c:pt>
                <c:pt idx="4065">
                  <c:v>0</c:v>
                </c:pt>
                <c:pt idx="4066">
                  <c:v>0</c:v>
                </c:pt>
                <c:pt idx="4067">
                  <c:v>0</c:v>
                </c:pt>
                <c:pt idx="4068">
                  <c:v>0</c:v>
                </c:pt>
                <c:pt idx="4069">
                  <c:v>0</c:v>
                </c:pt>
                <c:pt idx="4070">
                  <c:v>0</c:v>
                </c:pt>
                <c:pt idx="4071">
                  <c:v>0</c:v>
                </c:pt>
                <c:pt idx="4072">
                  <c:v>0</c:v>
                </c:pt>
                <c:pt idx="4073">
                  <c:v>0</c:v>
                </c:pt>
                <c:pt idx="4074">
                  <c:v>0</c:v>
                </c:pt>
                <c:pt idx="4075">
                  <c:v>0</c:v>
                </c:pt>
                <c:pt idx="4076">
                  <c:v>0</c:v>
                </c:pt>
                <c:pt idx="4077">
                  <c:v>0</c:v>
                </c:pt>
                <c:pt idx="4078">
                  <c:v>0</c:v>
                </c:pt>
                <c:pt idx="4079">
                  <c:v>0</c:v>
                </c:pt>
                <c:pt idx="4080">
                  <c:v>0</c:v>
                </c:pt>
                <c:pt idx="4081">
                  <c:v>0</c:v>
                </c:pt>
                <c:pt idx="4082">
                  <c:v>0</c:v>
                </c:pt>
                <c:pt idx="4083">
                  <c:v>0</c:v>
                </c:pt>
                <c:pt idx="4084">
                  <c:v>0</c:v>
                </c:pt>
                <c:pt idx="4085">
                  <c:v>0</c:v>
                </c:pt>
                <c:pt idx="4086">
                  <c:v>0</c:v>
                </c:pt>
                <c:pt idx="4087">
                  <c:v>0</c:v>
                </c:pt>
                <c:pt idx="4088">
                  <c:v>0</c:v>
                </c:pt>
                <c:pt idx="4089">
                  <c:v>0</c:v>
                </c:pt>
                <c:pt idx="4090">
                  <c:v>0</c:v>
                </c:pt>
                <c:pt idx="4091">
                  <c:v>0</c:v>
                </c:pt>
                <c:pt idx="4092">
                  <c:v>0</c:v>
                </c:pt>
                <c:pt idx="4093">
                  <c:v>0</c:v>
                </c:pt>
                <c:pt idx="4094">
                  <c:v>0</c:v>
                </c:pt>
                <c:pt idx="4095">
                  <c:v>0</c:v>
                </c:pt>
                <c:pt idx="4096">
                  <c:v>0</c:v>
                </c:pt>
                <c:pt idx="4097">
                  <c:v>0</c:v>
                </c:pt>
                <c:pt idx="4098">
                  <c:v>0</c:v>
                </c:pt>
                <c:pt idx="4099">
                  <c:v>0</c:v>
                </c:pt>
                <c:pt idx="4100">
                  <c:v>0</c:v>
                </c:pt>
                <c:pt idx="4101">
                  <c:v>0</c:v>
                </c:pt>
                <c:pt idx="4102">
                  <c:v>0</c:v>
                </c:pt>
                <c:pt idx="4103">
                  <c:v>0</c:v>
                </c:pt>
                <c:pt idx="4104">
                  <c:v>0</c:v>
                </c:pt>
                <c:pt idx="4105">
                  <c:v>0</c:v>
                </c:pt>
                <c:pt idx="4106">
                  <c:v>0</c:v>
                </c:pt>
                <c:pt idx="4107">
                  <c:v>0</c:v>
                </c:pt>
                <c:pt idx="4108">
                  <c:v>0</c:v>
                </c:pt>
                <c:pt idx="4109">
                  <c:v>0</c:v>
                </c:pt>
                <c:pt idx="4110">
                  <c:v>0</c:v>
                </c:pt>
                <c:pt idx="4111">
                  <c:v>0</c:v>
                </c:pt>
                <c:pt idx="4112">
                  <c:v>0</c:v>
                </c:pt>
                <c:pt idx="4113">
                  <c:v>0</c:v>
                </c:pt>
                <c:pt idx="4114">
                  <c:v>0</c:v>
                </c:pt>
                <c:pt idx="4115">
                  <c:v>0</c:v>
                </c:pt>
                <c:pt idx="4116">
                  <c:v>0</c:v>
                </c:pt>
                <c:pt idx="4117">
                  <c:v>0</c:v>
                </c:pt>
                <c:pt idx="4118">
                  <c:v>0</c:v>
                </c:pt>
                <c:pt idx="4119">
                  <c:v>0</c:v>
                </c:pt>
                <c:pt idx="4120">
                  <c:v>0</c:v>
                </c:pt>
                <c:pt idx="4121">
                  <c:v>0</c:v>
                </c:pt>
                <c:pt idx="4122">
                  <c:v>0</c:v>
                </c:pt>
                <c:pt idx="4123">
                  <c:v>0</c:v>
                </c:pt>
                <c:pt idx="4124">
                  <c:v>0</c:v>
                </c:pt>
                <c:pt idx="4125">
                  <c:v>0</c:v>
                </c:pt>
                <c:pt idx="4126">
                  <c:v>0</c:v>
                </c:pt>
                <c:pt idx="4127">
                  <c:v>0</c:v>
                </c:pt>
                <c:pt idx="4128">
                  <c:v>0</c:v>
                </c:pt>
                <c:pt idx="4129">
                  <c:v>0</c:v>
                </c:pt>
                <c:pt idx="4130">
                  <c:v>0</c:v>
                </c:pt>
                <c:pt idx="4131">
                  <c:v>0</c:v>
                </c:pt>
                <c:pt idx="4132">
                  <c:v>0</c:v>
                </c:pt>
                <c:pt idx="4133">
                  <c:v>0</c:v>
                </c:pt>
                <c:pt idx="4134">
                  <c:v>0</c:v>
                </c:pt>
                <c:pt idx="4135">
                  <c:v>0</c:v>
                </c:pt>
                <c:pt idx="4136">
                  <c:v>0</c:v>
                </c:pt>
                <c:pt idx="4137">
                  <c:v>0</c:v>
                </c:pt>
                <c:pt idx="4138">
                  <c:v>0</c:v>
                </c:pt>
                <c:pt idx="4139">
                  <c:v>0</c:v>
                </c:pt>
                <c:pt idx="4140">
                  <c:v>0</c:v>
                </c:pt>
                <c:pt idx="4141">
                  <c:v>0</c:v>
                </c:pt>
                <c:pt idx="4142">
                  <c:v>0</c:v>
                </c:pt>
                <c:pt idx="4143">
                  <c:v>0</c:v>
                </c:pt>
                <c:pt idx="4144">
                  <c:v>0</c:v>
                </c:pt>
                <c:pt idx="4145">
                  <c:v>0</c:v>
                </c:pt>
                <c:pt idx="4146">
                  <c:v>0</c:v>
                </c:pt>
                <c:pt idx="4147">
                  <c:v>0</c:v>
                </c:pt>
                <c:pt idx="4148">
                  <c:v>0</c:v>
                </c:pt>
                <c:pt idx="4149">
                  <c:v>0</c:v>
                </c:pt>
                <c:pt idx="4150">
                  <c:v>0</c:v>
                </c:pt>
                <c:pt idx="4151">
                  <c:v>0</c:v>
                </c:pt>
                <c:pt idx="4152">
                  <c:v>0</c:v>
                </c:pt>
                <c:pt idx="4153">
                  <c:v>0</c:v>
                </c:pt>
                <c:pt idx="4154">
                  <c:v>0</c:v>
                </c:pt>
                <c:pt idx="4155">
                  <c:v>0</c:v>
                </c:pt>
                <c:pt idx="4156">
                  <c:v>0</c:v>
                </c:pt>
                <c:pt idx="4157">
                  <c:v>0</c:v>
                </c:pt>
                <c:pt idx="4158">
                  <c:v>0</c:v>
                </c:pt>
                <c:pt idx="4159">
                  <c:v>0</c:v>
                </c:pt>
                <c:pt idx="4160">
                  <c:v>0</c:v>
                </c:pt>
                <c:pt idx="4161">
                  <c:v>0</c:v>
                </c:pt>
                <c:pt idx="4162">
                  <c:v>0</c:v>
                </c:pt>
                <c:pt idx="4163">
                  <c:v>0</c:v>
                </c:pt>
                <c:pt idx="4164">
                  <c:v>0</c:v>
                </c:pt>
                <c:pt idx="4165">
                  <c:v>0</c:v>
                </c:pt>
                <c:pt idx="4166">
                  <c:v>0</c:v>
                </c:pt>
                <c:pt idx="4167">
                  <c:v>0</c:v>
                </c:pt>
                <c:pt idx="4168">
                  <c:v>0</c:v>
                </c:pt>
                <c:pt idx="4169">
                  <c:v>0</c:v>
                </c:pt>
                <c:pt idx="4170">
                  <c:v>0</c:v>
                </c:pt>
                <c:pt idx="4171">
                  <c:v>0</c:v>
                </c:pt>
                <c:pt idx="4172">
                  <c:v>0</c:v>
                </c:pt>
                <c:pt idx="4173">
                  <c:v>0</c:v>
                </c:pt>
                <c:pt idx="4174">
                  <c:v>0</c:v>
                </c:pt>
                <c:pt idx="4175">
                  <c:v>0</c:v>
                </c:pt>
                <c:pt idx="4176">
                  <c:v>0</c:v>
                </c:pt>
                <c:pt idx="4177">
                  <c:v>0</c:v>
                </c:pt>
                <c:pt idx="4178">
                  <c:v>0</c:v>
                </c:pt>
                <c:pt idx="4179">
                  <c:v>0</c:v>
                </c:pt>
                <c:pt idx="4180">
                  <c:v>0</c:v>
                </c:pt>
                <c:pt idx="4181">
                  <c:v>0</c:v>
                </c:pt>
                <c:pt idx="4182">
                  <c:v>0</c:v>
                </c:pt>
                <c:pt idx="4183">
                  <c:v>0</c:v>
                </c:pt>
                <c:pt idx="4184">
                  <c:v>0</c:v>
                </c:pt>
                <c:pt idx="4185">
                  <c:v>0</c:v>
                </c:pt>
                <c:pt idx="4186">
                  <c:v>0</c:v>
                </c:pt>
                <c:pt idx="4187">
                  <c:v>0</c:v>
                </c:pt>
                <c:pt idx="4188">
                  <c:v>0</c:v>
                </c:pt>
                <c:pt idx="4189">
                  <c:v>0</c:v>
                </c:pt>
                <c:pt idx="4190">
                  <c:v>0</c:v>
                </c:pt>
                <c:pt idx="4191">
                  <c:v>0</c:v>
                </c:pt>
                <c:pt idx="4192">
                  <c:v>0</c:v>
                </c:pt>
                <c:pt idx="4193">
                  <c:v>0</c:v>
                </c:pt>
                <c:pt idx="4194">
                  <c:v>0</c:v>
                </c:pt>
                <c:pt idx="4195">
                  <c:v>0</c:v>
                </c:pt>
                <c:pt idx="4196">
                  <c:v>0</c:v>
                </c:pt>
                <c:pt idx="4197">
                  <c:v>0</c:v>
                </c:pt>
                <c:pt idx="4198">
                  <c:v>0</c:v>
                </c:pt>
                <c:pt idx="4199">
                  <c:v>0</c:v>
                </c:pt>
                <c:pt idx="4200">
                  <c:v>0</c:v>
                </c:pt>
                <c:pt idx="4201">
                  <c:v>0</c:v>
                </c:pt>
                <c:pt idx="4202">
                  <c:v>0</c:v>
                </c:pt>
                <c:pt idx="4203">
                  <c:v>0</c:v>
                </c:pt>
                <c:pt idx="4204">
                  <c:v>0</c:v>
                </c:pt>
                <c:pt idx="4205">
                  <c:v>0</c:v>
                </c:pt>
                <c:pt idx="4206">
                  <c:v>0</c:v>
                </c:pt>
                <c:pt idx="4207">
                  <c:v>0</c:v>
                </c:pt>
                <c:pt idx="4208">
                  <c:v>0</c:v>
                </c:pt>
                <c:pt idx="4209">
                  <c:v>0</c:v>
                </c:pt>
                <c:pt idx="4210">
                  <c:v>0</c:v>
                </c:pt>
                <c:pt idx="4211">
                  <c:v>0</c:v>
                </c:pt>
                <c:pt idx="4212">
                  <c:v>0</c:v>
                </c:pt>
                <c:pt idx="4213">
                  <c:v>0</c:v>
                </c:pt>
                <c:pt idx="4214">
                  <c:v>0</c:v>
                </c:pt>
                <c:pt idx="4215">
                  <c:v>0</c:v>
                </c:pt>
                <c:pt idx="4216">
                  <c:v>0</c:v>
                </c:pt>
                <c:pt idx="4217">
                  <c:v>0</c:v>
                </c:pt>
                <c:pt idx="4218">
                  <c:v>0</c:v>
                </c:pt>
                <c:pt idx="4219">
                  <c:v>0</c:v>
                </c:pt>
                <c:pt idx="4220">
                  <c:v>0</c:v>
                </c:pt>
                <c:pt idx="4221">
                  <c:v>0</c:v>
                </c:pt>
                <c:pt idx="4222">
                  <c:v>0</c:v>
                </c:pt>
                <c:pt idx="4223">
                  <c:v>0</c:v>
                </c:pt>
                <c:pt idx="4224">
                  <c:v>0</c:v>
                </c:pt>
                <c:pt idx="4225">
                  <c:v>0</c:v>
                </c:pt>
                <c:pt idx="4226">
                  <c:v>0</c:v>
                </c:pt>
                <c:pt idx="4227">
                  <c:v>0</c:v>
                </c:pt>
                <c:pt idx="4228">
                  <c:v>0</c:v>
                </c:pt>
                <c:pt idx="4229">
                  <c:v>0</c:v>
                </c:pt>
                <c:pt idx="4230">
                  <c:v>0</c:v>
                </c:pt>
                <c:pt idx="4231">
                  <c:v>0</c:v>
                </c:pt>
                <c:pt idx="4232">
                  <c:v>0</c:v>
                </c:pt>
                <c:pt idx="4233">
                  <c:v>0</c:v>
                </c:pt>
                <c:pt idx="4234">
                  <c:v>0</c:v>
                </c:pt>
                <c:pt idx="4235">
                  <c:v>0</c:v>
                </c:pt>
                <c:pt idx="4236">
                  <c:v>0</c:v>
                </c:pt>
                <c:pt idx="4237">
                  <c:v>0</c:v>
                </c:pt>
                <c:pt idx="4238">
                  <c:v>0</c:v>
                </c:pt>
                <c:pt idx="4239">
                  <c:v>0</c:v>
                </c:pt>
                <c:pt idx="4240">
                  <c:v>0</c:v>
                </c:pt>
                <c:pt idx="4241">
                  <c:v>0</c:v>
                </c:pt>
                <c:pt idx="4242">
                  <c:v>0</c:v>
                </c:pt>
                <c:pt idx="4243">
                  <c:v>0</c:v>
                </c:pt>
                <c:pt idx="4244">
                  <c:v>0</c:v>
                </c:pt>
                <c:pt idx="4245">
                  <c:v>0</c:v>
                </c:pt>
                <c:pt idx="4246">
                  <c:v>0</c:v>
                </c:pt>
                <c:pt idx="4247">
                  <c:v>0</c:v>
                </c:pt>
                <c:pt idx="4248">
                  <c:v>0</c:v>
                </c:pt>
                <c:pt idx="4249">
                  <c:v>0</c:v>
                </c:pt>
                <c:pt idx="4250">
                  <c:v>0</c:v>
                </c:pt>
                <c:pt idx="4251">
                  <c:v>0</c:v>
                </c:pt>
                <c:pt idx="4252">
                  <c:v>0</c:v>
                </c:pt>
                <c:pt idx="4253">
                  <c:v>0</c:v>
                </c:pt>
                <c:pt idx="4254">
                  <c:v>0</c:v>
                </c:pt>
                <c:pt idx="4255">
                  <c:v>0</c:v>
                </c:pt>
                <c:pt idx="4256">
                  <c:v>0</c:v>
                </c:pt>
                <c:pt idx="4257">
                  <c:v>0</c:v>
                </c:pt>
                <c:pt idx="4258">
                  <c:v>0</c:v>
                </c:pt>
                <c:pt idx="4259">
                  <c:v>0</c:v>
                </c:pt>
                <c:pt idx="4260">
                  <c:v>0</c:v>
                </c:pt>
                <c:pt idx="4261">
                  <c:v>0</c:v>
                </c:pt>
                <c:pt idx="4262">
                  <c:v>0</c:v>
                </c:pt>
                <c:pt idx="4263">
                  <c:v>0</c:v>
                </c:pt>
                <c:pt idx="4264">
                  <c:v>0</c:v>
                </c:pt>
                <c:pt idx="4265">
                  <c:v>0</c:v>
                </c:pt>
                <c:pt idx="4266">
                  <c:v>0</c:v>
                </c:pt>
                <c:pt idx="4267">
                  <c:v>0</c:v>
                </c:pt>
                <c:pt idx="4268">
                  <c:v>0</c:v>
                </c:pt>
                <c:pt idx="4269">
                  <c:v>0</c:v>
                </c:pt>
                <c:pt idx="4270">
                  <c:v>0</c:v>
                </c:pt>
                <c:pt idx="4271">
                  <c:v>0</c:v>
                </c:pt>
                <c:pt idx="4272">
                  <c:v>0</c:v>
                </c:pt>
                <c:pt idx="4273">
                  <c:v>0</c:v>
                </c:pt>
                <c:pt idx="4274">
                  <c:v>0</c:v>
                </c:pt>
                <c:pt idx="4275">
                  <c:v>0</c:v>
                </c:pt>
                <c:pt idx="4276">
                  <c:v>0</c:v>
                </c:pt>
                <c:pt idx="4277">
                  <c:v>0</c:v>
                </c:pt>
                <c:pt idx="4278">
                  <c:v>0</c:v>
                </c:pt>
                <c:pt idx="4279">
                  <c:v>0</c:v>
                </c:pt>
                <c:pt idx="4280">
                  <c:v>0</c:v>
                </c:pt>
                <c:pt idx="4281">
                  <c:v>0</c:v>
                </c:pt>
                <c:pt idx="4282">
                  <c:v>0</c:v>
                </c:pt>
                <c:pt idx="4283">
                  <c:v>0</c:v>
                </c:pt>
                <c:pt idx="4284">
                  <c:v>0</c:v>
                </c:pt>
                <c:pt idx="4285">
                  <c:v>0</c:v>
                </c:pt>
                <c:pt idx="4286">
                  <c:v>0</c:v>
                </c:pt>
                <c:pt idx="4287">
                  <c:v>0</c:v>
                </c:pt>
                <c:pt idx="4288">
                  <c:v>0</c:v>
                </c:pt>
                <c:pt idx="4289">
                  <c:v>0</c:v>
                </c:pt>
                <c:pt idx="4290">
                  <c:v>0</c:v>
                </c:pt>
                <c:pt idx="4291">
                  <c:v>0</c:v>
                </c:pt>
                <c:pt idx="4292">
                  <c:v>0</c:v>
                </c:pt>
                <c:pt idx="4293">
                  <c:v>0</c:v>
                </c:pt>
                <c:pt idx="4294">
                  <c:v>0</c:v>
                </c:pt>
                <c:pt idx="4295">
                  <c:v>0</c:v>
                </c:pt>
                <c:pt idx="4296">
                  <c:v>0</c:v>
                </c:pt>
                <c:pt idx="4297">
                  <c:v>0</c:v>
                </c:pt>
                <c:pt idx="4298">
                  <c:v>0</c:v>
                </c:pt>
                <c:pt idx="4299">
                  <c:v>0</c:v>
                </c:pt>
                <c:pt idx="4300">
                  <c:v>0</c:v>
                </c:pt>
                <c:pt idx="4301">
                  <c:v>0</c:v>
                </c:pt>
                <c:pt idx="4302">
                  <c:v>0</c:v>
                </c:pt>
                <c:pt idx="4303">
                  <c:v>0</c:v>
                </c:pt>
                <c:pt idx="4304">
                  <c:v>0</c:v>
                </c:pt>
                <c:pt idx="4305">
                  <c:v>0</c:v>
                </c:pt>
                <c:pt idx="4306">
                  <c:v>0</c:v>
                </c:pt>
                <c:pt idx="4307">
                  <c:v>0</c:v>
                </c:pt>
                <c:pt idx="4308">
                  <c:v>0</c:v>
                </c:pt>
                <c:pt idx="4309">
                  <c:v>0</c:v>
                </c:pt>
                <c:pt idx="4310">
                  <c:v>0</c:v>
                </c:pt>
                <c:pt idx="4311">
                  <c:v>0</c:v>
                </c:pt>
                <c:pt idx="4312">
                  <c:v>0</c:v>
                </c:pt>
                <c:pt idx="4313">
                  <c:v>0</c:v>
                </c:pt>
                <c:pt idx="4314">
                  <c:v>0</c:v>
                </c:pt>
                <c:pt idx="4315">
                  <c:v>0</c:v>
                </c:pt>
                <c:pt idx="4316">
                  <c:v>0</c:v>
                </c:pt>
                <c:pt idx="4317">
                  <c:v>0</c:v>
                </c:pt>
                <c:pt idx="4318">
                  <c:v>0</c:v>
                </c:pt>
                <c:pt idx="4319">
                  <c:v>0</c:v>
                </c:pt>
                <c:pt idx="4320">
                  <c:v>0</c:v>
                </c:pt>
                <c:pt idx="4321">
                  <c:v>0</c:v>
                </c:pt>
                <c:pt idx="4322">
                  <c:v>0</c:v>
                </c:pt>
                <c:pt idx="4323">
                  <c:v>0</c:v>
                </c:pt>
                <c:pt idx="4324">
                  <c:v>0</c:v>
                </c:pt>
                <c:pt idx="4325">
                  <c:v>0</c:v>
                </c:pt>
                <c:pt idx="4326">
                  <c:v>0</c:v>
                </c:pt>
                <c:pt idx="4327">
                  <c:v>0</c:v>
                </c:pt>
                <c:pt idx="4328">
                  <c:v>0</c:v>
                </c:pt>
                <c:pt idx="4329">
                  <c:v>0</c:v>
                </c:pt>
                <c:pt idx="4330">
                  <c:v>0</c:v>
                </c:pt>
                <c:pt idx="4331">
                  <c:v>0</c:v>
                </c:pt>
                <c:pt idx="4332">
                  <c:v>0</c:v>
                </c:pt>
                <c:pt idx="4333">
                  <c:v>0</c:v>
                </c:pt>
                <c:pt idx="4334">
                  <c:v>0</c:v>
                </c:pt>
                <c:pt idx="4335">
                  <c:v>0</c:v>
                </c:pt>
                <c:pt idx="4336">
                  <c:v>0</c:v>
                </c:pt>
                <c:pt idx="4337">
                  <c:v>0</c:v>
                </c:pt>
                <c:pt idx="4338">
                  <c:v>0</c:v>
                </c:pt>
                <c:pt idx="4339">
                  <c:v>0</c:v>
                </c:pt>
                <c:pt idx="4340">
                  <c:v>0</c:v>
                </c:pt>
                <c:pt idx="4341">
                  <c:v>0</c:v>
                </c:pt>
                <c:pt idx="4342">
                  <c:v>0</c:v>
                </c:pt>
                <c:pt idx="4343">
                  <c:v>0</c:v>
                </c:pt>
                <c:pt idx="4344">
                  <c:v>0</c:v>
                </c:pt>
                <c:pt idx="4345">
                  <c:v>0</c:v>
                </c:pt>
                <c:pt idx="4346">
                  <c:v>0</c:v>
                </c:pt>
                <c:pt idx="4347">
                  <c:v>0</c:v>
                </c:pt>
                <c:pt idx="4348">
                  <c:v>0</c:v>
                </c:pt>
                <c:pt idx="4349">
                  <c:v>0</c:v>
                </c:pt>
                <c:pt idx="4350">
                  <c:v>0</c:v>
                </c:pt>
                <c:pt idx="4351">
                  <c:v>0</c:v>
                </c:pt>
                <c:pt idx="4352">
                  <c:v>0</c:v>
                </c:pt>
                <c:pt idx="4353">
                  <c:v>0</c:v>
                </c:pt>
                <c:pt idx="4354">
                  <c:v>0</c:v>
                </c:pt>
                <c:pt idx="4355">
                  <c:v>0</c:v>
                </c:pt>
                <c:pt idx="4356">
                  <c:v>0</c:v>
                </c:pt>
                <c:pt idx="4357">
                  <c:v>0</c:v>
                </c:pt>
                <c:pt idx="4358">
                  <c:v>0</c:v>
                </c:pt>
                <c:pt idx="4359">
                  <c:v>0</c:v>
                </c:pt>
                <c:pt idx="4360">
                  <c:v>0</c:v>
                </c:pt>
                <c:pt idx="4361">
                  <c:v>0</c:v>
                </c:pt>
                <c:pt idx="4362">
                  <c:v>0</c:v>
                </c:pt>
                <c:pt idx="4363">
                  <c:v>0</c:v>
                </c:pt>
                <c:pt idx="4364">
                  <c:v>0</c:v>
                </c:pt>
                <c:pt idx="4365">
                  <c:v>0</c:v>
                </c:pt>
                <c:pt idx="4366">
                  <c:v>0</c:v>
                </c:pt>
                <c:pt idx="4367">
                  <c:v>0</c:v>
                </c:pt>
                <c:pt idx="4368">
                  <c:v>0</c:v>
                </c:pt>
                <c:pt idx="4369">
                  <c:v>0</c:v>
                </c:pt>
                <c:pt idx="4370">
                  <c:v>0</c:v>
                </c:pt>
                <c:pt idx="4371">
                  <c:v>0</c:v>
                </c:pt>
                <c:pt idx="4372">
                  <c:v>0</c:v>
                </c:pt>
                <c:pt idx="4373">
                  <c:v>0</c:v>
                </c:pt>
                <c:pt idx="4374">
                  <c:v>0</c:v>
                </c:pt>
                <c:pt idx="4375">
                  <c:v>0</c:v>
                </c:pt>
                <c:pt idx="4376">
                  <c:v>0</c:v>
                </c:pt>
                <c:pt idx="4377">
                  <c:v>0</c:v>
                </c:pt>
                <c:pt idx="4378">
                  <c:v>0</c:v>
                </c:pt>
                <c:pt idx="4379">
                  <c:v>0</c:v>
                </c:pt>
                <c:pt idx="4380">
                  <c:v>0</c:v>
                </c:pt>
                <c:pt idx="4381">
                  <c:v>0</c:v>
                </c:pt>
                <c:pt idx="4382">
                  <c:v>0</c:v>
                </c:pt>
                <c:pt idx="4383">
                  <c:v>0</c:v>
                </c:pt>
                <c:pt idx="4384">
                  <c:v>0</c:v>
                </c:pt>
                <c:pt idx="4385">
                  <c:v>0</c:v>
                </c:pt>
                <c:pt idx="4386">
                  <c:v>0</c:v>
                </c:pt>
                <c:pt idx="4387">
                  <c:v>0</c:v>
                </c:pt>
                <c:pt idx="4388">
                  <c:v>0</c:v>
                </c:pt>
                <c:pt idx="4389">
                  <c:v>0</c:v>
                </c:pt>
                <c:pt idx="4390">
                  <c:v>0</c:v>
                </c:pt>
                <c:pt idx="4391">
                  <c:v>0</c:v>
                </c:pt>
                <c:pt idx="4392">
                  <c:v>0</c:v>
                </c:pt>
                <c:pt idx="4393">
                  <c:v>0</c:v>
                </c:pt>
                <c:pt idx="4394">
                  <c:v>0</c:v>
                </c:pt>
                <c:pt idx="4395">
                  <c:v>0</c:v>
                </c:pt>
                <c:pt idx="4396">
                  <c:v>0</c:v>
                </c:pt>
                <c:pt idx="4397">
                  <c:v>0</c:v>
                </c:pt>
                <c:pt idx="4398">
                  <c:v>0</c:v>
                </c:pt>
                <c:pt idx="4399">
                  <c:v>0</c:v>
                </c:pt>
                <c:pt idx="4400">
                  <c:v>0</c:v>
                </c:pt>
                <c:pt idx="4401">
                  <c:v>0</c:v>
                </c:pt>
                <c:pt idx="4402">
                  <c:v>0</c:v>
                </c:pt>
                <c:pt idx="4403">
                  <c:v>0</c:v>
                </c:pt>
                <c:pt idx="4404">
                  <c:v>0</c:v>
                </c:pt>
                <c:pt idx="4405">
                  <c:v>0</c:v>
                </c:pt>
                <c:pt idx="4406">
                  <c:v>0</c:v>
                </c:pt>
                <c:pt idx="4407">
                  <c:v>0</c:v>
                </c:pt>
                <c:pt idx="4408">
                  <c:v>0</c:v>
                </c:pt>
                <c:pt idx="4409">
                  <c:v>0</c:v>
                </c:pt>
                <c:pt idx="4410">
                  <c:v>0</c:v>
                </c:pt>
                <c:pt idx="4411">
                  <c:v>0</c:v>
                </c:pt>
                <c:pt idx="4412">
                  <c:v>0</c:v>
                </c:pt>
                <c:pt idx="4413">
                  <c:v>0</c:v>
                </c:pt>
                <c:pt idx="4414">
                  <c:v>0</c:v>
                </c:pt>
                <c:pt idx="4415">
                  <c:v>0</c:v>
                </c:pt>
                <c:pt idx="4416">
                  <c:v>0</c:v>
                </c:pt>
                <c:pt idx="4417">
                  <c:v>0</c:v>
                </c:pt>
                <c:pt idx="4418">
                  <c:v>0</c:v>
                </c:pt>
                <c:pt idx="4419">
                  <c:v>0</c:v>
                </c:pt>
                <c:pt idx="4420">
                  <c:v>0</c:v>
                </c:pt>
                <c:pt idx="4421">
                  <c:v>0</c:v>
                </c:pt>
                <c:pt idx="4422">
                  <c:v>0</c:v>
                </c:pt>
                <c:pt idx="4423">
                  <c:v>0</c:v>
                </c:pt>
                <c:pt idx="4424">
                  <c:v>0</c:v>
                </c:pt>
                <c:pt idx="4425">
                  <c:v>0</c:v>
                </c:pt>
                <c:pt idx="4426">
                  <c:v>0</c:v>
                </c:pt>
                <c:pt idx="4427">
                  <c:v>0</c:v>
                </c:pt>
                <c:pt idx="4428">
                  <c:v>0</c:v>
                </c:pt>
                <c:pt idx="4429">
                  <c:v>0</c:v>
                </c:pt>
                <c:pt idx="4430">
                  <c:v>0</c:v>
                </c:pt>
                <c:pt idx="4431">
                  <c:v>0</c:v>
                </c:pt>
                <c:pt idx="4432">
                  <c:v>0</c:v>
                </c:pt>
                <c:pt idx="4433">
                  <c:v>0</c:v>
                </c:pt>
                <c:pt idx="4434">
                  <c:v>0</c:v>
                </c:pt>
                <c:pt idx="4435">
                  <c:v>0</c:v>
                </c:pt>
                <c:pt idx="4436">
                  <c:v>0</c:v>
                </c:pt>
                <c:pt idx="4437">
                  <c:v>0</c:v>
                </c:pt>
                <c:pt idx="4438">
                  <c:v>0</c:v>
                </c:pt>
                <c:pt idx="4439">
                  <c:v>0</c:v>
                </c:pt>
                <c:pt idx="4440">
                  <c:v>0</c:v>
                </c:pt>
                <c:pt idx="4441">
                  <c:v>0</c:v>
                </c:pt>
                <c:pt idx="4442">
                  <c:v>0</c:v>
                </c:pt>
                <c:pt idx="4443">
                  <c:v>0</c:v>
                </c:pt>
                <c:pt idx="4444">
                  <c:v>0</c:v>
                </c:pt>
                <c:pt idx="4445">
                  <c:v>0</c:v>
                </c:pt>
                <c:pt idx="4446">
                  <c:v>0</c:v>
                </c:pt>
                <c:pt idx="4447">
                  <c:v>0</c:v>
                </c:pt>
                <c:pt idx="4448">
                  <c:v>0</c:v>
                </c:pt>
                <c:pt idx="4449">
                  <c:v>0</c:v>
                </c:pt>
                <c:pt idx="4450">
                  <c:v>0</c:v>
                </c:pt>
                <c:pt idx="4451">
                  <c:v>0</c:v>
                </c:pt>
                <c:pt idx="4452">
                  <c:v>0</c:v>
                </c:pt>
                <c:pt idx="4453">
                  <c:v>0</c:v>
                </c:pt>
                <c:pt idx="4454">
                  <c:v>0</c:v>
                </c:pt>
                <c:pt idx="4455">
                  <c:v>0</c:v>
                </c:pt>
                <c:pt idx="4456">
                  <c:v>0</c:v>
                </c:pt>
                <c:pt idx="4457">
                  <c:v>0</c:v>
                </c:pt>
                <c:pt idx="4458">
                  <c:v>0</c:v>
                </c:pt>
                <c:pt idx="4459">
                  <c:v>0</c:v>
                </c:pt>
                <c:pt idx="4460">
                  <c:v>0</c:v>
                </c:pt>
                <c:pt idx="4461">
                  <c:v>0</c:v>
                </c:pt>
                <c:pt idx="4462">
                  <c:v>0</c:v>
                </c:pt>
                <c:pt idx="4463">
                  <c:v>0</c:v>
                </c:pt>
                <c:pt idx="4464">
                  <c:v>0</c:v>
                </c:pt>
                <c:pt idx="4465">
                  <c:v>0</c:v>
                </c:pt>
                <c:pt idx="4466">
                  <c:v>0</c:v>
                </c:pt>
                <c:pt idx="4467">
                  <c:v>0</c:v>
                </c:pt>
                <c:pt idx="4468">
                  <c:v>0</c:v>
                </c:pt>
                <c:pt idx="4469">
                  <c:v>0</c:v>
                </c:pt>
                <c:pt idx="4470">
                  <c:v>0</c:v>
                </c:pt>
                <c:pt idx="4471">
                  <c:v>0</c:v>
                </c:pt>
                <c:pt idx="4472">
                  <c:v>0</c:v>
                </c:pt>
                <c:pt idx="4473">
                  <c:v>0</c:v>
                </c:pt>
                <c:pt idx="4474">
                  <c:v>0</c:v>
                </c:pt>
                <c:pt idx="4475">
                  <c:v>0</c:v>
                </c:pt>
                <c:pt idx="4476">
                  <c:v>0</c:v>
                </c:pt>
                <c:pt idx="4477">
                  <c:v>0</c:v>
                </c:pt>
                <c:pt idx="4478">
                  <c:v>0</c:v>
                </c:pt>
                <c:pt idx="4479">
                  <c:v>0</c:v>
                </c:pt>
                <c:pt idx="4480">
                  <c:v>0</c:v>
                </c:pt>
                <c:pt idx="4481">
                  <c:v>0</c:v>
                </c:pt>
                <c:pt idx="4482">
                  <c:v>0</c:v>
                </c:pt>
                <c:pt idx="4483">
                  <c:v>0</c:v>
                </c:pt>
                <c:pt idx="4484">
                  <c:v>0</c:v>
                </c:pt>
                <c:pt idx="4485">
                  <c:v>0</c:v>
                </c:pt>
                <c:pt idx="4486">
                  <c:v>0</c:v>
                </c:pt>
                <c:pt idx="4487">
                  <c:v>0</c:v>
                </c:pt>
                <c:pt idx="4488">
                  <c:v>0</c:v>
                </c:pt>
                <c:pt idx="4489">
                  <c:v>0</c:v>
                </c:pt>
                <c:pt idx="4490">
                  <c:v>0</c:v>
                </c:pt>
                <c:pt idx="4491">
                  <c:v>0</c:v>
                </c:pt>
                <c:pt idx="4492">
                  <c:v>0</c:v>
                </c:pt>
                <c:pt idx="4493">
                  <c:v>0</c:v>
                </c:pt>
                <c:pt idx="4494">
                  <c:v>0</c:v>
                </c:pt>
                <c:pt idx="4495">
                  <c:v>0</c:v>
                </c:pt>
                <c:pt idx="4496">
                  <c:v>0</c:v>
                </c:pt>
                <c:pt idx="4497">
                  <c:v>0</c:v>
                </c:pt>
                <c:pt idx="4498">
                  <c:v>0</c:v>
                </c:pt>
                <c:pt idx="4499">
                  <c:v>0</c:v>
                </c:pt>
                <c:pt idx="4500">
                  <c:v>0</c:v>
                </c:pt>
                <c:pt idx="4501">
                  <c:v>0</c:v>
                </c:pt>
                <c:pt idx="4502">
                  <c:v>0</c:v>
                </c:pt>
                <c:pt idx="4503">
                  <c:v>0</c:v>
                </c:pt>
                <c:pt idx="4504">
                  <c:v>0</c:v>
                </c:pt>
                <c:pt idx="4505">
                  <c:v>0</c:v>
                </c:pt>
                <c:pt idx="4506">
                  <c:v>0</c:v>
                </c:pt>
                <c:pt idx="4507">
                  <c:v>0</c:v>
                </c:pt>
                <c:pt idx="4508">
                  <c:v>0</c:v>
                </c:pt>
                <c:pt idx="4509">
                  <c:v>0</c:v>
                </c:pt>
                <c:pt idx="4510">
                  <c:v>0</c:v>
                </c:pt>
                <c:pt idx="4511">
                  <c:v>0</c:v>
                </c:pt>
                <c:pt idx="4512">
                  <c:v>0</c:v>
                </c:pt>
                <c:pt idx="4513">
                  <c:v>0</c:v>
                </c:pt>
                <c:pt idx="4514">
                  <c:v>0</c:v>
                </c:pt>
                <c:pt idx="4515">
                  <c:v>0</c:v>
                </c:pt>
                <c:pt idx="4516">
                  <c:v>0</c:v>
                </c:pt>
                <c:pt idx="4517">
                  <c:v>0</c:v>
                </c:pt>
                <c:pt idx="4518">
                  <c:v>0</c:v>
                </c:pt>
                <c:pt idx="4519">
                  <c:v>0</c:v>
                </c:pt>
                <c:pt idx="4520">
                  <c:v>0</c:v>
                </c:pt>
                <c:pt idx="4521">
                  <c:v>0</c:v>
                </c:pt>
                <c:pt idx="4522">
                  <c:v>0</c:v>
                </c:pt>
                <c:pt idx="4523">
                  <c:v>0</c:v>
                </c:pt>
                <c:pt idx="4524">
                  <c:v>0</c:v>
                </c:pt>
                <c:pt idx="4525">
                  <c:v>0</c:v>
                </c:pt>
                <c:pt idx="4526">
                  <c:v>0</c:v>
                </c:pt>
                <c:pt idx="4527">
                  <c:v>0</c:v>
                </c:pt>
                <c:pt idx="4528">
                  <c:v>0</c:v>
                </c:pt>
                <c:pt idx="4529">
                  <c:v>0</c:v>
                </c:pt>
                <c:pt idx="4530">
                  <c:v>0</c:v>
                </c:pt>
                <c:pt idx="4531">
                  <c:v>0</c:v>
                </c:pt>
                <c:pt idx="4532">
                  <c:v>0</c:v>
                </c:pt>
                <c:pt idx="4533">
                  <c:v>0</c:v>
                </c:pt>
                <c:pt idx="4534">
                  <c:v>0</c:v>
                </c:pt>
                <c:pt idx="4535">
                  <c:v>0</c:v>
                </c:pt>
                <c:pt idx="4536">
                  <c:v>0</c:v>
                </c:pt>
                <c:pt idx="4537">
                  <c:v>0</c:v>
                </c:pt>
                <c:pt idx="4538">
                  <c:v>0</c:v>
                </c:pt>
                <c:pt idx="4539">
                  <c:v>0</c:v>
                </c:pt>
                <c:pt idx="4540">
                  <c:v>0</c:v>
                </c:pt>
                <c:pt idx="4541">
                  <c:v>0</c:v>
                </c:pt>
                <c:pt idx="4542">
                  <c:v>0</c:v>
                </c:pt>
                <c:pt idx="4543">
                  <c:v>0</c:v>
                </c:pt>
                <c:pt idx="4544">
                  <c:v>0</c:v>
                </c:pt>
                <c:pt idx="4545">
                  <c:v>0</c:v>
                </c:pt>
                <c:pt idx="4546">
                  <c:v>0</c:v>
                </c:pt>
                <c:pt idx="4547">
                  <c:v>0</c:v>
                </c:pt>
                <c:pt idx="4548">
                  <c:v>0</c:v>
                </c:pt>
                <c:pt idx="4549">
                  <c:v>0</c:v>
                </c:pt>
                <c:pt idx="4550">
                  <c:v>0</c:v>
                </c:pt>
                <c:pt idx="4551">
                  <c:v>0</c:v>
                </c:pt>
                <c:pt idx="4552">
                  <c:v>0</c:v>
                </c:pt>
                <c:pt idx="4553">
                  <c:v>0</c:v>
                </c:pt>
                <c:pt idx="4554">
                  <c:v>0</c:v>
                </c:pt>
                <c:pt idx="4555">
                  <c:v>0</c:v>
                </c:pt>
                <c:pt idx="4556">
                  <c:v>0</c:v>
                </c:pt>
                <c:pt idx="4557">
                  <c:v>0</c:v>
                </c:pt>
                <c:pt idx="4558">
                  <c:v>0</c:v>
                </c:pt>
                <c:pt idx="4559">
                  <c:v>0</c:v>
                </c:pt>
                <c:pt idx="4560">
                  <c:v>0</c:v>
                </c:pt>
                <c:pt idx="4561">
                  <c:v>0</c:v>
                </c:pt>
                <c:pt idx="4562">
                  <c:v>0</c:v>
                </c:pt>
                <c:pt idx="4563">
                  <c:v>0</c:v>
                </c:pt>
                <c:pt idx="4564">
                  <c:v>0</c:v>
                </c:pt>
                <c:pt idx="4565">
                  <c:v>0</c:v>
                </c:pt>
                <c:pt idx="4566">
                  <c:v>0</c:v>
                </c:pt>
                <c:pt idx="4567">
                  <c:v>0</c:v>
                </c:pt>
                <c:pt idx="4568">
                  <c:v>0</c:v>
                </c:pt>
                <c:pt idx="4569">
                  <c:v>0</c:v>
                </c:pt>
                <c:pt idx="4570">
                  <c:v>0</c:v>
                </c:pt>
                <c:pt idx="4571">
                  <c:v>0</c:v>
                </c:pt>
                <c:pt idx="4572">
                  <c:v>0</c:v>
                </c:pt>
                <c:pt idx="4573">
                  <c:v>0</c:v>
                </c:pt>
                <c:pt idx="4574">
                  <c:v>0</c:v>
                </c:pt>
                <c:pt idx="4575">
                  <c:v>0</c:v>
                </c:pt>
                <c:pt idx="4576">
                  <c:v>0</c:v>
                </c:pt>
                <c:pt idx="4577">
                  <c:v>0</c:v>
                </c:pt>
                <c:pt idx="4578">
                  <c:v>0</c:v>
                </c:pt>
                <c:pt idx="4579">
                  <c:v>0</c:v>
                </c:pt>
                <c:pt idx="4580">
                  <c:v>0</c:v>
                </c:pt>
                <c:pt idx="4581">
                  <c:v>0</c:v>
                </c:pt>
                <c:pt idx="4582">
                  <c:v>0</c:v>
                </c:pt>
                <c:pt idx="4583">
                  <c:v>0</c:v>
                </c:pt>
                <c:pt idx="4584">
                  <c:v>0</c:v>
                </c:pt>
                <c:pt idx="4585">
                  <c:v>0</c:v>
                </c:pt>
                <c:pt idx="4586">
                  <c:v>0</c:v>
                </c:pt>
                <c:pt idx="4587">
                  <c:v>0</c:v>
                </c:pt>
                <c:pt idx="4588">
                  <c:v>0</c:v>
                </c:pt>
                <c:pt idx="4589">
                  <c:v>0</c:v>
                </c:pt>
                <c:pt idx="4590">
                  <c:v>0</c:v>
                </c:pt>
                <c:pt idx="4591">
                  <c:v>0</c:v>
                </c:pt>
                <c:pt idx="4592">
                  <c:v>0</c:v>
                </c:pt>
                <c:pt idx="4593">
                  <c:v>0</c:v>
                </c:pt>
                <c:pt idx="4594">
                  <c:v>0</c:v>
                </c:pt>
                <c:pt idx="4595">
                  <c:v>0</c:v>
                </c:pt>
                <c:pt idx="4596">
                  <c:v>0</c:v>
                </c:pt>
                <c:pt idx="4597">
                  <c:v>0</c:v>
                </c:pt>
                <c:pt idx="4598">
                  <c:v>0</c:v>
                </c:pt>
                <c:pt idx="4599">
                  <c:v>0</c:v>
                </c:pt>
                <c:pt idx="4600">
                  <c:v>0</c:v>
                </c:pt>
                <c:pt idx="4601">
                  <c:v>0</c:v>
                </c:pt>
                <c:pt idx="4602">
                  <c:v>0</c:v>
                </c:pt>
                <c:pt idx="4603">
                  <c:v>0</c:v>
                </c:pt>
                <c:pt idx="4604">
                  <c:v>0</c:v>
                </c:pt>
                <c:pt idx="4605">
                  <c:v>0</c:v>
                </c:pt>
                <c:pt idx="4606">
                  <c:v>0</c:v>
                </c:pt>
                <c:pt idx="4607">
                  <c:v>0</c:v>
                </c:pt>
                <c:pt idx="4608">
                  <c:v>0</c:v>
                </c:pt>
                <c:pt idx="4609">
                  <c:v>0</c:v>
                </c:pt>
                <c:pt idx="4610">
                  <c:v>0</c:v>
                </c:pt>
                <c:pt idx="4611">
                  <c:v>0</c:v>
                </c:pt>
                <c:pt idx="4612">
                  <c:v>0</c:v>
                </c:pt>
                <c:pt idx="4613">
                  <c:v>0</c:v>
                </c:pt>
                <c:pt idx="4614">
                  <c:v>0</c:v>
                </c:pt>
                <c:pt idx="4615">
                  <c:v>0</c:v>
                </c:pt>
                <c:pt idx="4616">
                  <c:v>0</c:v>
                </c:pt>
                <c:pt idx="4617">
                  <c:v>0</c:v>
                </c:pt>
                <c:pt idx="4618">
                  <c:v>0</c:v>
                </c:pt>
                <c:pt idx="4619">
                  <c:v>0</c:v>
                </c:pt>
                <c:pt idx="4620">
                  <c:v>0</c:v>
                </c:pt>
                <c:pt idx="4621">
                  <c:v>0</c:v>
                </c:pt>
                <c:pt idx="4622">
                  <c:v>0</c:v>
                </c:pt>
                <c:pt idx="4623">
                  <c:v>0</c:v>
                </c:pt>
                <c:pt idx="4624">
                  <c:v>0</c:v>
                </c:pt>
                <c:pt idx="4625">
                  <c:v>0</c:v>
                </c:pt>
                <c:pt idx="4626">
                  <c:v>0</c:v>
                </c:pt>
                <c:pt idx="4627">
                  <c:v>0</c:v>
                </c:pt>
                <c:pt idx="4628">
                  <c:v>0</c:v>
                </c:pt>
                <c:pt idx="4629">
                  <c:v>0</c:v>
                </c:pt>
                <c:pt idx="4630">
                  <c:v>0</c:v>
                </c:pt>
                <c:pt idx="4631">
                  <c:v>0</c:v>
                </c:pt>
                <c:pt idx="4632">
                  <c:v>0</c:v>
                </c:pt>
                <c:pt idx="4633">
                  <c:v>0</c:v>
                </c:pt>
                <c:pt idx="4634">
                  <c:v>0</c:v>
                </c:pt>
                <c:pt idx="4635">
                  <c:v>0</c:v>
                </c:pt>
                <c:pt idx="4636">
                  <c:v>0</c:v>
                </c:pt>
                <c:pt idx="4637">
                  <c:v>0</c:v>
                </c:pt>
                <c:pt idx="4638">
                  <c:v>0</c:v>
                </c:pt>
                <c:pt idx="4639">
                  <c:v>0</c:v>
                </c:pt>
                <c:pt idx="4640">
                  <c:v>0</c:v>
                </c:pt>
                <c:pt idx="4641">
                  <c:v>0</c:v>
                </c:pt>
                <c:pt idx="4642">
                  <c:v>0</c:v>
                </c:pt>
                <c:pt idx="4643">
                  <c:v>0</c:v>
                </c:pt>
                <c:pt idx="4644">
                  <c:v>0</c:v>
                </c:pt>
                <c:pt idx="4645">
                  <c:v>0</c:v>
                </c:pt>
                <c:pt idx="4646">
                  <c:v>0</c:v>
                </c:pt>
                <c:pt idx="4647">
                  <c:v>0</c:v>
                </c:pt>
                <c:pt idx="4648">
                  <c:v>0</c:v>
                </c:pt>
                <c:pt idx="4649">
                  <c:v>0</c:v>
                </c:pt>
                <c:pt idx="4650">
                  <c:v>0</c:v>
                </c:pt>
                <c:pt idx="4651">
                  <c:v>0</c:v>
                </c:pt>
                <c:pt idx="4652">
                  <c:v>0</c:v>
                </c:pt>
                <c:pt idx="4653">
                  <c:v>0</c:v>
                </c:pt>
                <c:pt idx="4654">
                  <c:v>0</c:v>
                </c:pt>
                <c:pt idx="4655">
                  <c:v>0</c:v>
                </c:pt>
                <c:pt idx="4656">
                  <c:v>0</c:v>
                </c:pt>
                <c:pt idx="4657">
                  <c:v>0</c:v>
                </c:pt>
                <c:pt idx="4658">
                  <c:v>0</c:v>
                </c:pt>
                <c:pt idx="4659">
                  <c:v>0</c:v>
                </c:pt>
                <c:pt idx="4660">
                  <c:v>0</c:v>
                </c:pt>
                <c:pt idx="4661">
                  <c:v>0</c:v>
                </c:pt>
                <c:pt idx="4662">
                  <c:v>0</c:v>
                </c:pt>
                <c:pt idx="4663">
                  <c:v>0</c:v>
                </c:pt>
                <c:pt idx="4664">
                  <c:v>0</c:v>
                </c:pt>
                <c:pt idx="4665">
                  <c:v>0</c:v>
                </c:pt>
                <c:pt idx="4666">
                  <c:v>0</c:v>
                </c:pt>
                <c:pt idx="4667">
                  <c:v>0</c:v>
                </c:pt>
                <c:pt idx="4668">
                  <c:v>0</c:v>
                </c:pt>
                <c:pt idx="4669">
                  <c:v>0</c:v>
                </c:pt>
                <c:pt idx="4670">
                  <c:v>0</c:v>
                </c:pt>
                <c:pt idx="4671">
                  <c:v>0</c:v>
                </c:pt>
                <c:pt idx="4672">
                  <c:v>0</c:v>
                </c:pt>
                <c:pt idx="4673">
                  <c:v>0</c:v>
                </c:pt>
                <c:pt idx="4674">
                  <c:v>0</c:v>
                </c:pt>
                <c:pt idx="4675">
                  <c:v>0</c:v>
                </c:pt>
                <c:pt idx="4676">
                  <c:v>0</c:v>
                </c:pt>
                <c:pt idx="4677">
                  <c:v>0</c:v>
                </c:pt>
                <c:pt idx="4678">
                  <c:v>0</c:v>
                </c:pt>
                <c:pt idx="4679">
                  <c:v>0</c:v>
                </c:pt>
                <c:pt idx="4680">
                  <c:v>0</c:v>
                </c:pt>
                <c:pt idx="4681">
                  <c:v>0</c:v>
                </c:pt>
                <c:pt idx="4682">
                  <c:v>0</c:v>
                </c:pt>
                <c:pt idx="4683">
                  <c:v>0</c:v>
                </c:pt>
                <c:pt idx="4684">
                  <c:v>0</c:v>
                </c:pt>
                <c:pt idx="4685">
                  <c:v>0</c:v>
                </c:pt>
                <c:pt idx="4686">
                  <c:v>0</c:v>
                </c:pt>
                <c:pt idx="4687">
                  <c:v>0</c:v>
                </c:pt>
                <c:pt idx="4688">
                  <c:v>0</c:v>
                </c:pt>
                <c:pt idx="4689">
                  <c:v>0</c:v>
                </c:pt>
                <c:pt idx="4690">
                  <c:v>0</c:v>
                </c:pt>
                <c:pt idx="4691">
                  <c:v>0</c:v>
                </c:pt>
                <c:pt idx="4692">
                  <c:v>0</c:v>
                </c:pt>
                <c:pt idx="4693">
                  <c:v>0</c:v>
                </c:pt>
                <c:pt idx="4694">
                  <c:v>0</c:v>
                </c:pt>
                <c:pt idx="4695">
                  <c:v>0</c:v>
                </c:pt>
                <c:pt idx="4696">
                  <c:v>0</c:v>
                </c:pt>
                <c:pt idx="4697">
                  <c:v>0</c:v>
                </c:pt>
                <c:pt idx="4698">
                  <c:v>0</c:v>
                </c:pt>
                <c:pt idx="4699">
                  <c:v>0</c:v>
                </c:pt>
                <c:pt idx="4700">
                  <c:v>0</c:v>
                </c:pt>
                <c:pt idx="4701">
                  <c:v>0</c:v>
                </c:pt>
                <c:pt idx="4702">
                  <c:v>0</c:v>
                </c:pt>
                <c:pt idx="4703">
                  <c:v>0</c:v>
                </c:pt>
                <c:pt idx="4704">
                  <c:v>0</c:v>
                </c:pt>
                <c:pt idx="4705">
                  <c:v>0</c:v>
                </c:pt>
                <c:pt idx="4706">
                  <c:v>0</c:v>
                </c:pt>
                <c:pt idx="4707">
                  <c:v>0</c:v>
                </c:pt>
                <c:pt idx="4708">
                  <c:v>0</c:v>
                </c:pt>
                <c:pt idx="4709">
                  <c:v>0</c:v>
                </c:pt>
                <c:pt idx="4710">
                  <c:v>0</c:v>
                </c:pt>
                <c:pt idx="4711">
                  <c:v>0</c:v>
                </c:pt>
                <c:pt idx="4712">
                  <c:v>0</c:v>
                </c:pt>
                <c:pt idx="4713">
                  <c:v>0</c:v>
                </c:pt>
                <c:pt idx="4714">
                  <c:v>0</c:v>
                </c:pt>
                <c:pt idx="4715">
                  <c:v>0</c:v>
                </c:pt>
                <c:pt idx="4716">
                  <c:v>0</c:v>
                </c:pt>
                <c:pt idx="4717">
                  <c:v>0</c:v>
                </c:pt>
                <c:pt idx="4718">
                  <c:v>0</c:v>
                </c:pt>
                <c:pt idx="4719">
                  <c:v>0</c:v>
                </c:pt>
                <c:pt idx="4720">
                  <c:v>0</c:v>
                </c:pt>
                <c:pt idx="4721">
                  <c:v>0</c:v>
                </c:pt>
                <c:pt idx="4722">
                  <c:v>0</c:v>
                </c:pt>
                <c:pt idx="4723">
                  <c:v>0</c:v>
                </c:pt>
                <c:pt idx="4724">
                  <c:v>0</c:v>
                </c:pt>
                <c:pt idx="4725">
                  <c:v>0</c:v>
                </c:pt>
                <c:pt idx="4726">
                  <c:v>0</c:v>
                </c:pt>
                <c:pt idx="4727">
                  <c:v>0</c:v>
                </c:pt>
                <c:pt idx="4728">
                  <c:v>0</c:v>
                </c:pt>
                <c:pt idx="4729">
                  <c:v>0</c:v>
                </c:pt>
                <c:pt idx="4730">
                  <c:v>0</c:v>
                </c:pt>
                <c:pt idx="4731">
                  <c:v>0</c:v>
                </c:pt>
                <c:pt idx="4732">
                  <c:v>0</c:v>
                </c:pt>
                <c:pt idx="4733">
                  <c:v>0</c:v>
                </c:pt>
                <c:pt idx="4734">
                  <c:v>0</c:v>
                </c:pt>
                <c:pt idx="4735">
                  <c:v>0</c:v>
                </c:pt>
                <c:pt idx="4736">
                  <c:v>0</c:v>
                </c:pt>
                <c:pt idx="4737">
                  <c:v>0</c:v>
                </c:pt>
                <c:pt idx="4738">
                  <c:v>0</c:v>
                </c:pt>
                <c:pt idx="4739">
                  <c:v>0</c:v>
                </c:pt>
                <c:pt idx="4740">
                  <c:v>0</c:v>
                </c:pt>
                <c:pt idx="4741">
                  <c:v>0</c:v>
                </c:pt>
                <c:pt idx="4742">
                  <c:v>0</c:v>
                </c:pt>
                <c:pt idx="4743">
                  <c:v>0</c:v>
                </c:pt>
                <c:pt idx="4744">
                  <c:v>0</c:v>
                </c:pt>
                <c:pt idx="4745">
                  <c:v>0</c:v>
                </c:pt>
                <c:pt idx="4746">
                  <c:v>0</c:v>
                </c:pt>
                <c:pt idx="4747">
                  <c:v>0</c:v>
                </c:pt>
                <c:pt idx="4748">
                  <c:v>0</c:v>
                </c:pt>
                <c:pt idx="4749">
                  <c:v>0</c:v>
                </c:pt>
                <c:pt idx="4750">
                  <c:v>0</c:v>
                </c:pt>
                <c:pt idx="4751">
                  <c:v>0</c:v>
                </c:pt>
                <c:pt idx="4752">
                  <c:v>0</c:v>
                </c:pt>
                <c:pt idx="4753">
                  <c:v>0</c:v>
                </c:pt>
                <c:pt idx="4754">
                  <c:v>0</c:v>
                </c:pt>
                <c:pt idx="4755">
                  <c:v>0</c:v>
                </c:pt>
                <c:pt idx="4756">
                  <c:v>0</c:v>
                </c:pt>
                <c:pt idx="4757">
                  <c:v>0</c:v>
                </c:pt>
                <c:pt idx="4758">
                  <c:v>0</c:v>
                </c:pt>
                <c:pt idx="4759">
                  <c:v>0</c:v>
                </c:pt>
                <c:pt idx="4760">
                  <c:v>0</c:v>
                </c:pt>
                <c:pt idx="4761">
                  <c:v>0</c:v>
                </c:pt>
                <c:pt idx="4762">
                  <c:v>0</c:v>
                </c:pt>
                <c:pt idx="4763">
                  <c:v>0</c:v>
                </c:pt>
                <c:pt idx="4764">
                  <c:v>0</c:v>
                </c:pt>
                <c:pt idx="4765">
                  <c:v>0</c:v>
                </c:pt>
                <c:pt idx="4766">
                  <c:v>0</c:v>
                </c:pt>
                <c:pt idx="4767">
                  <c:v>0</c:v>
                </c:pt>
                <c:pt idx="4768">
                  <c:v>0</c:v>
                </c:pt>
                <c:pt idx="4769">
                  <c:v>0</c:v>
                </c:pt>
                <c:pt idx="4770">
                  <c:v>0</c:v>
                </c:pt>
                <c:pt idx="4771">
                  <c:v>0</c:v>
                </c:pt>
                <c:pt idx="4772">
                  <c:v>0</c:v>
                </c:pt>
                <c:pt idx="4773">
                  <c:v>0</c:v>
                </c:pt>
                <c:pt idx="4774">
                  <c:v>0</c:v>
                </c:pt>
                <c:pt idx="4775">
                  <c:v>0</c:v>
                </c:pt>
                <c:pt idx="4776">
                  <c:v>0</c:v>
                </c:pt>
                <c:pt idx="4777">
                  <c:v>0</c:v>
                </c:pt>
                <c:pt idx="4778">
                  <c:v>0</c:v>
                </c:pt>
                <c:pt idx="4779">
                  <c:v>0</c:v>
                </c:pt>
                <c:pt idx="4780">
                  <c:v>0</c:v>
                </c:pt>
                <c:pt idx="4781">
                  <c:v>0</c:v>
                </c:pt>
                <c:pt idx="4782">
                  <c:v>0</c:v>
                </c:pt>
                <c:pt idx="4783">
                  <c:v>0</c:v>
                </c:pt>
                <c:pt idx="4784">
                  <c:v>0</c:v>
                </c:pt>
                <c:pt idx="4785">
                  <c:v>0</c:v>
                </c:pt>
                <c:pt idx="4786">
                  <c:v>0</c:v>
                </c:pt>
                <c:pt idx="4787">
                  <c:v>0</c:v>
                </c:pt>
                <c:pt idx="4788">
                  <c:v>0</c:v>
                </c:pt>
                <c:pt idx="4789">
                  <c:v>0</c:v>
                </c:pt>
                <c:pt idx="4790">
                  <c:v>0</c:v>
                </c:pt>
                <c:pt idx="4791">
                  <c:v>0</c:v>
                </c:pt>
                <c:pt idx="4792">
                  <c:v>0</c:v>
                </c:pt>
                <c:pt idx="4793">
                  <c:v>0</c:v>
                </c:pt>
                <c:pt idx="4794">
                  <c:v>0</c:v>
                </c:pt>
                <c:pt idx="4795">
                  <c:v>0</c:v>
                </c:pt>
                <c:pt idx="4796">
                  <c:v>0</c:v>
                </c:pt>
                <c:pt idx="4797">
                  <c:v>0</c:v>
                </c:pt>
                <c:pt idx="4798">
                  <c:v>0</c:v>
                </c:pt>
                <c:pt idx="4799">
                  <c:v>0</c:v>
                </c:pt>
                <c:pt idx="4800">
                  <c:v>0</c:v>
                </c:pt>
                <c:pt idx="4801">
                  <c:v>0</c:v>
                </c:pt>
                <c:pt idx="4802">
                  <c:v>0</c:v>
                </c:pt>
                <c:pt idx="4803">
                  <c:v>0</c:v>
                </c:pt>
                <c:pt idx="4804">
                  <c:v>0</c:v>
                </c:pt>
                <c:pt idx="4805">
                  <c:v>0</c:v>
                </c:pt>
                <c:pt idx="4806">
                  <c:v>0</c:v>
                </c:pt>
                <c:pt idx="4807">
                  <c:v>0</c:v>
                </c:pt>
                <c:pt idx="4808">
                  <c:v>0</c:v>
                </c:pt>
                <c:pt idx="4809">
                  <c:v>0</c:v>
                </c:pt>
                <c:pt idx="4810">
                  <c:v>0</c:v>
                </c:pt>
                <c:pt idx="4811">
                  <c:v>0</c:v>
                </c:pt>
                <c:pt idx="4812">
                  <c:v>0</c:v>
                </c:pt>
                <c:pt idx="4813">
                  <c:v>0</c:v>
                </c:pt>
                <c:pt idx="4814">
                  <c:v>0</c:v>
                </c:pt>
                <c:pt idx="4815">
                  <c:v>0</c:v>
                </c:pt>
                <c:pt idx="4816">
                  <c:v>0</c:v>
                </c:pt>
                <c:pt idx="4817">
                  <c:v>0</c:v>
                </c:pt>
                <c:pt idx="4818">
                  <c:v>0</c:v>
                </c:pt>
                <c:pt idx="4819">
                  <c:v>0</c:v>
                </c:pt>
                <c:pt idx="4820">
                  <c:v>0</c:v>
                </c:pt>
                <c:pt idx="4821">
                  <c:v>0</c:v>
                </c:pt>
                <c:pt idx="4822">
                  <c:v>0</c:v>
                </c:pt>
                <c:pt idx="4823">
                  <c:v>0</c:v>
                </c:pt>
                <c:pt idx="4824">
                  <c:v>0</c:v>
                </c:pt>
                <c:pt idx="4825">
                  <c:v>0</c:v>
                </c:pt>
                <c:pt idx="4826">
                  <c:v>0</c:v>
                </c:pt>
                <c:pt idx="4827">
                  <c:v>0</c:v>
                </c:pt>
                <c:pt idx="4828">
                  <c:v>0</c:v>
                </c:pt>
                <c:pt idx="4829">
                  <c:v>0</c:v>
                </c:pt>
                <c:pt idx="4830">
                  <c:v>0</c:v>
                </c:pt>
                <c:pt idx="4831">
                  <c:v>0</c:v>
                </c:pt>
                <c:pt idx="4832">
                  <c:v>0</c:v>
                </c:pt>
                <c:pt idx="4833">
                  <c:v>0</c:v>
                </c:pt>
                <c:pt idx="4834">
                  <c:v>0</c:v>
                </c:pt>
                <c:pt idx="4835">
                  <c:v>0</c:v>
                </c:pt>
                <c:pt idx="4836">
                  <c:v>0</c:v>
                </c:pt>
                <c:pt idx="4837">
                  <c:v>0</c:v>
                </c:pt>
                <c:pt idx="4838">
                  <c:v>1</c:v>
                </c:pt>
              </c:numCache>
            </c:numRef>
          </c:yVal>
          <c:smooth val="1"/>
        </c:ser>
        <c:axId val="76611584"/>
        <c:axId val="76613504"/>
      </c:scatterChart>
      <c:valAx>
        <c:axId val="76611584"/>
        <c:scaling>
          <c:orientation val="minMax"/>
          <c:max val="128"/>
          <c:min val="0"/>
        </c:scaling>
        <c:axPos val="b"/>
        <c:majorGridlines/>
        <c:title>
          <c:tx>
            <c:rich>
              <a:bodyPr/>
              <a:lstStyle/>
              <a:p>
                <a:pPr>
                  <a:defRPr/>
                </a:pPr>
                <a:r>
                  <a:rPr lang="en-US"/>
                  <a:t>Window Sizes</a:t>
                </a:r>
              </a:p>
            </c:rich>
          </c:tx>
        </c:title>
        <c:numFmt formatCode="General" sourceLinked="1"/>
        <c:majorTickMark val="none"/>
        <c:tickLblPos val="nextTo"/>
        <c:crossAx val="76613504"/>
        <c:crosses val="autoZero"/>
        <c:crossBetween val="midCat"/>
        <c:majorUnit val="16"/>
      </c:valAx>
      <c:valAx>
        <c:axId val="76613504"/>
        <c:scaling>
          <c:logBase val="10"/>
          <c:orientation val="minMax"/>
          <c:min val="100"/>
        </c:scaling>
        <c:axPos val="l"/>
        <c:majorGridlines/>
        <c:minorGridlines/>
        <c:title>
          <c:tx>
            <c:rich>
              <a:bodyPr/>
              <a:lstStyle/>
              <a:p>
                <a:pPr>
                  <a:defRPr/>
                </a:pPr>
                <a:r>
                  <a:rPr lang="en-US"/>
                  <a:t>Frequency (Thousands)</a:t>
                </a:r>
              </a:p>
            </c:rich>
          </c:tx>
        </c:title>
        <c:numFmt formatCode="General" sourceLinked="1"/>
        <c:majorTickMark val="none"/>
        <c:tickLblPos val="nextTo"/>
        <c:crossAx val="76611584"/>
        <c:crosses val="autoZero"/>
        <c:crossBetween val="midCat"/>
        <c:dispUnits>
          <c:builtInUnit val="thousands"/>
        </c:dispUnits>
      </c:valAx>
    </c:plotArea>
    <c:legend>
      <c:legendPos val="r"/>
      <c:layout>
        <c:manualLayout>
          <c:xMode val="edge"/>
          <c:yMode val="edge"/>
          <c:x val="0.57202542453277716"/>
          <c:y val="5.5877779428514837E-2"/>
          <c:w val="0.2042992645721268"/>
          <c:h val="0.30952188408881365"/>
        </c:manualLayout>
      </c:layout>
      <c:spPr>
        <a:solidFill>
          <a:sysClr val="window" lastClr="FFFFFF"/>
        </a:solidFill>
      </c:spPr>
    </c:legend>
    <c:plotVisOnly val="1"/>
  </c:chart>
  <c:txPr>
    <a:bodyPr/>
    <a:lstStyle/>
    <a:p>
      <a:pPr>
        <a:defRPr sz="800">
          <a:latin typeface="Aharoni" pitchFamily="2" charset="-79"/>
          <a:cs typeface="Aharoni" pitchFamily="2" charset="-79"/>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scatterChart>
        <c:scatterStyle val="smoothMarker"/>
        <c:ser>
          <c:idx val="0"/>
          <c:order val="0"/>
          <c:tx>
            <c:v>67_4</c:v>
          </c:tx>
          <c:spPr>
            <a:ln>
              <a:solidFill>
                <a:srgbClr val="FFC000"/>
              </a:solidFill>
            </a:ln>
          </c:spPr>
          <c:marker>
            <c:symbol val="none"/>
          </c:marker>
          <c:xVal>
            <c:numRef>
              <c:f>Sheet2!$A$1:$A$129</c:f>
              <c:numCache>
                <c:formatCode>General</c:formatCode>
                <c:ptCount val="129"/>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numCache>
            </c:numRef>
          </c:xVal>
          <c:yVal>
            <c:numRef>
              <c:f>Sheet2!$B$1:$B$129</c:f>
              <c:numCache>
                <c:formatCode>General</c:formatCode>
                <c:ptCount val="129"/>
                <c:pt idx="0">
                  <c:v>122566</c:v>
                </c:pt>
                <c:pt idx="1">
                  <c:v>136809</c:v>
                </c:pt>
                <c:pt idx="2">
                  <c:v>125109</c:v>
                </c:pt>
                <c:pt idx="3">
                  <c:v>109150</c:v>
                </c:pt>
                <c:pt idx="4">
                  <c:v>95400</c:v>
                </c:pt>
                <c:pt idx="5">
                  <c:v>83346</c:v>
                </c:pt>
                <c:pt idx="6">
                  <c:v>73011</c:v>
                </c:pt>
                <c:pt idx="7">
                  <c:v>65097</c:v>
                </c:pt>
                <c:pt idx="8">
                  <c:v>58146</c:v>
                </c:pt>
                <c:pt idx="9">
                  <c:v>52083</c:v>
                </c:pt>
                <c:pt idx="10">
                  <c:v>47159</c:v>
                </c:pt>
                <c:pt idx="11">
                  <c:v>42772</c:v>
                </c:pt>
                <c:pt idx="12">
                  <c:v>38765</c:v>
                </c:pt>
                <c:pt idx="13">
                  <c:v>35462</c:v>
                </c:pt>
                <c:pt idx="14">
                  <c:v>32813</c:v>
                </c:pt>
                <c:pt idx="15">
                  <c:v>30539</c:v>
                </c:pt>
                <c:pt idx="16">
                  <c:v>28092</c:v>
                </c:pt>
                <c:pt idx="17">
                  <c:v>26125</c:v>
                </c:pt>
                <c:pt idx="18">
                  <c:v>24370</c:v>
                </c:pt>
                <c:pt idx="19">
                  <c:v>22600</c:v>
                </c:pt>
                <c:pt idx="20">
                  <c:v>21426</c:v>
                </c:pt>
                <c:pt idx="21">
                  <c:v>20100</c:v>
                </c:pt>
                <c:pt idx="22">
                  <c:v>18977</c:v>
                </c:pt>
                <c:pt idx="23">
                  <c:v>17677</c:v>
                </c:pt>
                <c:pt idx="24">
                  <c:v>17000</c:v>
                </c:pt>
                <c:pt idx="25">
                  <c:v>15995</c:v>
                </c:pt>
                <c:pt idx="26">
                  <c:v>14928</c:v>
                </c:pt>
                <c:pt idx="27">
                  <c:v>14283</c:v>
                </c:pt>
                <c:pt idx="28">
                  <c:v>13650</c:v>
                </c:pt>
                <c:pt idx="29">
                  <c:v>12856</c:v>
                </c:pt>
                <c:pt idx="30">
                  <c:v>12369</c:v>
                </c:pt>
                <c:pt idx="31">
                  <c:v>11810</c:v>
                </c:pt>
                <c:pt idx="32">
                  <c:v>11190</c:v>
                </c:pt>
                <c:pt idx="33">
                  <c:v>10692</c:v>
                </c:pt>
                <c:pt idx="34">
                  <c:v>10139</c:v>
                </c:pt>
                <c:pt idx="35">
                  <c:v>9705</c:v>
                </c:pt>
                <c:pt idx="36">
                  <c:v>9448</c:v>
                </c:pt>
                <c:pt idx="37">
                  <c:v>9058</c:v>
                </c:pt>
                <c:pt idx="38">
                  <c:v>8699</c:v>
                </c:pt>
                <c:pt idx="39">
                  <c:v>8429</c:v>
                </c:pt>
                <c:pt idx="40">
                  <c:v>8014</c:v>
                </c:pt>
                <c:pt idx="41">
                  <c:v>7867</c:v>
                </c:pt>
                <c:pt idx="42">
                  <c:v>7317</c:v>
                </c:pt>
                <c:pt idx="43">
                  <c:v>7180</c:v>
                </c:pt>
                <c:pt idx="44">
                  <c:v>6991</c:v>
                </c:pt>
                <c:pt idx="45">
                  <c:v>6659</c:v>
                </c:pt>
                <c:pt idx="46">
                  <c:v>6561</c:v>
                </c:pt>
                <c:pt idx="47">
                  <c:v>6203</c:v>
                </c:pt>
                <c:pt idx="48">
                  <c:v>6140</c:v>
                </c:pt>
                <c:pt idx="49">
                  <c:v>5927</c:v>
                </c:pt>
                <c:pt idx="50">
                  <c:v>5798</c:v>
                </c:pt>
                <c:pt idx="51">
                  <c:v>5425</c:v>
                </c:pt>
                <c:pt idx="52">
                  <c:v>5294</c:v>
                </c:pt>
                <c:pt idx="53">
                  <c:v>5280</c:v>
                </c:pt>
                <c:pt idx="54">
                  <c:v>4958</c:v>
                </c:pt>
                <c:pt idx="55">
                  <c:v>4779</c:v>
                </c:pt>
                <c:pt idx="56">
                  <c:v>4645</c:v>
                </c:pt>
                <c:pt idx="57">
                  <c:v>4578</c:v>
                </c:pt>
                <c:pt idx="58">
                  <c:v>4524</c:v>
                </c:pt>
                <c:pt idx="59">
                  <c:v>4503</c:v>
                </c:pt>
                <c:pt idx="60">
                  <c:v>4187</c:v>
                </c:pt>
                <c:pt idx="61">
                  <c:v>4045</c:v>
                </c:pt>
                <c:pt idx="62">
                  <c:v>3925</c:v>
                </c:pt>
                <c:pt idx="63">
                  <c:v>3961</c:v>
                </c:pt>
                <c:pt idx="64">
                  <c:v>3904</c:v>
                </c:pt>
                <c:pt idx="65">
                  <c:v>3607</c:v>
                </c:pt>
                <c:pt idx="66">
                  <c:v>3703</c:v>
                </c:pt>
                <c:pt idx="67">
                  <c:v>3520</c:v>
                </c:pt>
                <c:pt idx="68">
                  <c:v>3438</c:v>
                </c:pt>
                <c:pt idx="69">
                  <c:v>3399</c:v>
                </c:pt>
                <c:pt idx="70">
                  <c:v>3265</c:v>
                </c:pt>
                <c:pt idx="71">
                  <c:v>3294</c:v>
                </c:pt>
                <c:pt idx="72">
                  <c:v>2990</c:v>
                </c:pt>
                <c:pt idx="73">
                  <c:v>3011</c:v>
                </c:pt>
                <c:pt idx="74">
                  <c:v>2997</c:v>
                </c:pt>
                <c:pt idx="75">
                  <c:v>2979</c:v>
                </c:pt>
                <c:pt idx="76">
                  <c:v>2816</c:v>
                </c:pt>
                <c:pt idx="77">
                  <c:v>2765</c:v>
                </c:pt>
                <c:pt idx="78">
                  <c:v>2682</c:v>
                </c:pt>
                <c:pt idx="79">
                  <c:v>2663</c:v>
                </c:pt>
                <c:pt idx="80">
                  <c:v>2596</c:v>
                </c:pt>
                <c:pt idx="81">
                  <c:v>2492</c:v>
                </c:pt>
                <c:pt idx="82">
                  <c:v>2491</c:v>
                </c:pt>
                <c:pt idx="83">
                  <c:v>2399</c:v>
                </c:pt>
                <c:pt idx="84">
                  <c:v>2344</c:v>
                </c:pt>
                <c:pt idx="85">
                  <c:v>2301</c:v>
                </c:pt>
                <c:pt idx="86">
                  <c:v>2275</c:v>
                </c:pt>
                <c:pt idx="87">
                  <c:v>2237</c:v>
                </c:pt>
                <c:pt idx="88">
                  <c:v>2147</c:v>
                </c:pt>
                <c:pt idx="89">
                  <c:v>2043</c:v>
                </c:pt>
                <c:pt idx="90">
                  <c:v>2058</c:v>
                </c:pt>
                <c:pt idx="91">
                  <c:v>1969</c:v>
                </c:pt>
                <c:pt idx="92">
                  <c:v>1988</c:v>
                </c:pt>
                <c:pt idx="93">
                  <c:v>1982</c:v>
                </c:pt>
                <c:pt idx="94">
                  <c:v>1873</c:v>
                </c:pt>
                <c:pt idx="95">
                  <c:v>1924</c:v>
                </c:pt>
                <c:pt idx="96">
                  <c:v>1861</c:v>
                </c:pt>
                <c:pt idx="97">
                  <c:v>1846</c:v>
                </c:pt>
                <c:pt idx="98">
                  <c:v>1800</c:v>
                </c:pt>
                <c:pt idx="99">
                  <c:v>1710</c:v>
                </c:pt>
                <c:pt idx="100">
                  <c:v>1748</c:v>
                </c:pt>
                <c:pt idx="101">
                  <c:v>1722</c:v>
                </c:pt>
                <c:pt idx="102">
                  <c:v>1624</c:v>
                </c:pt>
                <c:pt idx="103">
                  <c:v>1623</c:v>
                </c:pt>
                <c:pt idx="104">
                  <c:v>1617</c:v>
                </c:pt>
                <c:pt idx="105">
                  <c:v>1613</c:v>
                </c:pt>
                <c:pt idx="106">
                  <c:v>1638</c:v>
                </c:pt>
                <c:pt idx="107">
                  <c:v>1519</c:v>
                </c:pt>
                <c:pt idx="108">
                  <c:v>1538</c:v>
                </c:pt>
                <c:pt idx="109">
                  <c:v>1464</c:v>
                </c:pt>
                <c:pt idx="110">
                  <c:v>1379</c:v>
                </c:pt>
                <c:pt idx="111">
                  <c:v>1410</c:v>
                </c:pt>
                <c:pt idx="112">
                  <c:v>1446</c:v>
                </c:pt>
                <c:pt idx="113">
                  <c:v>1371</c:v>
                </c:pt>
                <c:pt idx="114">
                  <c:v>1317</c:v>
                </c:pt>
                <c:pt idx="115">
                  <c:v>1298</c:v>
                </c:pt>
                <c:pt idx="116">
                  <c:v>1287</c:v>
                </c:pt>
                <c:pt idx="117">
                  <c:v>1274</c:v>
                </c:pt>
                <c:pt idx="118">
                  <c:v>1222</c:v>
                </c:pt>
                <c:pt idx="119">
                  <c:v>1223</c:v>
                </c:pt>
                <c:pt idx="120">
                  <c:v>1215</c:v>
                </c:pt>
                <c:pt idx="121">
                  <c:v>1219</c:v>
                </c:pt>
                <c:pt idx="122">
                  <c:v>1185</c:v>
                </c:pt>
                <c:pt idx="123">
                  <c:v>1212</c:v>
                </c:pt>
                <c:pt idx="124">
                  <c:v>1095</c:v>
                </c:pt>
                <c:pt idx="125">
                  <c:v>1186</c:v>
                </c:pt>
                <c:pt idx="126">
                  <c:v>1070</c:v>
                </c:pt>
                <c:pt idx="127">
                  <c:v>1105</c:v>
                </c:pt>
                <c:pt idx="128">
                  <c:v>1082</c:v>
                </c:pt>
              </c:numCache>
            </c:numRef>
          </c:yVal>
          <c:smooth val="1"/>
        </c:ser>
        <c:ser>
          <c:idx val="1"/>
          <c:order val="1"/>
          <c:tx>
            <c:v>67_8</c:v>
          </c:tx>
          <c:marker>
            <c:symbol val="none"/>
          </c:marker>
          <c:xVal>
            <c:numRef>
              <c:f>Sheet2!$A$1:$A$129</c:f>
              <c:numCache>
                <c:formatCode>General</c:formatCode>
                <c:ptCount val="129"/>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numCache>
            </c:numRef>
          </c:xVal>
          <c:yVal>
            <c:numRef>
              <c:f>Sheet2!$C$1:$C$129</c:f>
              <c:numCache>
                <c:formatCode>General</c:formatCode>
                <c:ptCount val="129"/>
                <c:pt idx="0">
                  <c:v>2125863</c:v>
                </c:pt>
                <c:pt idx="1">
                  <c:v>1240960</c:v>
                </c:pt>
                <c:pt idx="2">
                  <c:v>777448</c:v>
                </c:pt>
                <c:pt idx="3">
                  <c:v>533897</c:v>
                </c:pt>
                <c:pt idx="4">
                  <c:v>391842</c:v>
                </c:pt>
                <c:pt idx="5">
                  <c:v>300153</c:v>
                </c:pt>
                <c:pt idx="6">
                  <c:v>238113</c:v>
                </c:pt>
                <c:pt idx="7">
                  <c:v>193468</c:v>
                </c:pt>
                <c:pt idx="8">
                  <c:v>160659</c:v>
                </c:pt>
                <c:pt idx="9">
                  <c:v>136169</c:v>
                </c:pt>
                <c:pt idx="10">
                  <c:v>116293</c:v>
                </c:pt>
                <c:pt idx="11">
                  <c:v>100928</c:v>
                </c:pt>
                <c:pt idx="12">
                  <c:v>88629</c:v>
                </c:pt>
                <c:pt idx="13">
                  <c:v>78383</c:v>
                </c:pt>
                <c:pt idx="14">
                  <c:v>69270</c:v>
                </c:pt>
                <c:pt idx="15">
                  <c:v>61552</c:v>
                </c:pt>
                <c:pt idx="16">
                  <c:v>55890</c:v>
                </c:pt>
                <c:pt idx="17">
                  <c:v>50185</c:v>
                </c:pt>
                <c:pt idx="18">
                  <c:v>45532</c:v>
                </c:pt>
                <c:pt idx="19">
                  <c:v>41577</c:v>
                </c:pt>
                <c:pt idx="20">
                  <c:v>38536</c:v>
                </c:pt>
                <c:pt idx="21">
                  <c:v>35017</c:v>
                </c:pt>
                <c:pt idx="22">
                  <c:v>32251</c:v>
                </c:pt>
                <c:pt idx="23">
                  <c:v>29867</c:v>
                </c:pt>
                <c:pt idx="24">
                  <c:v>27518</c:v>
                </c:pt>
                <c:pt idx="25">
                  <c:v>25851</c:v>
                </c:pt>
                <c:pt idx="26">
                  <c:v>23668</c:v>
                </c:pt>
                <c:pt idx="27">
                  <c:v>22501</c:v>
                </c:pt>
                <c:pt idx="28">
                  <c:v>20733</c:v>
                </c:pt>
                <c:pt idx="29">
                  <c:v>19785</c:v>
                </c:pt>
                <c:pt idx="30">
                  <c:v>18453</c:v>
                </c:pt>
                <c:pt idx="31">
                  <c:v>16925</c:v>
                </c:pt>
                <c:pt idx="32">
                  <c:v>16245</c:v>
                </c:pt>
                <c:pt idx="33">
                  <c:v>15290</c:v>
                </c:pt>
                <c:pt idx="34">
                  <c:v>14457</c:v>
                </c:pt>
                <c:pt idx="35">
                  <c:v>13611</c:v>
                </c:pt>
                <c:pt idx="36">
                  <c:v>13084</c:v>
                </c:pt>
                <c:pt idx="37">
                  <c:v>12454</c:v>
                </c:pt>
                <c:pt idx="38">
                  <c:v>11681</c:v>
                </c:pt>
                <c:pt idx="39">
                  <c:v>11029</c:v>
                </c:pt>
                <c:pt idx="40">
                  <c:v>10651</c:v>
                </c:pt>
                <c:pt idx="41">
                  <c:v>10068</c:v>
                </c:pt>
                <c:pt idx="42">
                  <c:v>9785</c:v>
                </c:pt>
                <c:pt idx="43">
                  <c:v>9106</c:v>
                </c:pt>
                <c:pt idx="44">
                  <c:v>8717</c:v>
                </c:pt>
                <c:pt idx="45">
                  <c:v>8222</c:v>
                </c:pt>
                <c:pt idx="46">
                  <c:v>7954</c:v>
                </c:pt>
                <c:pt idx="47">
                  <c:v>7561</c:v>
                </c:pt>
                <c:pt idx="48">
                  <c:v>7285</c:v>
                </c:pt>
                <c:pt idx="49">
                  <c:v>7178</c:v>
                </c:pt>
                <c:pt idx="50">
                  <c:v>6644</c:v>
                </c:pt>
                <c:pt idx="51">
                  <c:v>6318</c:v>
                </c:pt>
                <c:pt idx="52">
                  <c:v>6223</c:v>
                </c:pt>
                <c:pt idx="53">
                  <c:v>6050</c:v>
                </c:pt>
                <c:pt idx="54">
                  <c:v>5687</c:v>
                </c:pt>
                <c:pt idx="55">
                  <c:v>5443</c:v>
                </c:pt>
                <c:pt idx="56">
                  <c:v>5226</c:v>
                </c:pt>
                <c:pt idx="57">
                  <c:v>5137</c:v>
                </c:pt>
                <c:pt idx="58">
                  <c:v>4989</c:v>
                </c:pt>
                <c:pt idx="59">
                  <c:v>4798</c:v>
                </c:pt>
                <c:pt idx="60">
                  <c:v>4670</c:v>
                </c:pt>
                <c:pt idx="61">
                  <c:v>4413</c:v>
                </c:pt>
                <c:pt idx="62">
                  <c:v>4256</c:v>
                </c:pt>
                <c:pt idx="63">
                  <c:v>4093</c:v>
                </c:pt>
                <c:pt idx="64">
                  <c:v>4003</c:v>
                </c:pt>
                <c:pt idx="65">
                  <c:v>3836</c:v>
                </c:pt>
                <c:pt idx="66">
                  <c:v>3776</c:v>
                </c:pt>
                <c:pt idx="67">
                  <c:v>3654</c:v>
                </c:pt>
                <c:pt idx="68">
                  <c:v>3501</c:v>
                </c:pt>
                <c:pt idx="69">
                  <c:v>3379</c:v>
                </c:pt>
                <c:pt idx="70">
                  <c:v>3316</c:v>
                </c:pt>
                <c:pt idx="71">
                  <c:v>3266</c:v>
                </c:pt>
                <c:pt idx="72">
                  <c:v>3151</c:v>
                </c:pt>
                <c:pt idx="73">
                  <c:v>2948</c:v>
                </c:pt>
                <c:pt idx="74">
                  <c:v>2946</c:v>
                </c:pt>
                <c:pt idx="75">
                  <c:v>2833</c:v>
                </c:pt>
                <c:pt idx="76">
                  <c:v>2716</c:v>
                </c:pt>
                <c:pt idx="77">
                  <c:v>2668</c:v>
                </c:pt>
                <c:pt idx="78">
                  <c:v>2560</c:v>
                </c:pt>
                <c:pt idx="79">
                  <c:v>2507</c:v>
                </c:pt>
                <c:pt idx="80">
                  <c:v>2384</c:v>
                </c:pt>
                <c:pt idx="81">
                  <c:v>2329</c:v>
                </c:pt>
                <c:pt idx="82">
                  <c:v>2307</c:v>
                </c:pt>
                <c:pt idx="83">
                  <c:v>2206</c:v>
                </c:pt>
                <c:pt idx="84">
                  <c:v>2142</c:v>
                </c:pt>
                <c:pt idx="85">
                  <c:v>2162</c:v>
                </c:pt>
                <c:pt idx="86">
                  <c:v>2139</c:v>
                </c:pt>
                <c:pt idx="87">
                  <c:v>2036</c:v>
                </c:pt>
                <c:pt idx="88">
                  <c:v>1984</c:v>
                </c:pt>
                <c:pt idx="89">
                  <c:v>1951</c:v>
                </c:pt>
                <c:pt idx="90">
                  <c:v>1912</c:v>
                </c:pt>
                <c:pt idx="91">
                  <c:v>1742</c:v>
                </c:pt>
                <c:pt idx="92">
                  <c:v>1756</c:v>
                </c:pt>
                <c:pt idx="93">
                  <c:v>1772</c:v>
                </c:pt>
                <c:pt idx="94">
                  <c:v>1723</c:v>
                </c:pt>
                <c:pt idx="95">
                  <c:v>1642</c:v>
                </c:pt>
                <c:pt idx="96">
                  <c:v>1650</c:v>
                </c:pt>
                <c:pt idx="97">
                  <c:v>1645</c:v>
                </c:pt>
                <c:pt idx="98">
                  <c:v>1505</c:v>
                </c:pt>
                <c:pt idx="99">
                  <c:v>1512</c:v>
                </c:pt>
                <c:pt idx="100">
                  <c:v>1424</c:v>
                </c:pt>
                <c:pt idx="101">
                  <c:v>1442</c:v>
                </c:pt>
                <c:pt idx="102">
                  <c:v>1386</c:v>
                </c:pt>
                <c:pt idx="103">
                  <c:v>1432</c:v>
                </c:pt>
                <c:pt idx="104">
                  <c:v>1360</c:v>
                </c:pt>
                <c:pt idx="105">
                  <c:v>1299</c:v>
                </c:pt>
                <c:pt idx="106">
                  <c:v>1265</c:v>
                </c:pt>
                <c:pt idx="107">
                  <c:v>1306</c:v>
                </c:pt>
                <c:pt idx="108">
                  <c:v>1180</c:v>
                </c:pt>
                <c:pt idx="109">
                  <c:v>1241</c:v>
                </c:pt>
                <c:pt idx="110">
                  <c:v>1224</c:v>
                </c:pt>
                <c:pt idx="111">
                  <c:v>1074</c:v>
                </c:pt>
                <c:pt idx="112">
                  <c:v>1092</c:v>
                </c:pt>
                <c:pt idx="113">
                  <c:v>1047</c:v>
                </c:pt>
                <c:pt idx="114">
                  <c:v>1052</c:v>
                </c:pt>
                <c:pt idx="115">
                  <c:v>1090</c:v>
                </c:pt>
                <c:pt idx="116">
                  <c:v>1004</c:v>
                </c:pt>
                <c:pt idx="117">
                  <c:v>1027</c:v>
                </c:pt>
                <c:pt idx="118">
                  <c:v>965</c:v>
                </c:pt>
                <c:pt idx="119">
                  <c:v>974</c:v>
                </c:pt>
                <c:pt idx="120">
                  <c:v>943</c:v>
                </c:pt>
                <c:pt idx="121">
                  <c:v>930</c:v>
                </c:pt>
                <c:pt idx="122">
                  <c:v>924</c:v>
                </c:pt>
                <c:pt idx="123">
                  <c:v>951</c:v>
                </c:pt>
                <c:pt idx="124">
                  <c:v>883</c:v>
                </c:pt>
                <c:pt idx="125">
                  <c:v>854</c:v>
                </c:pt>
                <c:pt idx="126">
                  <c:v>854</c:v>
                </c:pt>
                <c:pt idx="127">
                  <c:v>842</c:v>
                </c:pt>
                <c:pt idx="128">
                  <c:v>808</c:v>
                </c:pt>
              </c:numCache>
            </c:numRef>
          </c:yVal>
          <c:smooth val="1"/>
        </c:ser>
        <c:ser>
          <c:idx val="2"/>
          <c:order val="2"/>
          <c:tx>
            <c:v>67_16</c:v>
          </c:tx>
          <c:marker>
            <c:symbol val="none"/>
          </c:marker>
          <c:xVal>
            <c:numRef>
              <c:f>Sheet2!$A$1:$A$129</c:f>
              <c:numCache>
                <c:formatCode>General</c:formatCode>
                <c:ptCount val="129"/>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numCache>
            </c:numRef>
          </c:xVal>
          <c:yVal>
            <c:numRef>
              <c:f>Sheet2!$D$1:$D$129</c:f>
              <c:numCache>
                <c:formatCode>General</c:formatCode>
                <c:ptCount val="129"/>
                <c:pt idx="0">
                  <c:v>16851051</c:v>
                </c:pt>
                <c:pt idx="1">
                  <c:v>5423474</c:v>
                </c:pt>
                <c:pt idx="2">
                  <c:v>2455213</c:v>
                </c:pt>
                <c:pt idx="3">
                  <c:v>1373151</c:v>
                </c:pt>
                <c:pt idx="4">
                  <c:v>871285</c:v>
                </c:pt>
                <c:pt idx="5">
                  <c:v>599822</c:v>
                </c:pt>
                <c:pt idx="6">
                  <c:v>434250</c:v>
                </c:pt>
                <c:pt idx="7">
                  <c:v>327331</c:v>
                </c:pt>
                <c:pt idx="8">
                  <c:v>255731</c:v>
                </c:pt>
                <c:pt idx="9">
                  <c:v>202596</c:v>
                </c:pt>
                <c:pt idx="10">
                  <c:v>166978</c:v>
                </c:pt>
                <c:pt idx="11">
                  <c:v>137821</c:v>
                </c:pt>
                <c:pt idx="12">
                  <c:v>116032</c:v>
                </c:pt>
                <c:pt idx="13">
                  <c:v>98931</c:v>
                </c:pt>
                <c:pt idx="14">
                  <c:v>84271</c:v>
                </c:pt>
                <c:pt idx="15">
                  <c:v>72666</c:v>
                </c:pt>
                <c:pt idx="16">
                  <c:v>63901</c:v>
                </c:pt>
                <c:pt idx="17">
                  <c:v>56279</c:v>
                </c:pt>
                <c:pt idx="18">
                  <c:v>49395</c:v>
                </c:pt>
                <c:pt idx="19">
                  <c:v>44280</c:v>
                </c:pt>
                <c:pt idx="20">
                  <c:v>39632</c:v>
                </c:pt>
                <c:pt idx="21">
                  <c:v>35521</c:v>
                </c:pt>
                <c:pt idx="22">
                  <c:v>32085</c:v>
                </c:pt>
                <c:pt idx="23">
                  <c:v>29238</c:v>
                </c:pt>
                <c:pt idx="24">
                  <c:v>26407</c:v>
                </c:pt>
                <c:pt idx="25">
                  <c:v>24014</c:v>
                </c:pt>
                <c:pt idx="26">
                  <c:v>21872</c:v>
                </c:pt>
                <c:pt idx="27">
                  <c:v>20412</c:v>
                </c:pt>
                <c:pt idx="28">
                  <c:v>18439</c:v>
                </c:pt>
                <c:pt idx="29">
                  <c:v>16936</c:v>
                </c:pt>
                <c:pt idx="30">
                  <c:v>15698</c:v>
                </c:pt>
                <c:pt idx="31">
                  <c:v>14487</c:v>
                </c:pt>
                <c:pt idx="32">
                  <c:v>13407</c:v>
                </c:pt>
                <c:pt idx="33">
                  <c:v>12602</c:v>
                </c:pt>
                <c:pt idx="34">
                  <c:v>11632</c:v>
                </c:pt>
                <c:pt idx="35">
                  <c:v>10875</c:v>
                </c:pt>
                <c:pt idx="36">
                  <c:v>10093</c:v>
                </c:pt>
                <c:pt idx="37">
                  <c:v>9606</c:v>
                </c:pt>
                <c:pt idx="38">
                  <c:v>9009</c:v>
                </c:pt>
                <c:pt idx="39">
                  <c:v>8608</c:v>
                </c:pt>
                <c:pt idx="40">
                  <c:v>7969</c:v>
                </c:pt>
                <c:pt idx="41">
                  <c:v>7598</c:v>
                </c:pt>
                <c:pt idx="42">
                  <c:v>6979</c:v>
                </c:pt>
                <c:pt idx="43">
                  <c:v>6596</c:v>
                </c:pt>
                <c:pt idx="44">
                  <c:v>6285</c:v>
                </c:pt>
                <c:pt idx="45">
                  <c:v>6030</c:v>
                </c:pt>
                <c:pt idx="46">
                  <c:v>5730</c:v>
                </c:pt>
                <c:pt idx="47">
                  <c:v>5366</c:v>
                </c:pt>
                <c:pt idx="48">
                  <c:v>5088</c:v>
                </c:pt>
                <c:pt idx="49">
                  <c:v>4933</c:v>
                </c:pt>
                <c:pt idx="50">
                  <c:v>4598</c:v>
                </c:pt>
                <c:pt idx="51">
                  <c:v>4317</c:v>
                </c:pt>
                <c:pt idx="52">
                  <c:v>4186</c:v>
                </c:pt>
                <c:pt idx="53">
                  <c:v>3954</c:v>
                </c:pt>
                <c:pt idx="54">
                  <c:v>3785</c:v>
                </c:pt>
                <c:pt idx="55">
                  <c:v>3642</c:v>
                </c:pt>
                <c:pt idx="56">
                  <c:v>3476</c:v>
                </c:pt>
                <c:pt idx="57">
                  <c:v>3343</c:v>
                </c:pt>
                <c:pt idx="58">
                  <c:v>3185</c:v>
                </c:pt>
                <c:pt idx="59">
                  <c:v>3170</c:v>
                </c:pt>
                <c:pt idx="60">
                  <c:v>2905</c:v>
                </c:pt>
                <c:pt idx="61">
                  <c:v>2665</c:v>
                </c:pt>
                <c:pt idx="62">
                  <c:v>2609</c:v>
                </c:pt>
                <c:pt idx="63">
                  <c:v>2524</c:v>
                </c:pt>
                <c:pt idx="64">
                  <c:v>2454</c:v>
                </c:pt>
                <c:pt idx="65">
                  <c:v>2334</c:v>
                </c:pt>
                <c:pt idx="66">
                  <c:v>2219</c:v>
                </c:pt>
                <c:pt idx="67">
                  <c:v>2138</c:v>
                </c:pt>
                <c:pt idx="68">
                  <c:v>2091</c:v>
                </c:pt>
                <c:pt idx="69">
                  <c:v>1981</c:v>
                </c:pt>
                <c:pt idx="70">
                  <c:v>1957</c:v>
                </c:pt>
                <c:pt idx="71">
                  <c:v>1841</c:v>
                </c:pt>
                <c:pt idx="72">
                  <c:v>1728</c:v>
                </c:pt>
                <c:pt idx="73">
                  <c:v>1711</c:v>
                </c:pt>
                <c:pt idx="74">
                  <c:v>1686</c:v>
                </c:pt>
                <c:pt idx="75">
                  <c:v>1612</c:v>
                </c:pt>
                <c:pt idx="76">
                  <c:v>1507</c:v>
                </c:pt>
                <c:pt idx="77">
                  <c:v>1478</c:v>
                </c:pt>
                <c:pt idx="78">
                  <c:v>1404</c:v>
                </c:pt>
                <c:pt idx="79">
                  <c:v>1315</c:v>
                </c:pt>
                <c:pt idx="80">
                  <c:v>1325</c:v>
                </c:pt>
                <c:pt idx="81">
                  <c:v>1348</c:v>
                </c:pt>
                <c:pt idx="82">
                  <c:v>1203</c:v>
                </c:pt>
                <c:pt idx="83">
                  <c:v>1196</c:v>
                </c:pt>
                <c:pt idx="84">
                  <c:v>1186</c:v>
                </c:pt>
                <c:pt idx="85">
                  <c:v>1139</c:v>
                </c:pt>
                <c:pt idx="86">
                  <c:v>1083</c:v>
                </c:pt>
                <c:pt idx="87">
                  <c:v>1058</c:v>
                </c:pt>
                <c:pt idx="88">
                  <c:v>1016</c:v>
                </c:pt>
                <c:pt idx="89">
                  <c:v>1037</c:v>
                </c:pt>
                <c:pt idx="90">
                  <c:v>969</c:v>
                </c:pt>
                <c:pt idx="91">
                  <c:v>952</c:v>
                </c:pt>
                <c:pt idx="92">
                  <c:v>894</c:v>
                </c:pt>
                <c:pt idx="93">
                  <c:v>925</c:v>
                </c:pt>
                <c:pt idx="94">
                  <c:v>946</c:v>
                </c:pt>
                <c:pt idx="95">
                  <c:v>845</c:v>
                </c:pt>
                <c:pt idx="96">
                  <c:v>846</c:v>
                </c:pt>
                <c:pt idx="97">
                  <c:v>806</c:v>
                </c:pt>
                <c:pt idx="98">
                  <c:v>737</c:v>
                </c:pt>
                <c:pt idx="99">
                  <c:v>701</c:v>
                </c:pt>
                <c:pt idx="100">
                  <c:v>702</c:v>
                </c:pt>
                <c:pt idx="101">
                  <c:v>670</c:v>
                </c:pt>
                <c:pt idx="102">
                  <c:v>658</c:v>
                </c:pt>
                <c:pt idx="103">
                  <c:v>646</c:v>
                </c:pt>
                <c:pt idx="104">
                  <c:v>651</c:v>
                </c:pt>
                <c:pt idx="105">
                  <c:v>630</c:v>
                </c:pt>
                <c:pt idx="106">
                  <c:v>582</c:v>
                </c:pt>
                <c:pt idx="107">
                  <c:v>601</c:v>
                </c:pt>
                <c:pt idx="108">
                  <c:v>628</c:v>
                </c:pt>
                <c:pt idx="109">
                  <c:v>517</c:v>
                </c:pt>
                <c:pt idx="110">
                  <c:v>549</c:v>
                </c:pt>
                <c:pt idx="111">
                  <c:v>526</c:v>
                </c:pt>
                <c:pt idx="112">
                  <c:v>537</c:v>
                </c:pt>
                <c:pt idx="113">
                  <c:v>500</c:v>
                </c:pt>
                <c:pt idx="114">
                  <c:v>496</c:v>
                </c:pt>
                <c:pt idx="115">
                  <c:v>495</c:v>
                </c:pt>
                <c:pt idx="116">
                  <c:v>432</c:v>
                </c:pt>
                <c:pt idx="117">
                  <c:v>482</c:v>
                </c:pt>
                <c:pt idx="118">
                  <c:v>414</c:v>
                </c:pt>
                <c:pt idx="119">
                  <c:v>422</c:v>
                </c:pt>
                <c:pt idx="120">
                  <c:v>434</c:v>
                </c:pt>
                <c:pt idx="121">
                  <c:v>423</c:v>
                </c:pt>
                <c:pt idx="122">
                  <c:v>428</c:v>
                </c:pt>
                <c:pt idx="123">
                  <c:v>445</c:v>
                </c:pt>
                <c:pt idx="124">
                  <c:v>373</c:v>
                </c:pt>
                <c:pt idx="125">
                  <c:v>370</c:v>
                </c:pt>
                <c:pt idx="126">
                  <c:v>368</c:v>
                </c:pt>
                <c:pt idx="127">
                  <c:v>354</c:v>
                </c:pt>
                <c:pt idx="128">
                  <c:v>370</c:v>
                </c:pt>
              </c:numCache>
            </c:numRef>
          </c:yVal>
          <c:smooth val="1"/>
        </c:ser>
        <c:axId val="76651904"/>
        <c:axId val="76654080"/>
      </c:scatterChart>
      <c:valAx>
        <c:axId val="76651904"/>
        <c:scaling>
          <c:orientation val="minMax"/>
          <c:max val="128"/>
          <c:min val="0"/>
        </c:scaling>
        <c:axPos val="b"/>
        <c:majorGridlines/>
        <c:title>
          <c:tx>
            <c:rich>
              <a:bodyPr/>
              <a:lstStyle/>
              <a:p>
                <a:pPr>
                  <a:defRPr/>
                </a:pPr>
                <a:r>
                  <a:rPr lang="en-US"/>
                  <a:t>Window Sizes</a:t>
                </a:r>
              </a:p>
            </c:rich>
          </c:tx>
        </c:title>
        <c:numFmt formatCode="General" sourceLinked="1"/>
        <c:majorTickMark val="none"/>
        <c:tickLblPos val="nextTo"/>
        <c:crossAx val="76654080"/>
        <c:crosses val="autoZero"/>
        <c:crossBetween val="midCat"/>
        <c:majorUnit val="16"/>
      </c:valAx>
      <c:valAx>
        <c:axId val="76654080"/>
        <c:scaling>
          <c:logBase val="10"/>
          <c:orientation val="minMax"/>
          <c:min val="100"/>
        </c:scaling>
        <c:axPos val="l"/>
        <c:majorGridlines/>
        <c:minorGridlines/>
        <c:title>
          <c:tx>
            <c:rich>
              <a:bodyPr/>
              <a:lstStyle/>
              <a:p>
                <a:pPr>
                  <a:defRPr/>
                </a:pPr>
                <a:r>
                  <a:rPr lang="en-US"/>
                  <a:t>Frequency (Thousands)</a:t>
                </a:r>
              </a:p>
            </c:rich>
          </c:tx>
        </c:title>
        <c:numFmt formatCode="General" sourceLinked="1"/>
        <c:majorTickMark val="none"/>
        <c:tickLblPos val="nextTo"/>
        <c:crossAx val="76651904"/>
        <c:crosses val="autoZero"/>
        <c:crossBetween val="midCat"/>
        <c:dispUnits>
          <c:builtInUnit val="thousands"/>
        </c:dispUnits>
      </c:valAx>
    </c:plotArea>
    <c:legend>
      <c:legendPos val="r"/>
      <c:layout>
        <c:manualLayout>
          <c:xMode val="edge"/>
          <c:yMode val="edge"/>
          <c:x val="0.5364280327028087"/>
          <c:y val="7.8340730136005801E-2"/>
          <c:w val="0.18685310887863166"/>
          <c:h val="0.2559357096491971"/>
        </c:manualLayout>
      </c:layout>
      <c:spPr>
        <a:solidFill>
          <a:schemeClr val="bg1"/>
        </a:solidFill>
      </c:spPr>
    </c:legend>
    <c:plotVisOnly val="1"/>
  </c:chart>
  <c:txPr>
    <a:bodyPr/>
    <a:lstStyle/>
    <a:p>
      <a:pPr>
        <a:defRPr sz="800">
          <a:latin typeface="Aharoni" pitchFamily="2" charset="-79"/>
          <a:cs typeface="Aharoni" pitchFamily="2" charset="-79"/>
        </a:defRPr>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scatterChart>
        <c:scatterStyle val="smoothMarker"/>
        <c:ser>
          <c:idx val="0"/>
          <c:order val="0"/>
          <c:tx>
            <c:v>|N|=1.5k</c:v>
          </c:tx>
          <c:spPr>
            <a:ln>
              <a:solidFill>
                <a:srgbClr val="FFC000"/>
              </a:solidFill>
            </a:ln>
          </c:spPr>
          <c:marker>
            <c:symbol val="none"/>
          </c:marker>
          <c:xVal>
            <c:numRef>
              <c:f>Sheet3!$A$1:$A$129</c:f>
              <c:numCache>
                <c:formatCode>General</c:formatCode>
                <c:ptCount val="129"/>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numCache>
            </c:numRef>
          </c:xVal>
          <c:yVal>
            <c:numRef>
              <c:f>Sheet3!$B$1:$B$129</c:f>
              <c:numCache>
                <c:formatCode>General</c:formatCode>
                <c:ptCount val="129"/>
                <c:pt idx="0">
                  <c:v>17132840</c:v>
                </c:pt>
                <c:pt idx="1">
                  <c:v>5300431</c:v>
                </c:pt>
                <c:pt idx="2">
                  <c:v>2384118</c:v>
                </c:pt>
                <c:pt idx="3">
                  <c:v>1334248</c:v>
                </c:pt>
                <c:pt idx="4">
                  <c:v>847756</c:v>
                </c:pt>
                <c:pt idx="5">
                  <c:v>584176</c:v>
                </c:pt>
                <c:pt idx="6">
                  <c:v>425110</c:v>
                </c:pt>
                <c:pt idx="7">
                  <c:v>322805</c:v>
                </c:pt>
                <c:pt idx="8">
                  <c:v>252349</c:v>
                </c:pt>
                <c:pt idx="9">
                  <c:v>201133</c:v>
                </c:pt>
                <c:pt idx="10">
                  <c:v>164589</c:v>
                </c:pt>
                <c:pt idx="11">
                  <c:v>136899</c:v>
                </c:pt>
                <c:pt idx="12">
                  <c:v>115114</c:v>
                </c:pt>
                <c:pt idx="13">
                  <c:v>97548</c:v>
                </c:pt>
                <c:pt idx="14">
                  <c:v>84755</c:v>
                </c:pt>
                <c:pt idx="15">
                  <c:v>73296</c:v>
                </c:pt>
                <c:pt idx="16">
                  <c:v>64178</c:v>
                </c:pt>
                <c:pt idx="17">
                  <c:v>56602</c:v>
                </c:pt>
                <c:pt idx="18">
                  <c:v>49833</c:v>
                </c:pt>
                <c:pt idx="19">
                  <c:v>44473</c:v>
                </c:pt>
                <c:pt idx="20">
                  <c:v>39893</c:v>
                </c:pt>
                <c:pt idx="21">
                  <c:v>35615</c:v>
                </c:pt>
                <c:pt idx="22">
                  <c:v>32412</c:v>
                </c:pt>
                <c:pt idx="23">
                  <c:v>29273</c:v>
                </c:pt>
                <c:pt idx="24">
                  <c:v>26453</c:v>
                </c:pt>
                <c:pt idx="25">
                  <c:v>24423</c:v>
                </c:pt>
                <c:pt idx="26">
                  <c:v>22507</c:v>
                </c:pt>
                <c:pt idx="27">
                  <c:v>20316</c:v>
                </c:pt>
                <c:pt idx="28">
                  <c:v>18689</c:v>
                </c:pt>
                <c:pt idx="29">
                  <c:v>17428</c:v>
                </c:pt>
                <c:pt idx="30">
                  <c:v>16380</c:v>
                </c:pt>
                <c:pt idx="31">
                  <c:v>15073</c:v>
                </c:pt>
                <c:pt idx="32">
                  <c:v>13872</c:v>
                </c:pt>
                <c:pt idx="33">
                  <c:v>12705</c:v>
                </c:pt>
                <c:pt idx="34">
                  <c:v>12167</c:v>
                </c:pt>
                <c:pt idx="35">
                  <c:v>11082</c:v>
                </c:pt>
                <c:pt idx="36">
                  <c:v>10530</c:v>
                </c:pt>
                <c:pt idx="37">
                  <c:v>9974</c:v>
                </c:pt>
                <c:pt idx="38">
                  <c:v>8983</c:v>
                </c:pt>
                <c:pt idx="39">
                  <c:v>8729</c:v>
                </c:pt>
                <c:pt idx="40">
                  <c:v>8244</c:v>
                </c:pt>
                <c:pt idx="41">
                  <c:v>7710</c:v>
                </c:pt>
                <c:pt idx="42">
                  <c:v>7158</c:v>
                </c:pt>
                <c:pt idx="43">
                  <c:v>6666</c:v>
                </c:pt>
                <c:pt idx="44">
                  <c:v>6513</c:v>
                </c:pt>
                <c:pt idx="45">
                  <c:v>6074</c:v>
                </c:pt>
                <c:pt idx="46">
                  <c:v>5784</c:v>
                </c:pt>
                <c:pt idx="47">
                  <c:v>5396</c:v>
                </c:pt>
                <c:pt idx="48">
                  <c:v>5198</c:v>
                </c:pt>
                <c:pt idx="49">
                  <c:v>4980</c:v>
                </c:pt>
                <c:pt idx="50">
                  <c:v>4762</c:v>
                </c:pt>
                <c:pt idx="51">
                  <c:v>4552</c:v>
                </c:pt>
                <c:pt idx="52">
                  <c:v>4330</c:v>
                </c:pt>
                <c:pt idx="53">
                  <c:v>4108</c:v>
                </c:pt>
                <c:pt idx="54">
                  <c:v>3937</c:v>
                </c:pt>
                <c:pt idx="55">
                  <c:v>3787</c:v>
                </c:pt>
                <c:pt idx="56">
                  <c:v>3476</c:v>
                </c:pt>
                <c:pt idx="57">
                  <c:v>3400</c:v>
                </c:pt>
                <c:pt idx="58">
                  <c:v>3310</c:v>
                </c:pt>
                <c:pt idx="59">
                  <c:v>3142</c:v>
                </c:pt>
                <c:pt idx="60">
                  <c:v>2975</c:v>
                </c:pt>
                <c:pt idx="61">
                  <c:v>2851</c:v>
                </c:pt>
                <c:pt idx="62">
                  <c:v>2714</c:v>
                </c:pt>
                <c:pt idx="63">
                  <c:v>2619</c:v>
                </c:pt>
                <c:pt idx="64">
                  <c:v>2505</c:v>
                </c:pt>
                <c:pt idx="65">
                  <c:v>2372</c:v>
                </c:pt>
                <c:pt idx="66">
                  <c:v>2415</c:v>
                </c:pt>
                <c:pt idx="67">
                  <c:v>2197</c:v>
                </c:pt>
                <c:pt idx="68">
                  <c:v>2099</c:v>
                </c:pt>
                <c:pt idx="69">
                  <c:v>2077</c:v>
                </c:pt>
                <c:pt idx="70">
                  <c:v>1979</c:v>
                </c:pt>
                <c:pt idx="71">
                  <c:v>1898</c:v>
                </c:pt>
                <c:pt idx="72">
                  <c:v>1822</c:v>
                </c:pt>
                <c:pt idx="73">
                  <c:v>1854</c:v>
                </c:pt>
                <c:pt idx="74">
                  <c:v>1645</c:v>
                </c:pt>
                <c:pt idx="75">
                  <c:v>1720</c:v>
                </c:pt>
                <c:pt idx="76">
                  <c:v>1621</c:v>
                </c:pt>
                <c:pt idx="77">
                  <c:v>1492</c:v>
                </c:pt>
                <c:pt idx="78">
                  <c:v>1498</c:v>
                </c:pt>
                <c:pt idx="79">
                  <c:v>1411</c:v>
                </c:pt>
                <c:pt idx="80">
                  <c:v>1393</c:v>
                </c:pt>
                <c:pt idx="81">
                  <c:v>1382</c:v>
                </c:pt>
                <c:pt idx="82">
                  <c:v>1329</c:v>
                </c:pt>
                <c:pt idx="83">
                  <c:v>1239</c:v>
                </c:pt>
                <c:pt idx="84">
                  <c:v>1229</c:v>
                </c:pt>
                <c:pt idx="85">
                  <c:v>1171</c:v>
                </c:pt>
                <c:pt idx="86">
                  <c:v>1161</c:v>
                </c:pt>
                <c:pt idx="87">
                  <c:v>1111</c:v>
                </c:pt>
                <c:pt idx="88">
                  <c:v>1111</c:v>
                </c:pt>
                <c:pt idx="89">
                  <c:v>1002</c:v>
                </c:pt>
                <c:pt idx="90">
                  <c:v>1050</c:v>
                </c:pt>
                <c:pt idx="91">
                  <c:v>1018</c:v>
                </c:pt>
                <c:pt idx="92">
                  <c:v>975</c:v>
                </c:pt>
                <c:pt idx="93">
                  <c:v>915</c:v>
                </c:pt>
                <c:pt idx="94">
                  <c:v>930</c:v>
                </c:pt>
                <c:pt idx="95">
                  <c:v>857</c:v>
                </c:pt>
                <c:pt idx="96">
                  <c:v>856</c:v>
                </c:pt>
                <c:pt idx="97">
                  <c:v>800</c:v>
                </c:pt>
                <c:pt idx="98">
                  <c:v>809</c:v>
                </c:pt>
                <c:pt idx="99">
                  <c:v>745</c:v>
                </c:pt>
                <c:pt idx="100">
                  <c:v>740</c:v>
                </c:pt>
                <c:pt idx="101">
                  <c:v>714</c:v>
                </c:pt>
                <c:pt idx="102">
                  <c:v>696</c:v>
                </c:pt>
                <c:pt idx="103">
                  <c:v>618</c:v>
                </c:pt>
                <c:pt idx="104">
                  <c:v>645</c:v>
                </c:pt>
                <c:pt idx="105">
                  <c:v>656</c:v>
                </c:pt>
                <c:pt idx="106">
                  <c:v>608</c:v>
                </c:pt>
                <c:pt idx="107">
                  <c:v>610</c:v>
                </c:pt>
                <c:pt idx="108">
                  <c:v>616</c:v>
                </c:pt>
                <c:pt idx="109">
                  <c:v>634</c:v>
                </c:pt>
                <c:pt idx="110">
                  <c:v>606</c:v>
                </c:pt>
                <c:pt idx="111">
                  <c:v>563</c:v>
                </c:pt>
                <c:pt idx="112">
                  <c:v>545</c:v>
                </c:pt>
                <c:pt idx="113">
                  <c:v>502</c:v>
                </c:pt>
                <c:pt idx="114">
                  <c:v>514</c:v>
                </c:pt>
                <c:pt idx="115">
                  <c:v>511</c:v>
                </c:pt>
                <c:pt idx="116">
                  <c:v>472</c:v>
                </c:pt>
                <c:pt idx="117">
                  <c:v>427</c:v>
                </c:pt>
                <c:pt idx="118">
                  <c:v>505</c:v>
                </c:pt>
                <c:pt idx="119">
                  <c:v>414</c:v>
                </c:pt>
                <c:pt idx="120">
                  <c:v>443</c:v>
                </c:pt>
                <c:pt idx="121">
                  <c:v>442</c:v>
                </c:pt>
                <c:pt idx="122">
                  <c:v>438</c:v>
                </c:pt>
                <c:pt idx="123">
                  <c:v>428</c:v>
                </c:pt>
                <c:pt idx="124">
                  <c:v>405</c:v>
                </c:pt>
                <c:pt idx="125">
                  <c:v>433</c:v>
                </c:pt>
                <c:pt idx="126">
                  <c:v>375</c:v>
                </c:pt>
                <c:pt idx="127">
                  <c:v>366</c:v>
                </c:pt>
                <c:pt idx="128">
                  <c:v>379</c:v>
                </c:pt>
              </c:numCache>
            </c:numRef>
          </c:yVal>
          <c:smooth val="1"/>
        </c:ser>
        <c:ser>
          <c:idx val="1"/>
          <c:order val="1"/>
          <c:tx>
            <c:v>|N|=3k</c:v>
          </c:tx>
          <c:marker>
            <c:symbol val="none"/>
          </c:marker>
          <c:xVal>
            <c:numRef>
              <c:f>Sheet3!$A$1:$A$129</c:f>
              <c:numCache>
                <c:formatCode>General</c:formatCode>
                <c:ptCount val="129"/>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numCache>
            </c:numRef>
          </c:xVal>
          <c:yVal>
            <c:numRef>
              <c:f>Sheet3!$C$1:$C$129</c:f>
              <c:numCache>
                <c:formatCode>General</c:formatCode>
                <c:ptCount val="129"/>
                <c:pt idx="0">
                  <c:v>2125863</c:v>
                </c:pt>
                <c:pt idx="1">
                  <c:v>1240960</c:v>
                </c:pt>
                <c:pt idx="2">
                  <c:v>777448</c:v>
                </c:pt>
                <c:pt idx="3">
                  <c:v>533897</c:v>
                </c:pt>
                <c:pt idx="4">
                  <c:v>391842</c:v>
                </c:pt>
                <c:pt idx="5">
                  <c:v>300153</c:v>
                </c:pt>
                <c:pt idx="6">
                  <c:v>238113</c:v>
                </c:pt>
                <c:pt idx="7">
                  <c:v>193468</c:v>
                </c:pt>
                <c:pt idx="8">
                  <c:v>160659</c:v>
                </c:pt>
                <c:pt idx="9">
                  <c:v>136169</c:v>
                </c:pt>
                <c:pt idx="10">
                  <c:v>116293</c:v>
                </c:pt>
                <c:pt idx="11">
                  <c:v>100928</c:v>
                </c:pt>
                <c:pt idx="12">
                  <c:v>88629</c:v>
                </c:pt>
                <c:pt idx="13">
                  <c:v>78383</c:v>
                </c:pt>
                <c:pt idx="14">
                  <c:v>69270</c:v>
                </c:pt>
                <c:pt idx="15">
                  <c:v>61552</c:v>
                </c:pt>
                <c:pt idx="16">
                  <c:v>55890</c:v>
                </c:pt>
                <c:pt idx="17">
                  <c:v>50185</c:v>
                </c:pt>
                <c:pt idx="18">
                  <c:v>45532</c:v>
                </c:pt>
                <c:pt idx="19">
                  <c:v>41577</c:v>
                </c:pt>
                <c:pt idx="20">
                  <c:v>38536</c:v>
                </c:pt>
                <c:pt idx="21">
                  <c:v>35017</c:v>
                </c:pt>
                <c:pt idx="22">
                  <c:v>32251</c:v>
                </c:pt>
                <c:pt idx="23">
                  <c:v>29867</c:v>
                </c:pt>
                <c:pt idx="24">
                  <c:v>27518</c:v>
                </c:pt>
                <c:pt idx="25">
                  <c:v>25851</c:v>
                </c:pt>
                <c:pt idx="26">
                  <c:v>23668</c:v>
                </c:pt>
                <c:pt idx="27">
                  <c:v>22501</c:v>
                </c:pt>
                <c:pt idx="28">
                  <c:v>20733</c:v>
                </c:pt>
                <c:pt idx="29">
                  <c:v>19785</c:v>
                </c:pt>
                <c:pt idx="30">
                  <c:v>18453</c:v>
                </c:pt>
                <c:pt idx="31">
                  <c:v>16925</c:v>
                </c:pt>
                <c:pt idx="32">
                  <c:v>16245</c:v>
                </c:pt>
                <c:pt idx="33">
                  <c:v>15290</c:v>
                </c:pt>
                <c:pt idx="34">
                  <c:v>14457</c:v>
                </c:pt>
                <c:pt idx="35">
                  <c:v>13611</c:v>
                </c:pt>
                <c:pt idx="36">
                  <c:v>13084</c:v>
                </c:pt>
                <c:pt idx="37">
                  <c:v>12454</c:v>
                </c:pt>
                <c:pt idx="38">
                  <c:v>11681</c:v>
                </c:pt>
                <c:pt idx="39">
                  <c:v>11029</c:v>
                </c:pt>
                <c:pt idx="40">
                  <c:v>10651</c:v>
                </c:pt>
                <c:pt idx="41">
                  <c:v>10068</c:v>
                </c:pt>
                <c:pt idx="42">
                  <c:v>9785</c:v>
                </c:pt>
                <c:pt idx="43">
                  <c:v>9106</c:v>
                </c:pt>
                <c:pt idx="44">
                  <c:v>8717</c:v>
                </c:pt>
                <c:pt idx="45">
                  <c:v>8222</c:v>
                </c:pt>
                <c:pt idx="46">
                  <c:v>7954</c:v>
                </c:pt>
                <c:pt idx="47">
                  <c:v>7561</c:v>
                </c:pt>
                <c:pt idx="48">
                  <c:v>7285</c:v>
                </c:pt>
                <c:pt idx="49">
                  <c:v>7178</c:v>
                </c:pt>
                <c:pt idx="50">
                  <c:v>6644</c:v>
                </c:pt>
                <c:pt idx="51">
                  <c:v>6318</c:v>
                </c:pt>
                <c:pt idx="52">
                  <c:v>6223</c:v>
                </c:pt>
                <c:pt idx="53">
                  <c:v>6050</c:v>
                </c:pt>
                <c:pt idx="54">
                  <c:v>5687</c:v>
                </c:pt>
                <c:pt idx="55">
                  <c:v>5443</c:v>
                </c:pt>
                <c:pt idx="56">
                  <c:v>5226</c:v>
                </c:pt>
                <c:pt idx="57">
                  <c:v>5137</c:v>
                </c:pt>
                <c:pt idx="58">
                  <c:v>4989</c:v>
                </c:pt>
                <c:pt idx="59">
                  <c:v>4798</c:v>
                </c:pt>
                <c:pt idx="60">
                  <c:v>4670</c:v>
                </c:pt>
                <c:pt idx="61">
                  <c:v>4413</c:v>
                </c:pt>
                <c:pt idx="62">
                  <c:v>4256</c:v>
                </c:pt>
                <c:pt idx="63">
                  <c:v>4093</c:v>
                </c:pt>
                <c:pt idx="64">
                  <c:v>4003</c:v>
                </c:pt>
                <c:pt idx="65">
                  <c:v>3836</c:v>
                </c:pt>
                <c:pt idx="66">
                  <c:v>3776</c:v>
                </c:pt>
                <c:pt idx="67">
                  <c:v>3654</c:v>
                </c:pt>
                <c:pt idx="68">
                  <c:v>3501</c:v>
                </c:pt>
                <c:pt idx="69">
                  <c:v>3379</c:v>
                </c:pt>
                <c:pt idx="70">
                  <c:v>3316</c:v>
                </c:pt>
                <c:pt idx="71">
                  <c:v>3266</c:v>
                </c:pt>
                <c:pt idx="72">
                  <c:v>3151</c:v>
                </c:pt>
                <c:pt idx="73">
                  <c:v>2948</c:v>
                </c:pt>
                <c:pt idx="74">
                  <c:v>2946</c:v>
                </c:pt>
                <c:pt idx="75">
                  <c:v>2833</c:v>
                </c:pt>
                <c:pt idx="76">
                  <c:v>2716</c:v>
                </c:pt>
                <c:pt idx="77">
                  <c:v>2668</c:v>
                </c:pt>
                <c:pt idx="78">
                  <c:v>2560</c:v>
                </c:pt>
                <c:pt idx="79">
                  <c:v>2507</c:v>
                </c:pt>
                <c:pt idx="80">
                  <c:v>2384</c:v>
                </c:pt>
                <c:pt idx="81">
                  <c:v>2329</c:v>
                </c:pt>
                <c:pt idx="82">
                  <c:v>2307</c:v>
                </c:pt>
                <c:pt idx="83">
                  <c:v>2206</c:v>
                </c:pt>
                <c:pt idx="84">
                  <c:v>2142</c:v>
                </c:pt>
                <c:pt idx="85">
                  <c:v>2162</c:v>
                </c:pt>
                <c:pt idx="86">
                  <c:v>2139</c:v>
                </c:pt>
                <c:pt idx="87">
                  <c:v>2036</c:v>
                </c:pt>
                <c:pt idx="88">
                  <c:v>1984</c:v>
                </c:pt>
                <c:pt idx="89">
                  <c:v>1951</c:v>
                </c:pt>
                <c:pt idx="90">
                  <c:v>1912</c:v>
                </c:pt>
                <c:pt idx="91">
                  <c:v>1742</c:v>
                </c:pt>
                <c:pt idx="92">
                  <c:v>1756</c:v>
                </c:pt>
                <c:pt idx="93">
                  <c:v>1772</c:v>
                </c:pt>
                <c:pt idx="94">
                  <c:v>1723</c:v>
                </c:pt>
                <c:pt idx="95">
                  <c:v>1642</c:v>
                </c:pt>
                <c:pt idx="96">
                  <c:v>1650</c:v>
                </c:pt>
                <c:pt idx="97">
                  <c:v>1645</c:v>
                </c:pt>
                <c:pt idx="98">
                  <c:v>1505</c:v>
                </c:pt>
                <c:pt idx="99">
                  <c:v>1512</c:v>
                </c:pt>
                <c:pt idx="100">
                  <c:v>1424</c:v>
                </c:pt>
                <c:pt idx="101">
                  <c:v>1442</c:v>
                </c:pt>
                <c:pt idx="102">
                  <c:v>1386</c:v>
                </c:pt>
                <c:pt idx="103">
                  <c:v>1432</c:v>
                </c:pt>
                <c:pt idx="104">
                  <c:v>1360</c:v>
                </c:pt>
                <c:pt idx="105">
                  <c:v>1299</c:v>
                </c:pt>
                <c:pt idx="106">
                  <c:v>1265</c:v>
                </c:pt>
                <c:pt idx="107">
                  <c:v>1306</c:v>
                </c:pt>
                <c:pt idx="108">
                  <c:v>1180</c:v>
                </c:pt>
                <c:pt idx="109">
                  <c:v>1241</c:v>
                </c:pt>
                <c:pt idx="110">
                  <c:v>1224</c:v>
                </c:pt>
                <c:pt idx="111">
                  <c:v>1074</c:v>
                </c:pt>
                <c:pt idx="112">
                  <c:v>1092</c:v>
                </c:pt>
                <c:pt idx="113">
                  <c:v>1047</c:v>
                </c:pt>
                <c:pt idx="114">
                  <c:v>1052</c:v>
                </c:pt>
                <c:pt idx="115">
                  <c:v>1090</c:v>
                </c:pt>
                <c:pt idx="116">
                  <c:v>1004</c:v>
                </c:pt>
                <c:pt idx="117">
                  <c:v>1027</c:v>
                </c:pt>
                <c:pt idx="118">
                  <c:v>965</c:v>
                </c:pt>
                <c:pt idx="119">
                  <c:v>974</c:v>
                </c:pt>
                <c:pt idx="120">
                  <c:v>943</c:v>
                </c:pt>
                <c:pt idx="121">
                  <c:v>930</c:v>
                </c:pt>
                <c:pt idx="122">
                  <c:v>924</c:v>
                </c:pt>
                <c:pt idx="123">
                  <c:v>951</c:v>
                </c:pt>
                <c:pt idx="124">
                  <c:v>883</c:v>
                </c:pt>
                <c:pt idx="125">
                  <c:v>854</c:v>
                </c:pt>
                <c:pt idx="126">
                  <c:v>854</c:v>
                </c:pt>
                <c:pt idx="127">
                  <c:v>842</c:v>
                </c:pt>
                <c:pt idx="128">
                  <c:v>808</c:v>
                </c:pt>
              </c:numCache>
            </c:numRef>
          </c:yVal>
          <c:smooth val="1"/>
        </c:ser>
        <c:ser>
          <c:idx val="2"/>
          <c:order val="2"/>
          <c:tx>
            <c:v>|N|=6k</c:v>
          </c:tx>
          <c:marker>
            <c:symbol val="none"/>
          </c:marker>
          <c:xVal>
            <c:numRef>
              <c:f>Sheet3!$A$1:$A$129</c:f>
              <c:numCache>
                <c:formatCode>General</c:formatCode>
                <c:ptCount val="129"/>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numCache>
            </c:numRef>
          </c:xVal>
          <c:yVal>
            <c:numRef>
              <c:f>Sheet3!$D$1:$D$129</c:f>
              <c:numCache>
                <c:formatCode>General</c:formatCode>
                <c:ptCount val="129"/>
                <c:pt idx="0">
                  <c:v>145155</c:v>
                </c:pt>
                <c:pt idx="1">
                  <c:v>147102</c:v>
                </c:pt>
                <c:pt idx="2">
                  <c:v>126829</c:v>
                </c:pt>
                <c:pt idx="3">
                  <c:v>107714</c:v>
                </c:pt>
                <c:pt idx="4">
                  <c:v>92040</c:v>
                </c:pt>
                <c:pt idx="5">
                  <c:v>79621</c:v>
                </c:pt>
                <c:pt idx="6">
                  <c:v>69734</c:v>
                </c:pt>
                <c:pt idx="7">
                  <c:v>61719</c:v>
                </c:pt>
                <c:pt idx="8">
                  <c:v>55415</c:v>
                </c:pt>
                <c:pt idx="9">
                  <c:v>49422</c:v>
                </c:pt>
                <c:pt idx="10">
                  <c:v>45004</c:v>
                </c:pt>
                <c:pt idx="11">
                  <c:v>40738</c:v>
                </c:pt>
                <c:pt idx="12">
                  <c:v>36877</c:v>
                </c:pt>
                <c:pt idx="13">
                  <c:v>33939</c:v>
                </c:pt>
                <c:pt idx="14">
                  <c:v>31742</c:v>
                </c:pt>
                <c:pt idx="15">
                  <c:v>29099</c:v>
                </c:pt>
                <c:pt idx="16">
                  <c:v>27186</c:v>
                </c:pt>
                <c:pt idx="17">
                  <c:v>25256</c:v>
                </c:pt>
                <c:pt idx="18">
                  <c:v>23825</c:v>
                </c:pt>
                <c:pt idx="19">
                  <c:v>21831</c:v>
                </c:pt>
                <c:pt idx="20">
                  <c:v>20645</c:v>
                </c:pt>
                <c:pt idx="21">
                  <c:v>19354</c:v>
                </c:pt>
                <c:pt idx="22">
                  <c:v>18347</c:v>
                </c:pt>
                <c:pt idx="23">
                  <c:v>17497</c:v>
                </c:pt>
                <c:pt idx="24">
                  <c:v>16396</c:v>
                </c:pt>
                <c:pt idx="25">
                  <c:v>15639</c:v>
                </c:pt>
                <c:pt idx="26">
                  <c:v>14687</c:v>
                </c:pt>
                <c:pt idx="27">
                  <c:v>14053</c:v>
                </c:pt>
                <c:pt idx="28">
                  <c:v>13398</c:v>
                </c:pt>
                <c:pt idx="29">
                  <c:v>12711</c:v>
                </c:pt>
                <c:pt idx="30">
                  <c:v>12034</c:v>
                </c:pt>
                <c:pt idx="31">
                  <c:v>11723</c:v>
                </c:pt>
                <c:pt idx="32">
                  <c:v>11225</c:v>
                </c:pt>
                <c:pt idx="33">
                  <c:v>10726</c:v>
                </c:pt>
                <c:pt idx="34">
                  <c:v>10169</c:v>
                </c:pt>
                <c:pt idx="35">
                  <c:v>9776</c:v>
                </c:pt>
                <c:pt idx="36">
                  <c:v>9441</c:v>
                </c:pt>
                <c:pt idx="37">
                  <c:v>9126</c:v>
                </c:pt>
                <c:pt idx="38">
                  <c:v>8757</c:v>
                </c:pt>
                <c:pt idx="39">
                  <c:v>8238</c:v>
                </c:pt>
                <c:pt idx="40">
                  <c:v>7926</c:v>
                </c:pt>
                <c:pt idx="41">
                  <c:v>7732</c:v>
                </c:pt>
                <c:pt idx="42">
                  <c:v>7423</c:v>
                </c:pt>
                <c:pt idx="43">
                  <c:v>7290</c:v>
                </c:pt>
                <c:pt idx="44">
                  <c:v>6998</c:v>
                </c:pt>
                <c:pt idx="45">
                  <c:v>6679</c:v>
                </c:pt>
                <c:pt idx="46">
                  <c:v>6613</c:v>
                </c:pt>
                <c:pt idx="47">
                  <c:v>6152</c:v>
                </c:pt>
                <c:pt idx="48">
                  <c:v>5944</c:v>
                </c:pt>
                <c:pt idx="49">
                  <c:v>5817</c:v>
                </c:pt>
                <c:pt idx="50">
                  <c:v>5669</c:v>
                </c:pt>
                <c:pt idx="51">
                  <c:v>5694</c:v>
                </c:pt>
                <c:pt idx="52">
                  <c:v>5377</c:v>
                </c:pt>
                <c:pt idx="53">
                  <c:v>5272</c:v>
                </c:pt>
                <c:pt idx="54">
                  <c:v>5015</c:v>
                </c:pt>
                <c:pt idx="55">
                  <c:v>4925</c:v>
                </c:pt>
                <c:pt idx="56">
                  <c:v>4802</c:v>
                </c:pt>
                <c:pt idx="57">
                  <c:v>4595</c:v>
                </c:pt>
                <c:pt idx="58">
                  <c:v>4516</c:v>
                </c:pt>
                <c:pt idx="59">
                  <c:v>4403</c:v>
                </c:pt>
                <c:pt idx="60">
                  <c:v>4235</c:v>
                </c:pt>
                <c:pt idx="61">
                  <c:v>4068</c:v>
                </c:pt>
                <c:pt idx="62">
                  <c:v>4046</c:v>
                </c:pt>
                <c:pt idx="63">
                  <c:v>3867</c:v>
                </c:pt>
                <c:pt idx="64">
                  <c:v>3843</c:v>
                </c:pt>
                <c:pt idx="65">
                  <c:v>3735</c:v>
                </c:pt>
                <c:pt idx="66">
                  <c:v>3642</c:v>
                </c:pt>
                <c:pt idx="67">
                  <c:v>3557</c:v>
                </c:pt>
                <c:pt idx="68">
                  <c:v>3429</c:v>
                </c:pt>
                <c:pt idx="69">
                  <c:v>3336</c:v>
                </c:pt>
                <c:pt idx="70">
                  <c:v>3245</c:v>
                </c:pt>
                <c:pt idx="71">
                  <c:v>3214</c:v>
                </c:pt>
                <c:pt idx="72">
                  <c:v>3087</c:v>
                </c:pt>
                <c:pt idx="73">
                  <c:v>2957</c:v>
                </c:pt>
                <c:pt idx="74">
                  <c:v>2959</c:v>
                </c:pt>
                <c:pt idx="75">
                  <c:v>2957</c:v>
                </c:pt>
                <c:pt idx="76">
                  <c:v>2897</c:v>
                </c:pt>
                <c:pt idx="77">
                  <c:v>2831</c:v>
                </c:pt>
                <c:pt idx="78">
                  <c:v>2697</c:v>
                </c:pt>
                <c:pt idx="79">
                  <c:v>2671</c:v>
                </c:pt>
                <c:pt idx="80">
                  <c:v>2619</c:v>
                </c:pt>
                <c:pt idx="81">
                  <c:v>2575</c:v>
                </c:pt>
                <c:pt idx="82">
                  <c:v>2563</c:v>
                </c:pt>
                <c:pt idx="83">
                  <c:v>2460</c:v>
                </c:pt>
                <c:pt idx="84">
                  <c:v>2347</c:v>
                </c:pt>
                <c:pt idx="85">
                  <c:v>2338</c:v>
                </c:pt>
                <c:pt idx="86">
                  <c:v>2235</c:v>
                </c:pt>
                <c:pt idx="87">
                  <c:v>2321</c:v>
                </c:pt>
                <c:pt idx="88">
                  <c:v>2235</c:v>
                </c:pt>
                <c:pt idx="89">
                  <c:v>2100</c:v>
                </c:pt>
                <c:pt idx="90">
                  <c:v>2096</c:v>
                </c:pt>
                <c:pt idx="91">
                  <c:v>2097</c:v>
                </c:pt>
                <c:pt idx="92">
                  <c:v>2064</c:v>
                </c:pt>
                <c:pt idx="93">
                  <c:v>1985</c:v>
                </c:pt>
                <c:pt idx="94">
                  <c:v>1893</c:v>
                </c:pt>
                <c:pt idx="95">
                  <c:v>1915</c:v>
                </c:pt>
                <c:pt idx="96">
                  <c:v>1862</c:v>
                </c:pt>
                <c:pt idx="97">
                  <c:v>1839</c:v>
                </c:pt>
                <c:pt idx="98">
                  <c:v>1816</c:v>
                </c:pt>
                <c:pt idx="99">
                  <c:v>1721</c:v>
                </c:pt>
                <c:pt idx="100">
                  <c:v>1783</c:v>
                </c:pt>
                <c:pt idx="101">
                  <c:v>1679</c:v>
                </c:pt>
                <c:pt idx="102">
                  <c:v>1746</c:v>
                </c:pt>
                <c:pt idx="103">
                  <c:v>1641</c:v>
                </c:pt>
                <c:pt idx="104">
                  <c:v>1637</c:v>
                </c:pt>
                <c:pt idx="105">
                  <c:v>1637</c:v>
                </c:pt>
                <c:pt idx="106">
                  <c:v>1518</c:v>
                </c:pt>
                <c:pt idx="107">
                  <c:v>1442</c:v>
                </c:pt>
                <c:pt idx="108">
                  <c:v>1539</c:v>
                </c:pt>
                <c:pt idx="109">
                  <c:v>1494</c:v>
                </c:pt>
                <c:pt idx="110">
                  <c:v>1462</c:v>
                </c:pt>
                <c:pt idx="111">
                  <c:v>1428</c:v>
                </c:pt>
                <c:pt idx="112">
                  <c:v>1461</c:v>
                </c:pt>
                <c:pt idx="113">
                  <c:v>1405</c:v>
                </c:pt>
                <c:pt idx="114">
                  <c:v>1384</c:v>
                </c:pt>
                <c:pt idx="115">
                  <c:v>1355</c:v>
                </c:pt>
                <c:pt idx="116">
                  <c:v>1310</c:v>
                </c:pt>
                <c:pt idx="117">
                  <c:v>1307</c:v>
                </c:pt>
                <c:pt idx="118">
                  <c:v>1247</c:v>
                </c:pt>
                <c:pt idx="119">
                  <c:v>1233</c:v>
                </c:pt>
                <c:pt idx="120">
                  <c:v>1219</c:v>
                </c:pt>
                <c:pt idx="121">
                  <c:v>1204</c:v>
                </c:pt>
                <c:pt idx="122">
                  <c:v>1212</c:v>
                </c:pt>
                <c:pt idx="123">
                  <c:v>1199</c:v>
                </c:pt>
                <c:pt idx="124">
                  <c:v>1160</c:v>
                </c:pt>
                <c:pt idx="125">
                  <c:v>1205</c:v>
                </c:pt>
                <c:pt idx="126">
                  <c:v>1121</c:v>
                </c:pt>
                <c:pt idx="127">
                  <c:v>1021</c:v>
                </c:pt>
                <c:pt idx="128">
                  <c:v>1066</c:v>
                </c:pt>
              </c:numCache>
            </c:numRef>
          </c:yVal>
          <c:smooth val="1"/>
        </c:ser>
        <c:axId val="76667904"/>
        <c:axId val="76690560"/>
      </c:scatterChart>
      <c:valAx>
        <c:axId val="76667904"/>
        <c:scaling>
          <c:orientation val="minMax"/>
          <c:max val="128"/>
          <c:min val="0"/>
        </c:scaling>
        <c:axPos val="b"/>
        <c:majorGridlines/>
        <c:title>
          <c:tx>
            <c:rich>
              <a:bodyPr/>
              <a:lstStyle/>
              <a:p>
                <a:pPr>
                  <a:defRPr/>
                </a:pPr>
                <a:r>
                  <a:rPr lang="en-US"/>
                  <a:t>Window Sizes</a:t>
                </a:r>
              </a:p>
            </c:rich>
          </c:tx>
        </c:title>
        <c:numFmt formatCode="General" sourceLinked="1"/>
        <c:majorTickMark val="none"/>
        <c:tickLblPos val="nextTo"/>
        <c:crossAx val="76690560"/>
        <c:crosses val="autoZero"/>
        <c:crossBetween val="midCat"/>
        <c:majorUnit val="16"/>
      </c:valAx>
      <c:valAx>
        <c:axId val="76690560"/>
        <c:scaling>
          <c:logBase val="10"/>
          <c:orientation val="minMax"/>
          <c:min val="100"/>
        </c:scaling>
        <c:axPos val="l"/>
        <c:majorGridlines/>
        <c:minorGridlines/>
        <c:title>
          <c:tx>
            <c:rich>
              <a:bodyPr/>
              <a:lstStyle/>
              <a:p>
                <a:pPr>
                  <a:defRPr/>
                </a:pPr>
                <a:r>
                  <a:rPr lang="en-US"/>
                  <a:t>Frequency (Thousands)</a:t>
                </a:r>
              </a:p>
            </c:rich>
          </c:tx>
        </c:title>
        <c:numFmt formatCode="General" sourceLinked="1"/>
        <c:majorTickMark val="none"/>
        <c:tickLblPos val="nextTo"/>
        <c:crossAx val="76667904"/>
        <c:crosses val="autoZero"/>
        <c:crossBetween val="midCat"/>
        <c:dispUnits>
          <c:builtInUnit val="thousands"/>
        </c:dispUnits>
      </c:valAx>
    </c:plotArea>
    <c:legend>
      <c:legendPos val="r"/>
      <c:layout>
        <c:manualLayout>
          <c:xMode val="edge"/>
          <c:yMode val="edge"/>
          <c:x val="0.47999085788433765"/>
          <c:y val="7.2124075399665949E-2"/>
          <c:w val="0.20785042319148322"/>
          <c:h val="0.4018667979002632"/>
        </c:manualLayout>
      </c:layout>
      <c:spPr>
        <a:solidFill>
          <a:sysClr val="window" lastClr="FFFFFF"/>
        </a:solidFill>
      </c:spPr>
    </c:legend>
    <c:plotVisOnly val="1"/>
  </c:chart>
  <c:txPr>
    <a:bodyPr/>
    <a:lstStyle/>
    <a:p>
      <a:pPr>
        <a:defRPr sz="800">
          <a:latin typeface="Aharoni" pitchFamily="2" charset="-79"/>
          <a:cs typeface="Aharoni" pitchFamily="2" charset="-79"/>
        </a:defRPr>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refined!$L$3</c:f>
              <c:strCache>
                <c:ptCount val="1"/>
                <c:pt idx="0">
                  <c:v>G-Shards</c:v>
                </c:pt>
              </c:strCache>
            </c:strRef>
          </c:tx>
          <c:spPr>
            <a:solidFill>
              <a:srgbClr val="FFC000"/>
            </a:solidFill>
          </c:spPr>
          <c:cat>
            <c:multiLvlStrRef>
              <c:f>refined!$J$4:$K$30</c:f>
              <c:multiLvlStrCache>
                <c:ptCount val="27"/>
                <c:lvl>
                  <c:pt idx="0">
                    <c:v>6k</c:v>
                  </c:pt>
                  <c:pt idx="1">
                    <c:v>3k</c:v>
                  </c:pt>
                  <c:pt idx="2">
                    <c:v>1.5k</c:v>
                  </c:pt>
                  <c:pt idx="3">
                    <c:v>6k</c:v>
                  </c:pt>
                  <c:pt idx="4">
                    <c:v>3k</c:v>
                  </c:pt>
                  <c:pt idx="5">
                    <c:v>1.5k</c:v>
                  </c:pt>
                  <c:pt idx="6">
                    <c:v>6k</c:v>
                  </c:pt>
                  <c:pt idx="7">
                    <c:v>3k</c:v>
                  </c:pt>
                  <c:pt idx="8">
                    <c:v>1.5k</c:v>
                  </c:pt>
                  <c:pt idx="9">
                    <c:v>6k</c:v>
                  </c:pt>
                  <c:pt idx="10">
                    <c:v>3k</c:v>
                  </c:pt>
                  <c:pt idx="11">
                    <c:v>1.5k</c:v>
                  </c:pt>
                  <c:pt idx="12">
                    <c:v>6k</c:v>
                  </c:pt>
                  <c:pt idx="13">
                    <c:v>3k</c:v>
                  </c:pt>
                  <c:pt idx="14">
                    <c:v>1.5k</c:v>
                  </c:pt>
                  <c:pt idx="15">
                    <c:v>6k</c:v>
                  </c:pt>
                  <c:pt idx="16">
                    <c:v>3k</c:v>
                  </c:pt>
                  <c:pt idx="17">
                    <c:v>1.5k</c:v>
                  </c:pt>
                  <c:pt idx="18">
                    <c:v>6k</c:v>
                  </c:pt>
                  <c:pt idx="19">
                    <c:v>3k</c:v>
                  </c:pt>
                  <c:pt idx="20">
                    <c:v>1.5k</c:v>
                  </c:pt>
                  <c:pt idx="21">
                    <c:v>6k</c:v>
                  </c:pt>
                  <c:pt idx="22">
                    <c:v>3k</c:v>
                  </c:pt>
                  <c:pt idx="23">
                    <c:v>1.5k</c:v>
                  </c:pt>
                  <c:pt idx="24">
                    <c:v>6k</c:v>
                  </c:pt>
                  <c:pt idx="25">
                    <c:v>3k</c:v>
                  </c:pt>
                  <c:pt idx="26">
                    <c:v>1.5k</c:v>
                  </c:pt>
                </c:lvl>
                <c:lvl>
                  <c:pt idx="0">
                    <c:v>33_2</c:v>
                  </c:pt>
                  <c:pt idx="3">
                    <c:v>33_4</c:v>
                  </c:pt>
                  <c:pt idx="6">
                    <c:v>33_8</c:v>
                  </c:pt>
                  <c:pt idx="9">
                    <c:v>67_4</c:v>
                  </c:pt>
                  <c:pt idx="12">
                    <c:v>67_8</c:v>
                  </c:pt>
                  <c:pt idx="15">
                    <c:v>67_16</c:v>
                  </c:pt>
                  <c:pt idx="18">
                    <c:v>134_8</c:v>
                  </c:pt>
                  <c:pt idx="21">
                    <c:v>134_16</c:v>
                  </c:pt>
                  <c:pt idx="24">
                    <c:v>134_33</c:v>
                  </c:pt>
                </c:lvl>
              </c:multiLvlStrCache>
            </c:multiLvlStrRef>
          </c:cat>
          <c:val>
            <c:numRef>
              <c:f>refined!$L$4:$L$30</c:f>
              <c:numCache>
                <c:formatCode>General</c:formatCode>
                <c:ptCount val="27"/>
                <c:pt idx="0">
                  <c:v>1.0525519913008021</c:v>
                </c:pt>
                <c:pt idx="1">
                  <c:v>1.0279240859045775</c:v>
                </c:pt>
                <c:pt idx="2">
                  <c:v>1</c:v>
                </c:pt>
                <c:pt idx="3">
                  <c:v>1.3394046486339524</c:v>
                </c:pt>
                <c:pt idx="4">
                  <c:v>1.5167527524806306</c:v>
                </c:pt>
                <c:pt idx="5">
                  <c:v>2.1600091749354355</c:v>
                </c:pt>
                <c:pt idx="6">
                  <c:v>1.575107040913416</c:v>
                </c:pt>
                <c:pt idx="7">
                  <c:v>2.2473579584069658</c:v>
                </c:pt>
                <c:pt idx="8">
                  <c:v>4.5210853608807851</c:v>
                </c:pt>
                <c:pt idx="9">
                  <c:v>2.699393434823977</c:v>
                </c:pt>
                <c:pt idx="10">
                  <c:v>2.6728795704770971</c:v>
                </c:pt>
                <c:pt idx="11">
                  <c:v>3.0973987358977841</c:v>
                </c:pt>
                <c:pt idx="12">
                  <c:v>2.6740943998912603</c:v>
                </c:pt>
                <c:pt idx="13">
                  <c:v>3.5427568981921982</c:v>
                </c:pt>
                <c:pt idx="14">
                  <c:v>5.7226281092836828</c:v>
                </c:pt>
                <c:pt idx="15">
                  <c:v>3.8721965475057782</c:v>
                </c:pt>
                <c:pt idx="16">
                  <c:v>6.4122094603778734</c:v>
                </c:pt>
                <c:pt idx="17">
                  <c:v>11.23694270762539</c:v>
                </c:pt>
                <c:pt idx="18">
                  <c:v>4.6601875764577745</c:v>
                </c:pt>
                <c:pt idx="19">
                  <c:v>5.2426940328938434</c:v>
                </c:pt>
                <c:pt idx="20">
                  <c:v>6.946539010466223</c:v>
                </c:pt>
                <c:pt idx="21">
                  <c:v>5.7169617371211094</c:v>
                </c:pt>
                <c:pt idx="22">
                  <c:v>8.0422386842462963</c:v>
                </c:pt>
                <c:pt idx="23">
                  <c:v>12.076185945358162</c:v>
                </c:pt>
                <c:pt idx="24">
                  <c:v>9.9569372706266357</c:v>
                </c:pt>
                <c:pt idx="25">
                  <c:v>19.466910765257591</c:v>
                </c:pt>
                <c:pt idx="26">
                  <c:v>35.533267636264775</c:v>
                </c:pt>
              </c:numCache>
            </c:numRef>
          </c:val>
        </c:ser>
        <c:ser>
          <c:idx val="1"/>
          <c:order val="1"/>
          <c:tx>
            <c:strRef>
              <c:f>refined!$M$3</c:f>
              <c:strCache>
                <c:ptCount val="1"/>
                <c:pt idx="0">
                  <c:v>CW</c:v>
                </c:pt>
              </c:strCache>
            </c:strRef>
          </c:tx>
          <c:cat>
            <c:multiLvlStrRef>
              <c:f>refined!$J$4:$K$30</c:f>
              <c:multiLvlStrCache>
                <c:ptCount val="27"/>
                <c:lvl>
                  <c:pt idx="0">
                    <c:v>6k</c:v>
                  </c:pt>
                  <c:pt idx="1">
                    <c:v>3k</c:v>
                  </c:pt>
                  <c:pt idx="2">
                    <c:v>1.5k</c:v>
                  </c:pt>
                  <c:pt idx="3">
                    <c:v>6k</c:v>
                  </c:pt>
                  <c:pt idx="4">
                    <c:v>3k</c:v>
                  </c:pt>
                  <c:pt idx="5">
                    <c:v>1.5k</c:v>
                  </c:pt>
                  <c:pt idx="6">
                    <c:v>6k</c:v>
                  </c:pt>
                  <c:pt idx="7">
                    <c:v>3k</c:v>
                  </c:pt>
                  <c:pt idx="8">
                    <c:v>1.5k</c:v>
                  </c:pt>
                  <c:pt idx="9">
                    <c:v>6k</c:v>
                  </c:pt>
                  <c:pt idx="10">
                    <c:v>3k</c:v>
                  </c:pt>
                  <c:pt idx="11">
                    <c:v>1.5k</c:v>
                  </c:pt>
                  <c:pt idx="12">
                    <c:v>6k</c:v>
                  </c:pt>
                  <c:pt idx="13">
                    <c:v>3k</c:v>
                  </c:pt>
                  <c:pt idx="14">
                    <c:v>1.5k</c:v>
                  </c:pt>
                  <c:pt idx="15">
                    <c:v>6k</c:v>
                  </c:pt>
                  <c:pt idx="16">
                    <c:v>3k</c:v>
                  </c:pt>
                  <c:pt idx="17">
                    <c:v>1.5k</c:v>
                  </c:pt>
                  <c:pt idx="18">
                    <c:v>6k</c:v>
                  </c:pt>
                  <c:pt idx="19">
                    <c:v>3k</c:v>
                  </c:pt>
                  <c:pt idx="20">
                    <c:v>1.5k</c:v>
                  </c:pt>
                  <c:pt idx="21">
                    <c:v>6k</c:v>
                  </c:pt>
                  <c:pt idx="22">
                    <c:v>3k</c:v>
                  </c:pt>
                  <c:pt idx="23">
                    <c:v>1.5k</c:v>
                  </c:pt>
                  <c:pt idx="24">
                    <c:v>6k</c:v>
                  </c:pt>
                  <c:pt idx="25">
                    <c:v>3k</c:v>
                  </c:pt>
                  <c:pt idx="26">
                    <c:v>1.5k</c:v>
                  </c:pt>
                </c:lvl>
                <c:lvl>
                  <c:pt idx="0">
                    <c:v>33_2</c:v>
                  </c:pt>
                  <c:pt idx="3">
                    <c:v>33_4</c:v>
                  </c:pt>
                  <c:pt idx="6">
                    <c:v>33_8</c:v>
                  </c:pt>
                  <c:pt idx="9">
                    <c:v>67_4</c:v>
                  </c:pt>
                  <c:pt idx="12">
                    <c:v>67_8</c:v>
                  </c:pt>
                  <c:pt idx="15">
                    <c:v>67_16</c:v>
                  </c:pt>
                  <c:pt idx="18">
                    <c:v>134_8</c:v>
                  </c:pt>
                  <c:pt idx="21">
                    <c:v>134_16</c:v>
                  </c:pt>
                  <c:pt idx="24">
                    <c:v>134_33</c:v>
                  </c:pt>
                </c:lvl>
              </c:multiLvlStrCache>
            </c:multiLvlStrRef>
          </c:cat>
          <c:val>
            <c:numRef>
              <c:f>refined!$M$4:$M$30</c:f>
              <c:numCache>
                <c:formatCode>General</c:formatCode>
                <c:ptCount val="27"/>
                <c:pt idx="0">
                  <c:v>1.1193676090797879</c:v>
                </c:pt>
                <c:pt idx="1">
                  <c:v>1.127582574418923</c:v>
                </c:pt>
                <c:pt idx="2">
                  <c:v>1.1741963436183227</c:v>
                </c:pt>
                <c:pt idx="3">
                  <c:v>1.3161190023107245</c:v>
                </c:pt>
                <c:pt idx="4">
                  <c:v>1.3629706402066057</c:v>
                </c:pt>
                <c:pt idx="5">
                  <c:v>1.4970861084681255</c:v>
                </c:pt>
                <c:pt idx="6">
                  <c:v>1.4648888813375021</c:v>
                </c:pt>
                <c:pt idx="7">
                  <c:v>1.4935690498844616</c:v>
                </c:pt>
                <c:pt idx="8">
                  <c:v>1.7346234878347138</c:v>
                </c:pt>
                <c:pt idx="9">
                  <c:v>2.9167204703003944</c:v>
                </c:pt>
                <c:pt idx="10">
                  <c:v>2.5784032214217754</c:v>
                </c:pt>
                <c:pt idx="11">
                  <c:v>2.6682241402745692</c:v>
                </c:pt>
                <c:pt idx="12">
                  <c:v>2.7587246839744459</c:v>
                </c:pt>
                <c:pt idx="13">
                  <c:v>2.6945680984096776</c:v>
                </c:pt>
                <c:pt idx="14">
                  <c:v>3.076432309365225</c:v>
                </c:pt>
                <c:pt idx="15">
                  <c:v>2.9562491504689365</c:v>
                </c:pt>
                <c:pt idx="16">
                  <c:v>3.2087212858502157</c:v>
                </c:pt>
                <c:pt idx="17">
                  <c:v>3.6630674867473205</c:v>
                </c:pt>
                <c:pt idx="18">
                  <c:v>5.0314156585564698</c:v>
                </c:pt>
                <c:pt idx="19">
                  <c:v>4.8196360608943873</c:v>
                </c:pt>
                <c:pt idx="20">
                  <c:v>5.1801685469620766</c:v>
                </c:pt>
                <c:pt idx="21">
                  <c:v>5.2495752344705719</c:v>
                </c:pt>
                <c:pt idx="22">
                  <c:v>5.3825693217344019</c:v>
                </c:pt>
                <c:pt idx="23">
                  <c:v>6.0261485659915728</c:v>
                </c:pt>
                <c:pt idx="24">
                  <c:v>6.6645796520320717</c:v>
                </c:pt>
                <c:pt idx="25">
                  <c:v>7.4420110099225223</c:v>
                </c:pt>
                <c:pt idx="26">
                  <c:v>8.6210666711974984</c:v>
                </c:pt>
              </c:numCache>
            </c:numRef>
          </c:val>
        </c:ser>
        <c:axId val="76707712"/>
        <c:axId val="76709248"/>
      </c:barChart>
      <c:catAx>
        <c:axId val="76707712"/>
        <c:scaling>
          <c:orientation val="minMax"/>
        </c:scaling>
        <c:axPos val="b"/>
        <c:tickLblPos val="nextTo"/>
        <c:crossAx val="76709248"/>
        <c:crosses val="autoZero"/>
        <c:auto val="1"/>
        <c:lblAlgn val="ctr"/>
        <c:lblOffset val="0"/>
        <c:tickLblSkip val="1"/>
      </c:catAx>
      <c:valAx>
        <c:axId val="76709248"/>
        <c:scaling>
          <c:orientation val="minMax"/>
          <c:max val="20"/>
        </c:scaling>
        <c:axPos val="l"/>
        <c:majorGridlines/>
        <c:minorGridlines/>
        <c:numFmt formatCode="General" sourceLinked="1"/>
        <c:majorTickMark val="none"/>
        <c:tickLblPos val="nextTo"/>
        <c:crossAx val="76707712"/>
        <c:crosses val="autoZero"/>
        <c:crossBetween val="between"/>
        <c:majorUnit val="5"/>
        <c:minorUnit val="1"/>
      </c:valAx>
    </c:plotArea>
    <c:legend>
      <c:legendPos val="r"/>
      <c:layout>
        <c:manualLayout>
          <c:xMode val="edge"/>
          <c:yMode val="edge"/>
          <c:x val="7.2320128798333203E-2"/>
          <c:y val="0.12197739510802207"/>
          <c:w val="0.14867849698934693"/>
          <c:h val="0.17518900605921836"/>
        </c:manualLayout>
      </c:layout>
      <c:spPr>
        <a:solidFill>
          <a:schemeClr val="bg1"/>
        </a:solidFill>
      </c:spPr>
    </c:legend>
    <c:plotVisOnly val="1"/>
  </c:chart>
  <c:txPr>
    <a:bodyPr/>
    <a:lstStyle/>
    <a:p>
      <a:pPr>
        <a:defRPr sz="800">
          <a:latin typeface="Aharoni" pitchFamily="2" charset="-79"/>
          <a:cs typeface="Aharoni" pitchFamily="2" charset="-79"/>
        </a:defRPr>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37FE41-CD0B-44D1-A31F-CA86698A727B}" type="datetimeFigureOut">
              <a:rPr lang="en-US" smtClean="0"/>
              <a:pPr/>
              <a:t>7/8/2014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2ACC39-3492-4C7B-9BBC-328C7F6A4CC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02ACC39-3492-4C7B-9BBC-328C7F6A4CC0}"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The global memory store efficiency is the ratio of the global memory store throughput achieved by the program to the global memory store throughput that is actually needed by the program. It indicates how well the threads within a kernel write to the global memory: a high value shows that more store operations are </a:t>
            </a:r>
            <a:r>
              <a:rPr lang="en-US" sz="1200" kern="1200" baseline="0" dirty="0" err="1" smtClean="0">
                <a:solidFill>
                  <a:schemeClr val="tx1"/>
                </a:solidFill>
                <a:latin typeface="+mn-lt"/>
                <a:ea typeface="+mn-ea"/>
                <a:cs typeface="+mn-cs"/>
              </a:rPr>
              <a:t>fullfilled</a:t>
            </a:r>
            <a:r>
              <a:rPr lang="en-US" sz="1200" kern="1200" baseline="0" dirty="0" smtClean="0">
                <a:solidFill>
                  <a:schemeClr val="tx1"/>
                </a:solidFill>
                <a:latin typeface="+mn-lt"/>
                <a:ea typeface="+mn-ea"/>
                <a:cs typeface="+mn-cs"/>
              </a:rPr>
              <a:t> with coalesced writes. The average of this value across all kernel iterations during a run is the average global memory store efficiency.</a:t>
            </a:r>
          </a:p>
          <a:p>
            <a:r>
              <a:rPr lang="en-US" sz="1200" kern="1200" baseline="0" dirty="0" smtClean="0">
                <a:solidFill>
                  <a:schemeClr val="tx1"/>
                </a:solidFill>
                <a:latin typeface="+mn-lt"/>
                <a:ea typeface="+mn-ea"/>
                <a:cs typeface="+mn-cs"/>
              </a:rPr>
              <a:t>The global memory load efficiency indicates the ratio of achieved global memory load throughput to required load throughput.</a:t>
            </a:r>
          </a:p>
          <a:p>
            <a:r>
              <a:rPr lang="en-US" sz="1200" kern="1200" baseline="0" dirty="0" smtClean="0">
                <a:solidFill>
                  <a:schemeClr val="tx1"/>
                </a:solidFill>
                <a:latin typeface="+mn-lt"/>
                <a:ea typeface="+mn-ea"/>
                <a:cs typeface="+mn-cs"/>
              </a:rPr>
              <a:t>Finally, the warp execution efficiency is defined as the ratio of the average active threads in a warp to the maximum possible active threads in a warp per multiprocessor. It indicates how well GPU hardware resources are utilized.</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For both </a:t>
            </a:r>
            <a:r>
              <a:rPr lang="en-US" sz="1200" kern="1200" baseline="0" dirty="0" err="1" smtClean="0">
                <a:solidFill>
                  <a:schemeClr val="tx1"/>
                </a:solidFill>
                <a:latin typeface="+mn-lt"/>
                <a:ea typeface="+mn-ea"/>
                <a:cs typeface="+mn-cs"/>
              </a:rPr>
              <a:t>CuSha</a:t>
            </a:r>
            <a:r>
              <a:rPr lang="en-US" sz="1200" kern="1200" baseline="0" dirty="0" smtClean="0">
                <a:solidFill>
                  <a:schemeClr val="tx1"/>
                </a:solidFill>
                <a:latin typeface="+mn-lt"/>
                <a:ea typeface="+mn-ea"/>
                <a:cs typeface="+mn-cs"/>
              </a:rPr>
              <a:t>-GS and </a:t>
            </a:r>
            <a:r>
              <a:rPr lang="en-US" sz="1200" kern="1200" baseline="0" dirty="0" err="1" smtClean="0">
                <a:solidFill>
                  <a:schemeClr val="tx1"/>
                </a:solidFill>
                <a:latin typeface="+mn-lt"/>
                <a:ea typeface="+mn-ea"/>
                <a:cs typeface="+mn-cs"/>
              </a:rPr>
              <a:t>CuSha</a:t>
            </a:r>
            <a:r>
              <a:rPr lang="en-US" sz="1200" kern="1200" baseline="0" dirty="0" smtClean="0">
                <a:solidFill>
                  <a:schemeClr val="tx1"/>
                </a:solidFill>
                <a:latin typeface="+mn-lt"/>
                <a:ea typeface="+mn-ea"/>
                <a:cs typeface="+mn-cs"/>
              </a:rPr>
              <a:t>-CW, the average global memory load is higher than store mainly because of the heavy, but coalesced, memory reads of shard entries.</a:t>
            </a:r>
          </a:p>
          <a:p>
            <a:r>
              <a:rPr lang="en-US" sz="1200" kern="1200" baseline="0" dirty="0" smtClean="0">
                <a:solidFill>
                  <a:schemeClr val="tx1"/>
                </a:solidFill>
                <a:latin typeface="+mn-lt"/>
                <a:ea typeface="+mn-ea"/>
                <a:cs typeface="+mn-cs"/>
              </a:rPr>
              <a:t>VWC-CSR has a much lower warp execution efficiency compared to </a:t>
            </a:r>
            <a:r>
              <a:rPr lang="en-US" sz="1200" kern="1200" baseline="0" dirty="0" err="1" smtClean="0">
                <a:solidFill>
                  <a:schemeClr val="tx1"/>
                </a:solidFill>
                <a:latin typeface="+mn-lt"/>
                <a:ea typeface="+mn-ea"/>
                <a:cs typeface="+mn-cs"/>
              </a:rPr>
              <a:t>CuSha</a:t>
            </a:r>
            <a:r>
              <a:rPr lang="en-US" sz="1200" kern="1200" baseline="0" dirty="0" smtClean="0">
                <a:solidFill>
                  <a:schemeClr val="tx1"/>
                </a:solidFill>
                <a:latin typeface="+mn-lt"/>
                <a:ea typeface="+mn-ea"/>
                <a:cs typeface="+mn-cs"/>
              </a:rPr>
              <a:t> mainly due to the impact of different number of neighbors in VWC-CSR. Since </a:t>
            </a:r>
            <a:r>
              <a:rPr lang="en-US" sz="1200" kern="1200" baseline="0" dirty="0" err="1" smtClean="0">
                <a:solidFill>
                  <a:schemeClr val="tx1"/>
                </a:solidFill>
                <a:latin typeface="+mn-lt"/>
                <a:ea typeface="+mn-ea"/>
                <a:cs typeface="+mn-cs"/>
              </a:rPr>
              <a:t>CuSha</a:t>
            </a:r>
            <a:r>
              <a:rPr lang="en-US" sz="1200" kern="1200" baseline="0" dirty="0" smtClean="0">
                <a:solidFill>
                  <a:schemeClr val="tx1"/>
                </a:solidFill>
                <a:latin typeface="+mn-lt"/>
                <a:ea typeface="+mn-ea"/>
                <a:cs typeface="+mn-cs"/>
              </a:rPr>
              <a:t> organizes graph edges in large shards, this effect is heavily reduced.</a:t>
            </a:r>
          </a:p>
          <a:p>
            <a:endParaRPr lang="en-US" dirty="0"/>
          </a:p>
        </p:txBody>
      </p:sp>
      <p:sp>
        <p:nvSpPr>
          <p:cNvPr id="4" name="Slide Number Placeholder 3"/>
          <p:cNvSpPr>
            <a:spLocks noGrp="1"/>
          </p:cNvSpPr>
          <p:nvPr>
            <p:ph type="sldNum" sz="quarter" idx="10"/>
          </p:nvPr>
        </p:nvSpPr>
        <p:spPr/>
        <p:txBody>
          <a:bodyPr/>
          <a:lstStyle/>
          <a:p>
            <a:fld id="{502ACC39-3492-4C7B-9BBC-328C7F6A4CC0}" type="slidenum">
              <a:rPr lang="en-US" smtClean="0"/>
              <a:pPr/>
              <a:t>17</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Memory allocation times are not included</a:t>
            </a:r>
            <a:r>
              <a:rPr lang="en-US" baseline="0" dirty="0" smtClean="0"/>
              <a:t> in processing time measurements.</a:t>
            </a:r>
            <a:endParaRPr lang="en-US" dirty="0" smtClean="0"/>
          </a:p>
        </p:txBody>
      </p:sp>
      <p:sp>
        <p:nvSpPr>
          <p:cNvPr id="4" name="Slide Number Placeholder 3"/>
          <p:cNvSpPr>
            <a:spLocks noGrp="1"/>
          </p:cNvSpPr>
          <p:nvPr>
            <p:ph type="sldNum" sz="quarter" idx="10"/>
          </p:nvPr>
        </p:nvSpPr>
        <p:spPr/>
        <p:txBody>
          <a:bodyPr/>
          <a:lstStyle/>
          <a:p>
            <a:fld id="{502ACC39-3492-4C7B-9BBC-328C7F6A4CC0}" type="slidenum">
              <a:rPr lang="en-US" smtClean="0"/>
              <a:pPr/>
              <a:t>23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the first two frequency</a:t>
            </a:r>
            <a:r>
              <a:rPr lang="en-US" baseline="0" dirty="0" smtClean="0"/>
              <a:t> distribution of different window sizes, |N| is set to 3k.</a:t>
            </a:r>
            <a:endParaRPr lang="en-US" dirty="0"/>
          </a:p>
        </p:txBody>
      </p:sp>
      <p:sp>
        <p:nvSpPr>
          <p:cNvPr id="4" name="Slide Number Placeholder 3"/>
          <p:cNvSpPr>
            <a:spLocks noGrp="1"/>
          </p:cNvSpPr>
          <p:nvPr>
            <p:ph type="sldNum" sz="quarter" idx="10"/>
          </p:nvPr>
        </p:nvSpPr>
        <p:spPr/>
        <p:txBody>
          <a:bodyPr/>
          <a:lstStyle/>
          <a:p>
            <a:fld id="{502ACC39-3492-4C7B-9BBC-328C7F6A4CC0}" type="slidenum">
              <a:rPr lang="en-US" smtClean="0"/>
              <a:pPr/>
              <a:t>24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SIMT is the term coined</a:t>
            </a:r>
            <a:r>
              <a:rPr lang="en-US" baseline="0" dirty="0" smtClean="0"/>
              <a:t> by </a:t>
            </a:r>
            <a:r>
              <a:rPr lang="en-US" baseline="0" dirty="0" err="1" smtClean="0"/>
              <a:t>Nvidia</a:t>
            </a:r>
            <a:r>
              <a:rPr lang="en-US" baseline="0" dirty="0" smtClean="0"/>
              <a:t> to emphasize on the fact threads in different warps can take different execution paths. And also threads inside a warp can take different execution paths by having all threads take all the paths while in each phase irrelevant threads are disabled.</a:t>
            </a:r>
          </a:p>
          <a:p>
            <a:r>
              <a:rPr lang="en-US" baseline="0" dirty="0" smtClean="0"/>
              <a:t>A warp is a group of 32 threads executing instructions in lockstep. Threads inside a warp are SIMD.</a:t>
            </a:r>
          </a:p>
          <a:p>
            <a:r>
              <a:rPr lang="en-US" baseline="0" dirty="0" smtClean="0"/>
              <a:t>The figure is very simplified.</a:t>
            </a:r>
          </a:p>
          <a:p>
            <a:endParaRPr lang="en-US" baseline="0" dirty="0" smtClean="0"/>
          </a:p>
          <a:p>
            <a:r>
              <a:rPr lang="en-US" baseline="0" dirty="0" smtClean="0"/>
              <a:t>Here we only focus on graphs fitting into GPU memory.</a:t>
            </a:r>
            <a:endParaRPr lang="en-US" dirty="0"/>
          </a:p>
        </p:txBody>
      </p:sp>
      <p:sp>
        <p:nvSpPr>
          <p:cNvPr id="4" name="Slide Number Placeholder 3"/>
          <p:cNvSpPr>
            <a:spLocks noGrp="1"/>
          </p:cNvSpPr>
          <p:nvPr>
            <p:ph type="sldNum" sz="quarter" idx="10"/>
          </p:nvPr>
        </p:nvSpPr>
        <p:spPr/>
        <p:txBody>
          <a:bodyPr/>
          <a:lstStyle/>
          <a:p>
            <a:fld id="{502ACC39-3492-4C7B-9BBC-328C7F6A4CC0}"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consider</a:t>
            </a:r>
            <a:r>
              <a:rPr lang="en-US" baseline="0" dirty="0" smtClean="0"/>
              <a:t> the virtual warp centric technique because it’s the closest to our solution in which same algorithms can be implemented.</a:t>
            </a:r>
            <a:endParaRPr lang="en-US" dirty="0"/>
          </a:p>
        </p:txBody>
      </p:sp>
      <p:sp>
        <p:nvSpPr>
          <p:cNvPr id="4" name="Slide Number Placeholder 3"/>
          <p:cNvSpPr>
            <a:spLocks noGrp="1"/>
          </p:cNvSpPr>
          <p:nvPr>
            <p:ph type="sldNum" sz="quarter" idx="10"/>
          </p:nvPr>
        </p:nvSpPr>
        <p:spPr/>
        <p:txBody>
          <a:bodyPr/>
          <a:lstStyle/>
          <a:p>
            <a:fld id="{502ACC39-3492-4C7B-9BBC-328C7F6A4CC0}"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chose two shards for the representation of example graph. Number</a:t>
            </a:r>
            <a:r>
              <a:rPr lang="en-US" baseline="0" dirty="0" smtClean="0"/>
              <a:t> of shards</a:t>
            </a:r>
            <a:r>
              <a:rPr lang="en-US" dirty="0" smtClean="0"/>
              <a:t> is determined by some factors that will be introduced later.</a:t>
            </a:r>
            <a:endParaRPr lang="en-US" dirty="0"/>
          </a:p>
        </p:txBody>
      </p:sp>
      <p:sp>
        <p:nvSpPr>
          <p:cNvPr id="4" name="Slide Number Placeholder 3"/>
          <p:cNvSpPr>
            <a:spLocks noGrp="1"/>
          </p:cNvSpPr>
          <p:nvPr>
            <p:ph type="sldNum" sz="quarter" idx="10"/>
          </p:nvPr>
        </p:nvSpPr>
        <p:spPr/>
        <p:txBody>
          <a:bodyPr/>
          <a:lstStyle/>
          <a:p>
            <a:fld id="{502ACC39-3492-4C7B-9BBC-328C7F6A4CC0}" type="slidenum">
              <a:rPr lang="en-US" smtClean="0"/>
              <a:pPr/>
              <a:t>10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During</a:t>
            </a:r>
            <a:r>
              <a:rPr lang="en-US" baseline="0" dirty="0" smtClean="0"/>
              <a:t> all steps, memory accesses are coalesced.</a:t>
            </a:r>
            <a:endParaRPr lang="en-US" dirty="0"/>
          </a:p>
        </p:txBody>
      </p:sp>
      <p:sp>
        <p:nvSpPr>
          <p:cNvPr id="4" name="Slide Number Placeholder 3"/>
          <p:cNvSpPr>
            <a:spLocks noGrp="1"/>
          </p:cNvSpPr>
          <p:nvPr>
            <p:ph type="sldNum" sz="quarter" idx="10"/>
          </p:nvPr>
        </p:nvSpPr>
        <p:spPr/>
        <p:txBody>
          <a:bodyPr/>
          <a:lstStyle/>
          <a:p>
            <a:fld id="{502ACC39-3492-4C7B-9BBC-328C7F6A4CC0}" type="slidenum">
              <a:rPr lang="en-US" smtClean="0"/>
              <a:pPr/>
              <a:t>11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With the help of figure, it can be verified that if t is for example 7, only one fourth of the</a:t>
            </a:r>
            <a:r>
              <a:rPr lang="en-US" baseline="0" dirty="0" smtClean="0"/>
              <a:t> threads in the warp will be engaged in updating the window. If t is more, for example 23, three fourth of threads in the warp will be involved in </a:t>
            </a:r>
            <a:r>
              <a:rPr lang="en-US" baseline="0" dirty="0" err="1" smtClean="0"/>
              <a:t>updaitng</a:t>
            </a:r>
            <a:r>
              <a:rPr lang="en-US" baseline="0" dirty="0" smtClean="0"/>
              <a:t> window content.</a:t>
            </a:r>
          </a:p>
        </p:txBody>
      </p:sp>
      <p:sp>
        <p:nvSpPr>
          <p:cNvPr id="4" name="Slide Number Placeholder 3"/>
          <p:cNvSpPr>
            <a:spLocks noGrp="1"/>
          </p:cNvSpPr>
          <p:nvPr>
            <p:ph type="sldNum" sz="quarter" idx="10"/>
          </p:nvPr>
        </p:nvSpPr>
        <p:spPr/>
        <p:txBody>
          <a:bodyPr/>
          <a:lstStyle/>
          <a:p>
            <a:fld id="{502ACC39-3492-4C7B-9BBC-328C7F6A4CC0}" type="slidenum">
              <a:rPr lang="en-US" smtClean="0"/>
              <a:pPr/>
              <a:t>12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Although</a:t>
            </a:r>
            <a:r>
              <a:rPr lang="en-US" baseline="0" dirty="0" smtClean="0"/>
              <a:t> memory accesses are not fully coalesced in this case, produced memory requests are the same as G-Shards with added benefit of almost full GPU utilization.</a:t>
            </a:r>
            <a:endParaRPr lang="en-US" dirty="0"/>
          </a:p>
        </p:txBody>
      </p:sp>
      <p:sp>
        <p:nvSpPr>
          <p:cNvPr id="4" name="Slide Number Placeholder 3"/>
          <p:cNvSpPr>
            <a:spLocks noGrp="1"/>
          </p:cNvSpPr>
          <p:nvPr>
            <p:ph type="sldNum" sz="quarter" idx="10"/>
          </p:nvPr>
        </p:nvSpPr>
        <p:spPr/>
        <p:txBody>
          <a:bodyPr/>
          <a:lstStyle/>
          <a:p>
            <a:fld id="{502ACC39-3492-4C7B-9BBC-328C7F6A4CC0}" type="slidenum">
              <a:rPr lang="en-US" smtClean="0"/>
              <a:pPr/>
              <a:t>14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problems with atomics on shared </a:t>
            </a:r>
            <a:r>
              <a:rPr lang="en-US" smtClean="0"/>
              <a:t>memory are </a:t>
            </a:r>
            <a:r>
              <a:rPr lang="en-US" dirty="0" smtClean="0"/>
              <a:t>1) possible bank conflicts 2) lock-based implementation of </a:t>
            </a:r>
            <a:r>
              <a:rPr lang="en-US" dirty="0" smtClean="0"/>
              <a:t>atomics on shared for pre-Maxwell GPUs.</a:t>
            </a:r>
            <a:endParaRPr lang="en-US" dirty="0"/>
          </a:p>
        </p:txBody>
      </p:sp>
      <p:sp>
        <p:nvSpPr>
          <p:cNvPr id="4" name="Slide Number Placeholder 3"/>
          <p:cNvSpPr>
            <a:spLocks noGrp="1"/>
          </p:cNvSpPr>
          <p:nvPr>
            <p:ph type="sldNum" sz="quarter" idx="10"/>
          </p:nvPr>
        </p:nvSpPr>
        <p:spPr/>
        <p:txBody>
          <a:bodyPr/>
          <a:lstStyle/>
          <a:p>
            <a:fld id="{502ACC39-3492-4C7B-9BBC-328C7F6A4CC0}" type="slidenum">
              <a:rPr lang="en-US" smtClean="0"/>
              <a:pPr/>
              <a:t>15</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tried VWC-CSR with virtual warp sizes 2,</a:t>
            </a:r>
            <a:r>
              <a:rPr lang="en-US" baseline="0" dirty="0" smtClean="0"/>
              <a:t> 4, 8, 16, and 32.</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Memory allocation times are not included</a:t>
            </a:r>
            <a:r>
              <a:rPr lang="en-US" baseline="0" dirty="0" smtClean="0"/>
              <a:t> in processing time measurements.</a:t>
            </a:r>
            <a:endParaRPr lang="en-US" dirty="0" smtClean="0"/>
          </a:p>
          <a:p>
            <a:endParaRPr lang="en-US" dirty="0"/>
          </a:p>
        </p:txBody>
      </p:sp>
      <p:sp>
        <p:nvSpPr>
          <p:cNvPr id="4" name="Slide Number Placeholder 3"/>
          <p:cNvSpPr>
            <a:spLocks noGrp="1"/>
          </p:cNvSpPr>
          <p:nvPr>
            <p:ph type="sldNum" sz="quarter" idx="10"/>
          </p:nvPr>
        </p:nvSpPr>
        <p:spPr/>
        <p:txBody>
          <a:bodyPr/>
          <a:lstStyle/>
          <a:p>
            <a:fld id="{502ACC39-3492-4C7B-9BBC-328C7F6A4CC0}"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gradFill flip="none" rotWithShape="1">
                  <a:gsLst>
                    <a:gs pos="0">
                      <a:schemeClr val="accent1"/>
                    </a:gs>
                    <a:gs pos="86000">
                      <a:srgbClr val="FFFF99"/>
                    </a:gs>
                    <a:gs pos="86000">
                      <a:srgbClr val="F6AE1E"/>
                    </a:gs>
                  </a:gsLst>
                  <a:lin ang="5400000" scaled="0"/>
                  <a:tileRect/>
                </a:gra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E3C184-4100-451B-BFF1-707FECC0AA97}" type="datetimeFigureOut">
              <a:rPr lang="en-US" smtClean="0"/>
              <a:pPr/>
              <a:t>7/8/2014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31EA48-67D9-4686-90CB-3851ECBFD9E2}"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E3C184-4100-451B-BFF1-707FECC0AA97}" type="datetimeFigureOut">
              <a:rPr lang="en-US" smtClean="0"/>
              <a:pPr/>
              <a:t>7/8/2014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31EA48-67D9-4686-90CB-3851ECBFD9E2}"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E3C184-4100-451B-BFF1-707FECC0AA97}" type="datetimeFigureOut">
              <a:rPr lang="en-US" smtClean="0"/>
              <a:pPr/>
              <a:t>7/8/2014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31EA48-67D9-4686-90CB-3851ECBFD9E2}"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6E3C184-4100-451B-BFF1-707FECC0AA97}" type="datetimeFigureOut">
              <a:rPr lang="en-US" smtClean="0"/>
              <a:pPr/>
              <a:t>7/8/2014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31EA48-67D9-4686-90CB-3851ECBFD9E2}"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E3C184-4100-451B-BFF1-707FECC0AA97}" type="datetimeFigureOut">
              <a:rPr lang="en-US" smtClean="0"/>
              <a:pPr/>
              <a:t>7/8/2014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31EA48-67D9-4686-90CB-3851ECBFD9E2}"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6E3C184-4100-451B-BFF1-707FECC0AA97}" type="datetimeFigureOut">
              <a:rPr lang="en-US" smtClean="0"/>
              <a:pPr/>
              <a:t>7/8/2014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31EA48-67D9-4686-90CB-3851ECBFD9E2}"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3C184-4100-451B-BFF1-707FECC0AA97}" type="datetimeFigureOut">
              <a:rPr lang="en-US" smtClean="0"/>
              <a:pPr/>
              <a:t>7/8/2014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31EA48-67D9-4686-90CB-3851ECBFD9E2}"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E3C184-4100-451B-BFF1-707FECC0AA97}" type="datetimeFigureOut">
              <a:rPr lang="en-US" smtClean="0"/>
              <a:pPr/>
              <a:t>7/8/2014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31EA48-67D9-4686-90CB-3851ECBFD9E2}"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E3C184-4100-451B-BFF1-707FECC0AA97}" type="datetimeFigureOut">
              <a:rPr lang="en-US" smtClean="0"/>
              <a:pPr/>
              <a:t>7/8/2014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31EA48-67D9-4686-90CB-3851ECBFD9E2}"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E3C184-4100-451B-BFF1-707FECC0AA97}" type="datetimeFigureOut">
              <a:rPr lang="en-US" smtClean="0"/>
              <a:pPr/>
              <a:t>7/8/2014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31EA48-67D9-4686-90CB-3851ECBFD9E2}"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E3C184-4100-451B-BFF1-707FECC0AA97}" type="datetimeFigureOut">
              <a:rPr lang="en-US" smtClean="0"/>
              <a:pPr/>
              <a:t>7/8/2014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31EA48-67D9-4686-90CB-3851ECBFD9E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7000" r="-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chemeClr val="accent1"/>
              </a:gs>
              <a:gs pos="8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bg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bg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7000" r="-7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98"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E3C184-4100-451B-BFF1-707FECC0AA97}" type="datetimeFigureOut">
              <a:rPr lang="en-US" smtClean="0"/>
              <a:pPr/>
              <a:t>7/8/2014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31EA48-67D9-4686-90CB-3851ECBFD9E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ransition>
    <p:fad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hyperlink" Target="http://snap.stanford.edu/data/" TargetMode="External"/><Relationship Id="rId2" Type="http://schemas.openxmlformats.org/officeDocument/2006/relationships/notesSlide" Target="../notesSlides/notesSlide9.xml"/><Relationship Id="rId1" Type="http://schemas.openxmlformats.org/officeDocument/2006/relationships/slideLayout" Target="../slideLayouts/slideLayout14.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14.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hart" Target="../charts/chart2.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hart" Target="../charts/chart3.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hyperlink" Target="http://snap.stanford.edu/data/" TargetMode="External"/><Relationship Id="rId5" Type="http://schemas.openxmlformats.org/officeDocument/2006/relationships/image" Target="../media/image8.png"/><Relationship Id="rId4" Type="http://schemas.openxmlformats.org/officeDocument/2006/relationships/image" Target="../media/image7.png"/></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hyperlink" Target="http://imgs.xkcd.com/" TargetMode="External"/><Relationship Id="rId2" Type="http://schemas.openxmlformats.org/officeDocument/2006/relationships/image" Target="../media/image9.png"/><Relationship Id="rId1" Type="http://schemas.openxmlformats.org/officeDocument/2006/relationships/slideLayout" Target="../slideLayouts/slideLayout14.x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3" Type="http://schemas.openxmlformats.org/officeDocument/2006/relationships/chart" Target="../charts/chart4.xml"/><Relationship Id="rId7"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4.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066800" y="2397949"/>
            <a:ext cx="7010400" cy="830997"/>
          </a:xfrm>
          <a:prstGeom prst="rect">
            <a:avLst/>
          </a:prstGeom>
          <a:noFill/>
        </p:spPr>
        <p:txBody>
          <a:bodyPr wrap="square" rtlCol="0">
            <a:spAutoFit/>
          </a:bodyPr>
          <a:lstStyle/>
          <a:p>
            <a:pPr algn="ctr"/>
            <a:r>
              <a:rPr lang="en-US" sz="2400" b="1" dirty="0" err="1" smtClean="0">
                <a:latin typeface="Aharoni" pitchFamily="2" charset="-79"/>
                <a:cs typeface="Aharoni" pitchFamily="2" charset="-79"/>
              </a:rPr>
              <a:t>CuSha</a:t>
            </a:r>
            <a:r>
              <a:rPr lang="en-US" sz="2400" b="1" dirty="0" smtClean="0">
                <a:latin typeface="Aharoni" pitchFamily="2" charset="-79"/>
                <a:cs typeface="Aharoni" pitchFamily="2" charset="-79"/>
              </a:rPr>
              <a:t>:</a:t>
            </a:r>
          </a:p>
          <a:p>
            <a:pPr algn="ctr"/>
            <a:r>
              <a:rPr lang="en-US" sz="2400" b="1" dirty="0" smtClean="0">
                <a:latin typeface="Aharoni" pitchFamily="2" charset="-79"/>
                <a:cs typeface="Aharoni" pitchFamily="2" charset="-79"/>
              </a:rPr>
              <a:t>Vertex-Centric Graph Processing on GPUs</a:t>
            </a:r>
            <a:endParaRPr lang="en-US" sz="2400" dirty="0">
              <a:latin typeface="Aharoni" pitchFamily="2" charset="-79"/>
              <a:cs typeface="Aharoni" pitchFamily="2" charset="-79"/>
            </a:endParaRPr>
          </a:p>
        </p:txBody>
      </p:sp>
      <p:sp>
        <p:nvSpPr>
          <p:cNvPr id="6" name="TextBox 5"/>
          <p:cNvSpPr txBox="1"/>
          <p:nvPr/>
        </p:nvSpPr>
        <p:spPr>
          <a:xfrm>
            <a:off x="2628900" y="4305300"/>
            <a:ext cx="3886200" cy="646331"/>
          </a:xfrm>
          <a:prstGeom prst="rect">
            <a:avLst/>
          </a:prstGeom>
          <a:noFill/>
        </p:spPr>
        <p:txBody>
          <a:bodyPr wrap="square" rtlCol="0">
            <a:spAutoFit/>
          </a:bodyPr>
          <a:lstStyle/>
          <a:p>
            <a:pPr algn="ctr"/>
            <a:r>
              <a:rPr lang="en-US" i="1" dirty="0" err="1" smtClean="0">
                <a:latin typeface="Aharoni" pitchFamily="2" charset="-79"/>
                <a:cs typeface="Aharoni" pitchFamily="2" charset="-79"/>
              </a:rPr>
              <a:t>Farzad</a:t>
            </a:r>
            <a:r>
              <a:rPr lang="en-US" i="1" dirty="0" smtClean="0">
                <a:latin typeface="Aharoni" pitchFamily="2" charset="-79"/>
                <a:cs typeface="Aharoni" pitchFamily="2" charset="-79"/>
              </a:rPr>
              <a:t> </a:t>
            </a:r>
            <a:r>
              <a:rPr lang="en-US" i="1" dirty="0" err="1" smtClean="0">
                <a:latin typeface="Aharoni" pitchFamily="2" charset="-79"/>
                <a:cs typeface="Aharoni" pitchFamily="2" charset="-79"/>
              </a:rPr>
              <a:t>Khorasani</a:t>
            </a:r>
            <a:r>
              <a:rPr lang="en-US" i="1" dirty="0" smtClean="0">
                <a:latin typeface="Aharoni" pitchFamily="2" charset="-79"/>
                <a:cs typeface="Aharoni" pitchFamily="2" charset="-79"/>
              </a:rPr>
              <a:t>, </a:t>
            </a:r>
            <a:r>
              <a:rPr lang="en-US" i="1" dirty="0" err="1" smtClean="0">
                <a:latin typeface="Aharoni" pitchFamily="2" charset="-79"/>
                <a:cs typeface="Aharoni" pitchFamily="2" charset="-79"/>
              </a:rPr>
              <a:t>Keval</a:t>
            </a:r>
            <a:r>
              <a:rPr lang="en-US" i="1" dirty="0" smtClean="0">
                <a:latin typeface="Aharoni" pitchFamily="2" charset="-79"/>
                <a:cs typeface="Aharoni" pitchFamily="2" charset="-79"/>
              </a:rPr>
              <a:t> </a:t>
            </a:r>
            <a:r>
              <a:rPr lang="en-US" i="1" dirty="0" err="1" smtClean="0">
                <a:latin typeface="Aharoni" pitchFamily="2" charset="-79"/>
                <a:cs typeface="Aharoni" pitchFamily="2" charset="-79"/>
              </a:rPr>
              <a:t>Vora</a:t>
            </a:r>
            <a:r>
              <a:rPr lang="en-US" i="1" dirty="0" smtClean="0">
                <a:latin typeface="Aharoni" pitchFamily="2" charset="-79"/>
                <a:cs typeface="Aharoni" pitchFamily="2" charset="-79"/>
              </a:rPr>
              <a:t>, </a:t>
            </a:r>
          </a:p>
          <a:p>
            <a:pPr algn="ctr"/>
            <a:r>
              <a:rPr lang="en-US" i="1" dirty="0" smtClean="0">
                <a:latin typeface="Aharoni" pitchFamily="2" charset="-79"/>
                <a:cs typeface="Aharoni" pitchFamily="2" charset="-79"/>
              </a:rPr>
              <a:t>Rajiv Gupta, </a:t>
            </a:r>
            <a:r>
              <a:rPr lang="en-US" i="1" dirty="0" err="1" smtClean="0">
                <a:latin typeface="Aharoni" pitchFamily="2" charset="-79"/>
                <a:cs typeface="Aharoni" pitchFamily="2" charset="-79"/>
              </a:rPr>
              <a:t>Laxmi</a:t>
            </a:r>
            <a:r>
              <a:rPr lang="en-US" i="1" dirty="0" smtClean="0">
                <a:latin typeface="Aharoni" pitchFamily="2" charset="-79"/>
                <a:cs typeface="Aharoni" pitchFamily="2" charset="-79"/>
              </a:rPr>
              <a:t> N. </a:t>
            </a:r>
            <a:r>
              <a:rPr lang="en-US" i="1" dirty="0" err="1" smtClean="0">
                <a:latin typeface="Aharoni" pitchFamily="2" charset="-79"/>
                <a:cs typeface="Aharoni" pitchFamily="2" charset="-79"/>
              </a:rPr>
              <a:t>Bhuyan</a:t>
            </a:r>
            <a:endParaRPr lang="en-US" i="1" dirty="0">
              <a:latin typeface="Aharoni" pitchFamily="2" charset="-79"/>
              <a:cs typeface="Aharoni" pitchFamily="2" charset="-79"/>
            </a:endParaRPr>
          </a:p>
        </p:txBody>
      </p:sp>
      <p:sp>
        <p:nvSpPr>
          <p:cNvPr id="7" name="TextBox 6"/>
          <p:cNvSpPr txBox="1"/>
          <p:nvPr/>
        </p:nvSpPr>
        <p:spPr>
          <a:xfrm>
            <a:off x="1771650" y="3429000"/>
            <a:ext cx="5600700" cy="646331"/>
          </a:xfrm>
          <a:prstGeom prst="rect">
            <a:avLst/>
          </a:prstGeom>
          <a:noFill/>
        </p:spPr>
        <p:txBody>
          <a:bodyPr wrap="square" rtlCol="0">
            <a:spAutoFit/>
          </a:bodyPr>
          <a:lstStyle/>
          <a:p>
            <a:pPr algn="ctr"/>
            <a:r>
              <a:rPr lang="en-US" dirty="0" smtClean="0">
                <a:latin typeface="Aharoni" pitchFamily="2" charset="-79"/>
                <a:cs typeface="Aharoni" pitchFamily="2" charset="-79"/>
              </a:rPr>
              <a:t>Department of Computer Science and Engineering</a:t>
            </a:r>
          </a:p>
          <a:p>
            <a:pPr algn="ctr"/>
            <a:r>
              <a:rPr lang="en-US" dirty="0" smtClean="0">
                <a:latin typeface="Aharoni" pitchFamily="2" charset="-79"/>
                <a:cs typeface="Aharoni" pitchFamily="2" charset="-79"/>
              </a:rPr>
              <a:t>University of California Riverside</a:t>
            </a:r>
            <a:endParaRPr lang="en-US" dirty="0">
              <a:latin typeface="Aharoni" pitchFamily="2" charset="-79"/>
              <a:cs typeface="Aharoni" pitchFamily="2" charset="-79"/>
            </a:endParaRPr>
          </a:p>
        </p:txBody>
      </p:sp>
      <p:pic>
        <p:nvPicPr>
          <p:cNvPr id="1026" name="Picture 2" descr="C:\Users\Farzad\Dropbox\CuSha_slides\SoCalPLS_slides\CuSha-logo.png"/>
          <p:cNvPicPr>
            <a:picLocks noChangeAspect="1" noChangeArrowheads="1"/>
          </p:cNvPicPr>
          <p:nvPr/>
        </p:nvPicPr>
        <p:blipFill>
          <a:blip r:embed="rId2"/>
          <a:srcRect/>
          <a:stretch>
            <a:fillRect/>
          </a:stretch>
        </p:blipFill>
        <p:spPr bwMode="auto">
          <a:xfrm>
            <a:off x="3086100" y="1409700"/>
            <a:ext cx="2971800" cy="726739"/>
          </a:xfrm>
          <a:prstGeom prst="rect">
            <a:avLst/>
          </a:prstGeom>
          <a:noFill/>
        </p:spPr>
      </p:pic>
      <p:cxnSp>
        <p:nvCxnSpPr>
          <p:cNvPr id="8" name="Straight Connector 7"/>
          <p:cNvCxnSpPr/>
          <p:nvPr/>
        </p:nvCxnSpPr>
        <p:spPr>
          <a:xfrm>
            <a:off x="0" y="609600"/>
            <a:ext cx="9144000" cy="1588"/>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571500"/>
            <a:ext cx="9144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flipH="1" flipV="1">
            <a:off x="-2856706" y="3428206"/>
            <a:ext cx="6858000" cy="1588"/>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flipH="1" flipV="1">
            <a:off x="-2818606" y="3428206"/>
            <a:ext cx="68580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 name="Straight Arrow Connector 79"/>
          <p:cNvCxnSpPr>
            <a:stCxn id="83" idx="7"/>
            <a:endCxn id="82" idx="2"/>
          </p:cNvCxnSpPr>
          <p:nvPr/>
        </p:nvCxnSpPr>
        <p:spPr>
          <a:xfrm rot="5400000" flipH="1" flipV="1">
            <a:off x="1888550" y="2865365"/>
            <a:ext cx="246200" cy="525478"/>
          </a:xfrm>
          <a:prstGeom prst="straightConnector1">
            <a:avLst/>
          </a:prstGeom>
          <a:ln w="28575">
            <a:tailEnd type="arrow"/>
          </a:ln>
        </p:spPr>
        <p:style>
          <a:lnRef idx="3">
            <a:schemeClr val="dk1"/>
          </a:lnRef>
          <a:fillRef idx="0">
            <a:schemeClr val="dk1"/>
          </a:fillRef>
          <a:effectRef idx="2">
            <a:schemeClr val="dk1"/>
          </a:effectRef>
          <a:fontRef idx="minor">
            <a:schemeClr val="tx1"/>
          </a:fontRef>
        </p:style>
      </p:cxnSp>
      <p:cxnSp>
        <p:nvCxnSpPr>
          <p:cNvPr id="81" name="Straight Arrow Connector 80"/>
          <p:cNvCxnSpPr>
            <a:stCxn id="82" idx="2"/>
            <a:endCxn id="83" idx="7"/>
          </p:cNvCxnSpPr>
          <p:nvPr/>
        </p:nvCxnSpPr>
        <p:spPr>
          <a:xfrm rot="10800000" flipV="1">
            <a:off x="1748911" y="3005004"/>
            <a:ext cx="525478" cy="246200"/>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5" name="Straight Connector 4"/>
          <p:cNvCxnSpPr/>
          <p:nvPr/>
        </p:nvCxnSpPr>
        <p:spPr>
          <a:xfrm>
            <a:off x="304800" y="609600"/>
            <a:ext cx="8534400" cy="1588"/>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571500"/>
            <a:ext cx="8534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04800" y="114300"/>
            <a:ext cx="8496300" cy="400110"/>
          </a:xfrm>
          <a:prstGeom prst="rect">
            <a:avLst/>
          </a:prstGeom>
          <a:noFill/>
        </p:spPr>
        <p:txBody>
          <a:bodyPr wrap="square" rtlCol="0">
            <a:spAutoFit/>
          </a:bodyPr>
          <a:lstStyle/>
          <a:p>
            <a:r>
              <a:rPr lang="en-US" sz="2000" dirty="0" smtClean="0">
                <a:latin typeface="Aharoni" pitchFamily="2" charset="-79"/>
                <a:cs typeface="Aharoni" pitchFamily="2" charset="-79"/>
              </a:rPr>
              <a:t>Construction of G-Shards representation format</a:t>
            </a:r>
            <a:endParaRPr lang="en-US" sz="2000" dirty="0">
              <a:latin typeface="Aharoni" pitchFamily="2" charset="-79"/>
              <a:cs typeface="Aharoni" pitchFamily="2" charset="-79"/>
            </a:endParaRPr>
          </a:p>
        </p:txBody>
      </p:sp>
      <p:sp>
        <p:nvSpPr>
          <p:cNvPr id="82" name="Oval 81"/>
          <p:cNvSpPr/>
          <p:nvPr/>
        </p:nvSpPr>
        <p:spPr>
          <a:xfrm>
            <a:off x="2274388" y="2853611"/>
            <a:ext cx="289820" cy="302787"/>
          </a:xfrm>
          <a:prstGeom prst="ellipse">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latin typeface="Aharoni" pitchFamily="2" charset="-79"/>
                <a:cs typeface="Aharoni" pitchFamily="2" charset="-79"/>
              </a:rPr>
              <a:t>0</a:t>
            </a:r>
            <a:endParaRPr lang="en-US" sz="1600" b="1" dirty="0">
              <a:latin typeface="Aharoni" pitchFamily="2" charset="-79"/>
              <a:cs typeface="Aharoni" pitchFamily="2" charset="-79"/>
            </a:endParaRPr>
          </a:p>
        </p:txBody>
      </p:sp>
      <p:sp>
        <p:nvSpPr>
          <p:cNvPr id="83" name="Oval 82"/>
          <p:cNvSpPr/>
          <p:nvPr/>
        </p:nvSpPr>
        <p:spPr>
          <a:xfrm>
            <a:off x="1501532" y="3206862"/>
            <a:ext cx="289820" cy="302787"/>
          </a:xfrm>
          <a:prstGeom prst="ellipse">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latin typeface="Aharoni" pitchFamily="2" charset="-79"/>
                <a:cs typeface="Aharoni" pitchFamily="2" charset="-79"/>
              </a:rPr>
              <a:t>7</a:t>
            </a:r>
            <a:endParaRPr lang="en-US" sz="1600" b="1" dirty="0">
              <a:latin typeface="Aharoni" pitchFamily="2" charset="-79"/>
              <a:cs typeface="Aharoni" pitchFamily="2" charset="-79"/>
            </a:endParaRPr>
          </a:p>
        </p:txBody>
      </p:sp>
      <p:sp>
        <p:nvSpPr>
          <p:cNvPr id="84" name="Oval 83"/>
          <p:cNvSpPr/>
          <p:nvPr/>
        </p:nvSpPr>
        <p:spPr>
          <a:xfrm>
            <a:off x="3481977" y="3938597"/>
            <a:ext cx="289820" cy="302787"/>
          </a:xfrm>
          <a:prstGeom prst="ellipse">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latin typeface="Aharoni" pitchFamily="2" charset="-79"/>
                <a:cs typeface="Aharoni" pitchFamily="2" charset="-79"/>
              </a:rPr>
              <a:t>2</a:t>
            </a:r>
            <a:endParaRPr lang="en-US" sz="1600" b="1" dirty="0">
              <a:latin typeface="Aharoni" pitchFamily="2" charset="-79"/>
              <a:cs typeface="Aharoni" pitchFamily="2" charset="-79"/>
            </a:endParaRPr>
          </a:p>
        </p:txBody>
      </p:sp>
      <p:sp>
        <p:nvSpPr>
          <p:cNvPr id="85" name="Oval 84"/>
          <p:cNvSpPr/>
          <p:nvPr/>
        </p:nvSpPr>
        <p:spPr>
          <a:xfrm>
            <a:off x="2274388" y="5023582"/>
            <a:ext cx="289820" cy="302787"/>
          </a:xfrm>
          <a:prstGeom prst="ellipse">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latin typeface="Aharoni" pitchFamily="2" charset="-79"/>
                <a:cs typeface="Aharoni" pitchFamily="2" charset="-79"/>
              </a:rPr>
              <a:t>4</a:t>
            </a:r>
            <a:endParaRPr lang="en-US" sz="1600" b="1" dirty="0">
              <a:latin typeface="Aharoni" pitchFamily="2" charset="-79"/>
              <a:cs typeface="Aharoni" pitchFamily="2" charset="-79"/>
            </a:endParaRPr>
          </a:p>
        </p:txBody>
      </p:sp>
      <p:sp>
        <p:nvSpPr>
          <p:cNvPr id="86" name="Oval 85"/>
          <p:cNvSpPr/>
          <p:nvPr/>
        </p:nvSpPr>
        <p:spPr>
          <a:xfrm>
            <a:off x="1066800" y="3938597"/>
            <a:ext cx="289820" cy="302787"/>
          </a:xfrm>
          <a:prstGeom prst="ellipse">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latin typeface="Aharoni" pitchFamily="2" charset="-79"/>
                <a:cs typeface="Aharoni" pitchFamily="2" charset="-79"/>
              </a:rPr>
              <a:t>6</a:t>
            </a:r>
            <a:endParaRPr lang="en-US" sz="1600" b="1" dirty="0">
              <a:latin typeface="Aharoni" pitchFamily="2" charset="-79"/>
              <a:cs typeface="Aharoni" pitchFamily="2" charset="-79"/>
            </a:endParaRPr>
          </a:p>
        </p:txBody>
      </p:sp>
      <p:sp>
        <p:nvSpPr>
          <p:cNvPr id="87" name="Oval 86"/>
          <p:cNvSpPr/>
          <p:nvPr/>
        </p:nvSpPr>
        <p:spPr>
          <a:xfrm>
            <a:off x="2998941" y="3206862"/>
            <a:ext cx="289820" cy="302787"/>
          </a:xfrm>
          <a:prstGeom prst="ellipse">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latin typeface="Aharoni" pitchFamily="2" charset="-79"/>
                <a:cs typeface="Aharoni" pitchFamily="2" charset="-79"/>
              </a:rPr>
              <a:t>1</a:t>
            </a:r>
            <a:endParaRPr lang="en-US" sz="1600" b="1" dirty="0">
              <a:latin typeface="Aharoni" pitchFamily="2" charset="-79"/>
              <a:cs typeface="Aharoni" pitchFamily="2" charset="-79"/>
            </a:endParaRPr>
          </a:p>
        </p:txBody>
      </p:sp>
      <p:sp>
        <p:nvSpPr>
          <p:cNvPr id="88" name="Oval 87"/>
          <p:cNvSpPr/>
          <p:nvPr/>
        </p:nvSpPr>
        <p:spPr>
          <a:xfrm>
            <a:off x="2998941" y="4670331"/>
            <a:ext cx="289820" cy="302787"/>
          </a:xfrm>
          <a:prstGeom prst="ellipse">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latin typeface="Aharoni" pitchFamily="2" charset="-79"/>
                <a:cs typeface="Aharoni" pitchFamily="2" charset="-79"/>
              </a:rPr>
              <a:t>3</a:t>
            </a:r>
            <a:endParaRPr lang="en-US" sz="1600" b="1" dirty="0">
              <a:latin typeface="Aharoni" pitchFamily="2" charset="-79"/>
              <a:cs typeface="Aharoni" pitchFamily="2" charset="-79"/>
            </a:endParaRPr>
          </a:p>
        </p:txBody>
      </p:sp>
      <p:sp>
        <p:nvSpPr>
          <p:cNvPr id="89" name="Oval 88"/>
          <p:cNvSpPr/>
          <p:nvPr/>
        </p:nvSpPr>
        <p:spPr>
          <a:xfrm>
            <a:off x="1501532" y="4670331"/>
            <a:ext cx="289820" cy="302787"/>
          </a:xfrm>
          <a:prstGeom prst="ellipse">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latin typeface="Aharoni" pitchFamily="2" charset="-79"/>
                <a:cs typeface="Aharoni" pitchFamily="2" charset="-79"/>
              </a:rPr>
              <a:t>5</a:t>
            </a:r>
            <a:endParaRPr lang="en-US" sz="1600" b="1" dirty="0">
              <a:latin typeface="Aharoni" pitchFamily="2" charset="-79"/>
              <a:cs typeface="Aharoni" pitchFamily="2" charset="-79"/>
            </a:endParaRPr>
          </a:p>
        </p:txBody>
      </p:sp>
      <p:cxnSp>
        <p:nvCxnSpPr>
          <p:cNvPr id="90" name="Straight Arrow Connector 89"/>
          <p:cNvCxnSpPr>
            <a:stCxn id="82" idx="6"/>
            <a:endCxn id="87" idx="1"/>
          </p:cNvCxnSpPr>
          <p:nvPr/>
        </p:nvCxnSpPr>
        <p:spPr>
          <a:xfrm>
            <a:off x="2564209" y="3005004"/>
            <a:ext cx="477175" cy="246200"/>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91" name="Straight Arrow Connector 90"/>
          <p:cNvCxnSpPr>
            <a:stCxn id="82" idx="4"/>
            <a:endCxn id="85" idx="0"/>
          </p:cNvCxnSpPr>
          <p:nvPr/>
        </p:nvCxnSpPr>
        <p:spPr>
          <a:xfrm rot="5400000">
            <a:off x="1485706" y="4090012"/>
            <a:ext cx="1867185" cy="1007"/>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92" name="Straight Arrow Connector 91"/>
          <p:cNvCxnSpPr>
            <a:stCxn id="87" idx="2"/>
            <a:endCxn id="86" idx="6"/>
          </p:cNvCxnSpPr>
          <p:nvPr/>
        </p:nvCxnSpPr>
        <p:spPr>
          <a:xfrm rot="10800000" flipV="1">
            <a:off x="1356620" y="3358255"/>
            <a:ext cx="1642319" cy="731735"/>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93" name="Straight Arrow Connector 92"/>
          <p:cNvCxnSpPr>
            <a:stCxn id="88" idx="1"/>
            <a:endCxn id="86" idx="5"/>
          </p:cNvCxnSpPr>
          <p:nvPr/>
        </p:nvCxnSpPr>
        <p:spPr>
          <a:xfrm rot="16200000" flipV="1">
            <a:off x="1918965" y="3592255"/>
            <a:ext cx="517632" cy="1727206"/>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94" name="Straight Arrow Connector 93"/>
          <p:cNvCxnSpPr>
            <a:stCxn id="83" idx="4"/>
            <a:endCxn id="89" idx="0"/>
          </p:cNvCxnSpPr>
          <p:nvPr/>
        </p:nvCxnSpPr>
        <p:spPr>
          <a:xfrm rot="5400000">
            <a:off x="1066101" y="4090012"/>
            <a:ext cx="1160682" cy="1007"/>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95" name="Straight Arrow Connector 94"/>
          <p:cNvCxnSpPr>
            <a:stCxn id="89" idx="7"/>
            <a:endCxn id="87" idx="3"/>
          </p:cNvCxnSpPr>
          <p:nvPr/>
        </p:nvCxnSpPr>
        <p:spPr>
          <a:xfrm rot="5400000" flipH="1" flipV="1">
            <a:off x="1770463" y="3443753"/>
            <a:ext cx="1249366" cy="1292474"/>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96" name="Straight Arrow Connector 95"/>
          <p:cNvCxnSpPr>
            <a:stCxn id="83" idx="6"/>
            <a:endCxn id="84" idx="1"/>
          </p:cNvCxnSpPr>
          <p:nvPr/>
        </p:nvCxnSpPr>
        <p:spPr>
          <a:xfrm>
            <a:off x="1791353" y="3358255"/>
            <a:ext cx="1733066" cy="624683"/>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97" name="Straight Arrow Connector 96"/>
          <p:cNvCxnSpPr>
            <a:stCxn id="89" idx="6"/>
            <a:endCxn id="88" idx="2"/>
          </p:cNvCxnSpPr>
          <p:nvPr/>
        </p:nvCxnSpPr>
        <p:spPr>
          <a:xfrm>
            <a:off x="1791353" y="4821725"/>
            <a:ext cx="1207588" cy="1051"/>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98" name="Straight Arrow Connector 97"/>
          <p:cNvCxnSpPr>
            <a:stCxn id="86" idx="0"/>
            <a:endCxn id="83" idx="3"/>
          </p:cNvCxnSpPr>
          <p:nvPr/>
        </p:nvCxnSpPr>
        <p:spPr>
          <a:xfrm rot="5400000" flipH="1" flipV="1">
            <a:off x="1141197" y="3535820"/>
            <a:ext cx="473289" cy="332264"/>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99" name="TextBox 98"/>
          <p:cNvSpPr txBox="1"/>
          <p:nvPr/>
        </p:nvSpPr>
        <p:spPr>
          <a:xfrm>
            <a:off x="1743049" y="2869276"/>
            <a:ext cx="193214" cy="272132"/>
          </a:xfrm>
          <a:prstGeom prst="rect">
            <a:avLst/>
          </a:prstGeom>
          <a:noFill/>
        </p:spPr>
        <p:txBody>
          <a:bodyPr wrap="square" rtlCol="0">
            <a:spAutoFit/>
          </a:bodyPr>
          <a:lstStyle/>
          <a:p>
            <a:r>
              <a:rPr lang="en-US" sz="1600" b="1" dirty="0" smtClean="0">
                <a:latin typeface="Aharoni" pitchFamily="2" charset="-79"/>
                <a:cs typeface="Aharoni" pitchFamily="2" charset="-79"/>
              </a:rPr>
              <a:t>2</a:t>
            </a:r>
            <a:endParaRPr lang="en-US" sz="1600" b="1" dirty="0">
              <a:latin typeface="Aharoni" pitchFamily="2" charset="-79"/>
              <a:cs typeface="Aharoni" pitchFamily="2" charset="-79"/>
            </a:endParaRPr>
          </a:p>
        </p:txBody>
      </p:sp>
      <p:sp>
        <p:nvSpPr>
          <p:cNvPr id="100" name="TextBox 99"/>
          <p:cNvSpPr txBox="1"/>
          <p:nvPr/>
        </p:nvSpPr>
        <p:spPr>
          <a:xfrm>
            <a:off x="2048127" y="2705100"/>
            <a:ext cx="193214" cy="272132"/>
          </a:xfrm>
          <a:prstGeom prst="rect">
            <a:avLst/>
          </a:prstGeom>
          <a:noFill/>
        </p:spPr>
        <p:txBody>
          <a:bodyPr wrap="square" rtlCol="0">
            <a:spAutoFit/>
          </a:bodyPr>
          <a:lstStyle/>
          <a:p>
            <a:r>
              <a:rPr lang="en-US" sz="1600" b="1" dirty="0" smtClean="0">
                <a:latin typeface="Aharoni" pitchFamily="2" charset="-79"/>
                <a:cs typeface="Aharoni" pitchFamily="2" charset="-79"/>
              </a:rPr>
              <a:t>3</a:t>
            </a:r>
            <a:endParaRPr lang="en-US" sz="1600" b="1" dirty="0">
              <a:latin typeface="Aharoni" pitchFamily="2" charset="-79"/>
              <a:cs typeface="Aharoni" pitchFamily="2" charset="-79"/>
            </a:endParaRPr>
          </a:p>
        </p:txBody>
      </p:sp>
      <p:sp>
        <p:nvSpPr>
          <p:cNvPr id="101" name="TextBox 100"/>
          <p:cNvSpPr txBox="1"/>
          <p:nvPr/>
        </p:nvSpPr>
        <p:spPr>
          <a:xfrm>
            <a:off x="2957916" y="2867810"/>
            <a:ext cx="193214" cy="272132"/>
          </a:xfrm>
          <a:prstGeom prst="rect">
            <a:avLst/>
          </a:prstGeom>
          <a:noFill/>
        </p:spPr>
        <p:txBody>
          <a:bodyPr wrap="square" rtlCol="0">
            <a:spAutoFit/>
          </a:bodyPr>
          <a:lstStyle/>
          <a:p>
            <a:r>
              <a:rPr lang="en-US" sz="1600" b="1" dirty="0" smtClean="0">
                <a:latin typeface="Aharoni" pitchFamily="2" charset="-79"/>
                <a:cs typeface="Aharoni" pitchFamily="2" charset="-79"/>
              </a:rPr>
              <a:t>5</a:t>
            </a:r>
            <a:endParaRPr lang="en-US" sz="1600" b="1" dirty="0">
              <a:latin typeface="Aharoni" pitchFamily="2" charset="-79"/>
              <a:cs typeface="Aharoni" pitchFamily="2" charset="-79"/>
            </a:endParaRPr>
          </a:p>
        </p:txBody>
      </p:sp>
      <p:sp>
        <p:nvSpPr>
          <p:cNvPr id="102" name="TextBox 101"/>
          <p:cNvSpPr txBox="1"/>
          <p:nvPr/>
        </p:nvSpPr>
        <p:spPr>
          <a:xfrm>
            <a:off x="1460439" y="3966741"/>
            <a:ext cx="193214" cy="272132"/>
          </a:xfrm>
          <a:prstGeom prst="rect">
            <a:avLst/>
          </a:prstGeom>
          <a:noFill/>
        </p:spPr>
        <p:txBody>
          <a:bodyPr wrap="square" rtlCol="0">
            <a:spAutoFit/>
          </a:bodyPr>
          <a:lstStyle/>
          <a:p>
            <a:r>
              <a:rPr lang="en-US" sz="1600" b="1" dirty="0" smtClean="0">
                <a:latin typeface="Aharoni" pitchFamily="2" charset="-79"/>
                <a:cs typeface="Aharoni" pitchFamily="2" charset="-79"/>
              </a:rPr>
              <a:t>1</a:t>
            </a:r>
            <a:endParaRPr lang="en-US" sz="1600" b="1" dirty="0">
              <a:latin typeface="Aharoni" pitchFamily="2" charset="-79"/>
              <a:cs typeface="Aharoni" pitchFamily="2" charset="-79"/>
            </a:endParaRPr>
          </a:p>
        </p:txBody>
      </p:sp>
      <p:sp>
        <p:nvSpPr>
          <p:cNvPr id="103" name="TextBox 102"/>
          <p:cNvSpPr txBox="1"/>
          <p:nvPr/>
        </p:nvSpPr>
        <p:spPr>
          <a:xfrm>
            <a:off x="2496054" y="4787259"/>
            <a:ext cx="193214" cy="272132"/>
          </a:xfrm>
          <a:prstGeom prst="rect">
            <a:avLst/>
          </a:prstGeom>
          <a:noFill/>
        </p:spPr>
        <p:txBody>
          <a:bodyPr wrap="square" rtlCol="0">
            <a:spAutoFit/>
          </a:bodyPr>
          <a:lstStyle/>
          <a:p>
            <a:r>
              <a:rPr lang="en-US" sz="1600" b="1" dirty="0" smtClean="0">
                <a:latin typeface="Aharoni" pitchFamily="2" charset="-79"/>
                <a:cs typeface="Aharoni" pitchFamily="2" charset="-79"/>
              </a:rPr>
              <a:t>3</a:t>
            </a:r>
            <a:endParaRPr lang="en-US" sz="1600" b="1" dirty="0">
              <a:latin typeface="Aharoni" pitchFamily="2" charset="-79"/>
              <a:cs typeface="Aharoni" pitchFamily="2" charset="-79"/>
            </a:endParaRPr>
          </a:p>
        </p:txBody>
      </p:sp>
      <p:sp>
        <p:nvSpPr>
          <p:cNvPr id="104" name="TextBox 103"/>
          <p:cNvSpPr txBox="1"/>
          <p:nvPr/>
        </p:nvSpPr>
        <p:spPr>
          <a:xfrm>
            <a:off x="2852331" y="4876297"/>
            <a:ext cx="193214" cy="272132"/>
          </a:xfrm>
          <a:prstGeom prst="rect">
            <a:avLst/>
          </a:prstGeom>
          <a:noFill/>
        </p:spPr>
        <p:txBody>
          <a:bodyPr wrap="square" rtlCol="0">
            <a:spAutoFit/>
          </a:bodyPr>
          <a:lstStyle/>
          <a:p>
            <a:r>
              <a:rPr lang="en-US" sz="1600" b="1" dirty="0" smtClean="0">
                <a:latin typeface="Aharoni" pitchFamily="2" charset="-79"/>
                <a:cs typeface="Aharoni" pitchFamily="2" charset="-79"/>
              </a:rPr>
              <a:t>4</a:t>
            </a:r>
            <a:endParaRPr lang="en-US" sz="1600" b="1" dirty="0">
              <a:latin typeface="Aharoni" pitchFamily="2" charset="-79"/>
              <a:cs typeface="Aharoni" pitchFamily="2" charset="-79"/>
            </a:endParaRPr>
          </a:p>
        </p:txBody>
      </p:sp>
      <p:sp>
        <p:nvSpPr>
          <p:cNvPr id="105" name="TextBox 104"/>
          <p:cNvSpPr txBox="1"/>
          <p:nvPr/>
        </p:nvSpPr>
        <p:spPr>
          <a:xfrm>
            <a:off x="1228253" y="4190019"/>
            <a:ext cx="193214" cy="272132"/>
          </a:xfrm>
          <a:prstGeom prst="rect">
            <a:avLst/>
          </a:prstGeom>
          <a:noFill/>
        </p:spPr>
        <p:txBody>
          <a:bodyPr wrap="square" rtlCol="0">
            <a:spAutoFit/>
          </a:bodyPr>
          <a:lstStyle/>
          <a:p>
            <a:r>
              <a:rPr lang="en-US" sz="1600" b="1" dirty="0" smtClean="0">
                <a:latin typeface="Aharoni" pitchFamily="2" charset="-79"/>
                <a:cs typeface="Aharoni" pitchFamily="2" charset="-79"/>
              </a:rPr>
              <a:t>2</a:t>
            </a:r>
            <a:endParaRPr lang="en-US" sz="1600" b="1" dirty="0">
              <a:latin typeface="Aharoni" pitchFamily="2" charset="-79"/>
              <a:cs typeface="Aharoni" pitchFamily="2" charset="-79"/>
            </a:endParaRPr>
          </a:p>
        </p:txBody>
      </p:sp>
      <p:sp>
        <p:nvSpPr>
          <p:cNvPr id="106" name="TextBox 105"/>
          <p:cNvSpPr txBox="1"/>
          <p:nvPr/>
        </p:nvSpPr>
        <p:spPr>
          <a:xfrm>
            <a:off x="1257300" y="3238500"/>
            <a:ext cx="193214" cy="272132"/>
          </a:xfrm>
          <a:prstGeom prst="rect">
            <a:avLst/>
          </a:prstGeom>
          <a:noFill/>
        </p:spPr>
        <p:txBody>
          <a:bodyPr wrap="square" rtlCol="0">
            <a:spAutoFit/>
          </a:bodyPr>
          <a:lstStyle/>
          <a:p>
            <a:r>
              <a:rPr lang="en-US" sz="1600" b="1" dirty="0" smtClean="0">
                <a:latin typeface="Aharoni" pitchFamily="2" charset="-79"/>
                <a:cs typeface="Aharoni" pitchFamily="2" charset="-79"/>
              </a:rPr>
              <a:t>7</a:t>
            </a:r>
            <a:endParaRPr lang="en-US" sz="1600" b="1" dirty="0">
              <a:latin typeface="Aharoni" pitchFamily="2" charset="-79"/>
              <a:cs typeface="Aharoni" pitchFamily="2" charset="-79"/>
            </a:endParaRPr>
          </a:p>
        </p:txBody>
      </p:sp>
      <p:sp>
        <p:nvSpPr>
          <p:cNvPr id="107" name="TextBox 106"/>
          <p:cNvSpPr txBox="1"/>
          <p:nvPr/>
        </p:nvSpPr>
        <p:spPr>
          <a:xfrm>
            <a:off x="3223503" y="3937400"/>
            <a:ext cx="193214" cy="272132"/>
          </a:xfrm>
          <a:prstGeom prst="rect">
            <a:avLst/>
          </a:prstGeom>
          <a:noFill/>
        </p:spPr>
        <p:txBody>
          <a:bodyPr wrap="square" rtlCol="0">
            <a:spAutoFit/>
          </a:bodyPr>
          <a:lstStyle/>
          <a:p>
            <a:r>
              <a:rPr lang="en-US" sz="1600" b="1" dirty="0" smtClean="0">
                <a:latin typeface="Aharoni" pitchFamily="2" charset="-79"/>
                <a:cs typeface="Aharoni" pitchFamily="2" charset="-79"/>
              </a:rPr>
              <a:t>9</a:t>
            </a:r>
            <a:endParaRPr lang="en-US" sz="1600" b="1" dirty="0">
              <a:latin typeface="Aharoni" pitchFamily="2" charset="-79"/>
              <a:cs typeface="Aharoni" pitchFamily="2" charset="-79"/>
            </a:endParaRPr>
          </a:p>
        </p:txBody>
      </p:sp>
      <p:sp>
        <p:nvSpPr>
          <p:cNvPr id="108" name="TextBox 107"/>
          <p:cNvSpPr txBox="1"/>
          <p:nvPr/>
        </p:nvSpPr>
        <p:spPr>
          <a:xfrm>
            <a:off x="1367647" y="4436189"/>
            <a:ext cx="193214" cy="272132"/>
          </a:xfrm>
          <a:prstGeom prst="rect">
            <a:avLst/>
          </a:prstGeom>
          <a:noFill/>
        </p:spPr>
        <p:txBody>
          <a:bodyPr wrap="square" rtlCol="0">
            <a:spAutoFit/>
          </a:bodyPr>
          <a:lstStyle/>
          <a:p>
            <a:r>
              <a:rPr lang="en-US" sz="1600" b="1" dirty="0" smtClean="0">
                <a:latin typeface="Aharoni" pitchFamily="2" charset="-79"/>
                <a:cs typeface="Aharoni" pitchFamily="2" charset="-79"/>
              </a:rPr>
              <a:t>4</a:t>
            </a:r>
            <a:endParaRPr lang="en-US" sz="1600" b="1" dirty="0">
              <a:latin typeface="Aharoni" pitchFamily="2" charset="-79"/>
              <a:cs typeface="Aharoni" pitchFamily="2" charset="-79"/>
            </a:endParaRPr>
          </a:p>
        </p:txBody>
      </p:sp>
      <p:sp>
        <p:nvSpPr>
          <p:cNvPr id="109" name="TextBox 108"/>
          <p:cNvSpPr txBox="1"/>
          <p:nvPr/>
        </p:nvSpPr>
        <p:spPr>
          <a:xfrm>
            <a:off x="2985707" y="3476983"/>
            <a:ext cx="193214" cy="272132"/>
          </a:xfrm>
          <a:prstGeom prst="rect">
            <a:avLst/>
          </a:prstGeom>
          <a:noFill/>
        </p:spPr>
        <p:txBody>
          <a:bodyPr wrap="square" rtlCol="0">
            <a:spAutoFit/>
          </a:bodyPr>
          <a:lstStyle/>
          <a:p>
            <a:r>
              <a:rPr lang="en-US" sz="1600" b="1" dirty="0" smtClean="0">
                <a:latin typeface="Aharoni" pitchFamily="2" charset="-79"/>
                <a:cs typeface="Aharoni" pitchFamily="2" charset="-79"/>
              </a:rPr>
              <a:t>6</a:t>
            </a:r>
            <a:endParaRPr lang="en-US" sz="1600" b="1" dirty="0">
              <a:latin typeface="Aharoni" pitchFamily="2" charset="-79"/>
              <a:cs typeface="Aharoni" pitchFamily="2" charset="-79"/>
            </a:endParaRPr>
          </a:p>
        </p:txBody>
      </p:sp>
      <p:cxnSp>
        <p:nvCxnSpPr>
          <p:cNvPr id="110" name="Straight Arrow Connector 109"/>
          <p:cNvCxnSpPr>
            <a:stCxn id="87" idx="5"/>
            <a:endCxn id="84" idx="0"/>
          </p:cNvCxnSpPr>
          <p:nvPr/>
        </p:nvCxnSpPr>
        <p:spPr>
          <a:xfrm rot="16200000" flipH="1">
            <a:off x="3199958" y="3511667"/>
            <a:ext cx="473289" cy="380568"/>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111" name="TextBox 110"/>
          <p:cNvSpPr txBox="1"/>
          <p:nvPr/>
        </p:nvSpPr>
        <p:spPr>
          <a:xfrm>
            <a:off x="3578583" y="3647643"/>
            <a:ext cx="193214" cy="272132"/>
          </a:xfrm>
          <a:prstGeom prst="rect">
            <a:avLst/>
          </a:prstGeom>
          <a:noFill/>
        </p:spPr>
        <p:txBody>
          <a:bodyPr wrap="square" rtlCol="0">
            <a:spAutoFit/>
          </a:bodyPr>
          <a:lstStyle/>
          <a:p>
            <a:r>
              <a:rPr lang="en-US" sz="1600" b="1" dirty="0" smtClean="0">
                <a:latin typeface="Aharoni" pitchFamily="2" charset="-79"/>
                <a:cs typeface="Aharoni" pitchFamily="2" charset="-79"/>
              </a:rPr>
              <a:t>1</a:t>
            </a:r>
            <a:endParaRPr lang="en-US" sz="1600" b="1" dirty="0">
              <a:latin typeface="Aharoni" pitchFamily="2" charset="-79"/>
              <a:cs typeface="Aharoni" pitchFamily="2" charset="-79"/>
            </a:endParaRPr>
          </a:p>
        </p:txBody>
      </p:sp>
      <p:cxnSp>
        <p:nvCxnSpPr>
          <p:cNvPr id="112" name="Straight Arrow Connector 111"/>
          <p:cNvCxnSpPr>
            <a:stCxn id="86" idx="7"/>
            <a:endCxn id="82" idx="3"/>
          </p:cNvCxnSpPr>
          <p:nvPr/>
        </p:nvCxnSpPr>
        <p:spPr>
          <a:xfrm rot="5400000" flipH="1" flipV="1">
            <a:off x="1380063" y="3046170"/>
            <a:ext cx="870883" cy="1002652"/>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113" name="TextBox 112"/>
          <p:cNvSpPr txBox="1"/>
          <p:nvPr/>
        </p:nvSpPr>
        <p:spPr>
          <a:xfrm>
            <a:off x="2207558" y="3140065"/>
            <a:ext cx="193214" cy="272132"/>
          </a:xfrm>
          <a:prstGeom prst="rect">
            <a:avLst/>
          </a:prstGeom>
          <a:noFill/>
        </p:spPr>
        <p:txBody>
          <a:bodyPr wrap="square" rtlCol="0">
            <a:spAutoFit/>
          </a:bodyPr>
          <a:lstStyle/>
          <a:p>
            <a:r>
              <a:rPr lang="en-US" sz="1600" b="1" dirty="0" smtClean="0">
                <a:latin typeface="Aharoni" pitchFamily="2" charset="-79"/>
                <a:cs typeface="Aharoni" pitchFamily="2" charset="-79"/>
              </a:rPr>
              <a:t>4</a:t>
            </a:r>
            <a:endParaRPr lang="en-US" sz="1600" b="1" dirty="0">
              <a:latin typeface="Aharoni" pitchFamily="2" charset="-79"/>
              <a:cs typeface="Aharoni" pitchFamily="2" charset="-79"/>
            </a:endParaRPr>
          </a:p>
        </p:txBody>
      </p:sp>
      <p:cxnSp>
        <p:nvCxnSpPr>
          <p:cNvPr id="114" name="Straight Arrow Connector 113"/>
          <p:cNvCxnSpPr>
            <a:stCxn id="83" idx="5"/>
            <a:endCxn id="85" idx="1"/>
          </p:cNvCxnSpPr>
          <p:nvPr/>
        </p:nvCxnSpPr>
        <p:spPr>
          <a:xfrm rot="16200000" flipH="1">
            <a:off x="1231561" y="3982655"/>
            <a:ext cx="1602617" cy="567922"/>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115" name="TextBox 114"/>
          <p:cNvSpPr txBox="1"/>
          <p:nvPr/>
        </p:nvSpPr>
        <p:spPr>
          <a:xfrm>
            <a:off x="2048127" y="4934978"/>
            <a:ext cx="193214" cy="272132"/>
          </a:xfrm>
          <a:prstGeom prst="rect">
            <a:avLst/>
          </a:prstGeom>
          <a:noFill/>
        </p:spPr>
        <p:txBody>
          <a:bodyPr wrap="square" rtlCol="0">
            <a:spAutoFit/>
          </a:bodyPr>
          <a:lstStyle/>
          <a:p>
            <a:r>
              <a:rPr lang="en-US" sz="1600" b="1" dirty="0" smtClean="0">
                <a:latin typeface="Aharoni" pitchFamily="2" charset="-79"/>
                <a:cs typeface="Aharoni" pitchFamily="2" charset="-79"/>
              </a:rPr>
              <a:t>2</a:t>
            </a:r>
            <a:endParaRPr lang="en-US" sz="1600" b="1" dirty="0">
              <a:latin typeface="Aharoni" pitchFamily="2" charset="-79"/>
              <a:cs typeface="Aharoni" pitchFamily="2" charset="-79"/>
            </a:endParaRPr>
          </a:p>
        </p:txBody>
      </p:sp>
      <p:sp>
        <p:nvSpPr>
          <p:cNvPr id="6" name="Rectangle 5"/>
          <p:cNvSpPr/>
          <p:nvPr/>
        </p:nvSpPr>
        <p:spPr>
          <a:xfrm>
            <a:off x="7503849" y="3254325"/>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3</a:t>
            </a:r>
            <a:endParaRPr lang="en-US" sz="2400" b="1" dirty="0">
              <a:latin typeface="Aharoni" pitchFamily="2" charset="-79"/>
              <a:cs typeface="Aharoni" pitchFamily="2" charset="-79"/>
            </a:endParaRPr>
          </a:p>
        </p:txBody>
      </p:sp>
      <p:sp>
        <p:nvSpPr>
          <p:cNvPr id="9" name="Rectangle 8"/>
          <p:cNvSpPr/>
          <p:nvPr/>
        </p:nvSpPr>
        <p:spPr>
          <a:xfrm>
            <a:off x="7505273" y="3607507"/>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2</a:t>
            </a:r>
            <a:endParaRPr lang="en-US" sz="2400" b="1" dirty="0">
              <a:latin typeface="Aharoni" pitchFamily="2" charset="-79"/>
              <a:cs typeface="Aharoni" pitchFamily="2" charset="-79"/>
            </a:endParaRPr>
          </a:p>
        </p:txBody>
      </p:sp>
      <p:sp>
        <p:nvSpPr>
          <p:cNvPr id="10" name="Rectangle 9"/>
          <p:cNvSpPr/>
          <p:nvPr/>
        </p:nvSpPr>
        <p:spPr>
          <a:xfrm>
            <a:off x="7505273" y="3964052"/>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1</a:t>
            </a:r>
            <a:endParaRPr lang="en-US" sz="2400" b="1" dirty="0">
              <a:latin typeface="Aharoni" pitchFamily="2" charset="-79"/>
              <a:cs typeface="Aharoni" pitchFamily="2" charset="-79"/>
            </a:endParaRPr>
          </a:p>
        </p:txBody>
      </p:sp>
      <p:sp>
        <p:nvSpPr>
          <p:cNvPr id="11" name="Rectangle 10"/>
          <p:cNvSpPr/>
          <p:nvPr/>
        </p:nvSpPr>
        <p:spPr>
          <a:xfrm>
            <a:off x="7503849" y="4317235"/>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2</a:t>
            </a:r>
            <a:endParaRPr lang="en-US" sz="2400" b="1" dirty="0">
              <a:latin typeface="Aharoni" pitchFamily="2" charset="-79"/>
              <a:cs typeface="Aharoni" pitchFamily="2" charset="-79"/>
            </a:endParaRPr>
          </a:p>
        </p:txBody>
      </p:sp>
      <p:sp>
        <p:nvSpPr>
          <p:cNvPr id="12" name="Rectangle 11"/>
          <p:cNvSpPr/>
          <p:nvPr/>
        </p:nvSpPr>
        <p:spPr>
          <a:xfrm>
            <a:off x="7505273" y="4673779"/>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7</a:t>
            </a:r>
            <a:endParaRPr lang="en-US" sz="2400" b="1" dirty="0">
              <a:latin typeface="Aharoni" pitchFamily="2" charset="-79"/>
              <a:cs typeface="Aharoni" pitchFamily="2" charset="-79"/>
            </a:endParaRPr>
          </a:p>
        </p:txBody>
      </p:sp>
      <p:sp>
        <p:nvSpPr>
          <p:cNvPr id="13" name="Rectangle 12"/>
          <p:cNvSpPr/>
          <p:nvPr/>
        </p:nvSpPr>
        <p:spPr>
          <a:xfrm>
            <a:off x="7503849" y="5026962"/>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2</a:t>
            </a:r>
            <a:endParaRPr lang="en-US" sz="2400" b="1" dirty="0">
              <a:latin typeface="Aharoni" pitchFamily="2" charset="-79"/>
              <a:cs typeface="Aharoni" pitchFamily="2" charset="-79"/>
            </a:endParaRPr>
          </a:p>
        </p:txBody>
      </p:sp>
      <p:sp>
        <p:nvSpPr>
          <p:cNvPr id="14" name="Rectangle 13"/>
          <p:cNvSpPr/>
          <p:nvPr/>
        </p:nvSpPr>
        <p:spPr>
          <a:xfrm>
            <a:off x="7857861" y="3254325"/>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4</a:t>
            </a:r>
            <a:endParaRPr lang="en-US" sz="2400" b="1" dirty="0">
              <a:latin typeface="Aharoni" pitchFamily="2" charset="-79"/>
              <a:cs typeface="Aharoni" pitchFamily="2" charset="-79"/>
            </a:endParaRPr>
          </a:p>
        </p:txBody>
      </p:sp>
      <p:sp>
        <p:nvSpPr>
          <p:cNvPr id="15" name="Rectangle 14"/>
          <p:cNvSpPr/>
          <p:nvPr/>
        </p:nvSpPr>
        <p:spPr>
          <a:xfrm>
            <a:off x="7859287" y="3607507"/>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7</a:t>
            </a:r>
            <a:endParaRPr lang="en-US" sz="2400" b="1" dirty="0">
              <a:latin typeface="Aharoni" pitchFamily="2" charset="-79"/>
              <a:cs typeface="Aharoni" pitchFamily="2" charset="-79"/>
            </a:endParaRPr>
          </a:p>
        </p:txBody>
      </p:sp>
      <p:sp>
        <p:nvSpPr>
          <p:cNvPr id="16" name="Rectangle 15"/>
          <p:cNvSpPr/>
          <p:nvPr/>
        </p:nvSpPr>
        <p:spPr>
          <a:xfrm>
            <a:off x="7859287" y="3964052"/>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6</a:t>
            </a:r>
            <a:endParaRPr lang="en-US" sz="2400" b="1" dirty="0">
              <a:latin typeface="Aharoni" pitchFamily="2" charset="-79"/>
              <a:cs typeface="Aharoni" pitchFamily="2" charset="-79"/>
            </a:endParaRPr>
          </a:p>
        </p:txBody>
      </p:sp>
      <p:sp>
        <p:nvSpPr>
          <p:cNvPr id="17" name="Rectangle 16"/>
          <p:cNvSpPr/>
          <p:nvPr/>
        </p:nvSpPr>
        <p:spPr>
          <a:xfrm>
            <a:off x="7857861" y="4317235"/>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6</a:t>
            </a:r>
            <a:endParaRPr lang="en-US" sz="2400" b="1" dirty="0">
              <a:latin typeface="Aharoni" pitchFamily="2" charset="-79"/>
              <a:cs typeface="Aharoni" pitchFamily="2" charset="-79"/>
            </a:endParaRPr>
          </a:p>
        </p:txBody>
      </p:sp>
      <p:sp>
        <p:nvSpPr>
          <p:cNvPr id="18" name="Rectangle 17"/>
          <p:cNvSpPr/>
          <p:nvPr/>
        </p:nvSpPr>
        <p:spPr>
          <a:xfrm>
            <a:off x="7859287" y="4673779"/>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7</a:t>
            </a:r>
            <a:endParaRPr lang="en-US" sz="2400" b="1" dirty="0">
              <a:latin typeface="Aharoni" pitchFamily="2" charset="-79"/>
              <a:cs typeface="Aharoni" pitchFamily="2" charset="-79"/>
            </a:endParaRPr>
          </a:p>
        </p:txBody>
      </p:sp>
      <p:sp>
        <p:nvSpPr>
          <p:cNvPr id="19" name="Rectangle 18"/>
          <p:cNvSpPr/>
          <p:nvPr/>
        </p:nvSpPr>
        <p:spPr>
          <a:xfrm>
            <a:off x="7857861" y="5026962"/>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4</a:t>
            </a:r>
            <a:endParaRPr lang="en-US" sz="2400" b="1" dirty="0">
              <a:latin typeface="Aharoni" pitchFamily="2" charset="-79"/>
              <a:cs typeface="Aharoni" pitchFamily="2" charset="-79"/>
            </a:endParaRPr>
          </a:p>
        </p:txBody>
      </p:sp>
      <p:sp>
        <p:nvSpPr>
          <p:cNvPr id="20" name="Rectangle 19"/>
          <p:cNvSpPr/>
          <p:nvPr/>
        </p:nvSpPr>
        <p:spPr>
          <a:xfrm>
            <a:off x="7502424" y="5377198"/>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4</a:t>
            </a:r>
            <a:endParaRPr lang="en-US" sz="2400" b="1" dirty="0">
              <a:latin typeface="Aharoni" pitchFamily="2" charset="-79"/>
              <a:cs typeface="Aharoni" pitchFamily="2" charset="-79"/>
            </a:endParaRPr>
          </a:p>
        </p:txBody>
      </p:sp>
      <p:sp>
        <p:nvSpPr>
          <p:cNvPr id="21" name="Rectangle 20"/>
          <p:cNvSpPr/>
          <p:nvPr/>
        </p:nvSpPr>
        <p:spPr>
          <a:xfrm>
            <a:off x="7856438" y="5377198"/>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5</a:t>
            </a:r>
            <a:endParaRPr lang="en-US" sz="2400" b="1" dirty="0">
              <a:latin typeface="Aharoni" pitchFamily="2" charset="-79"/>
              <a:cs typeface="Aharoni" pitchFamily="2" charset="-79"/>
            </a:endParaRPr>
          </a:p>
        </p:txBody>
      </p:sp>
      <p:sp>
        <p:nvSpPr>
          <p:cNvPr id="22" name="Rectangle 21"/>
          <p:cNvSpPr/>
          <p:nvPr/>
        </p:nvSpPr>
        <p:spPr>
          <a:xfrm>
            <a:off x="5762552" y="3248440"/>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5</a:t>
            </a:r>
            <a:endParaRPr lang="en-US" sz="2400" b="1" dirty="0">
              <a:latin typeface="Aharoni" pitchFamily="2" charset="-79"/>
              <a:cs typeface="Aharoni" pitchFamily="2" charset="-79"/>
            </a:endParaRPr>
          </a:p>
        </p:txBody>
      </p:sp>
      <p:sp>
        <p:nvSpPr>
          <p:cNvPr id="23" name="Rectangle 22"/>
          <p:cNvSpPr/>
          <p:nvPr/>
        </p:nvSpPr>
        <p:spPr>
          <a:xfrm>
            <a:off x="5763978" y="3958167"/>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6</a:t>
            </a:r>
            <a:endParaRPr lang="en-US" sz="2400" b="1" dirty="0">
              <a:latin typeface="Aharoni" pitchFamily="2" charset="-79"/>
              <a:cs typeface="Aharoni" pitchFamily="2" charset="-79"/>
            </a:endParaRPr>
          </a:p>
        </p:txBody>
      </p:sp>
      <p:sp>
        <p:nvSpPr>
          <p:cNvPr id="24" name="Rectangle 23"/>
          <p:cNvSpPr/>
          <p:nvPr/>
        </p:nvSpPr>
        <p:spPr>
          <a:xfrm>
            <a:off x="5762552" y="4311348"/>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4</a:t>
            </a:r>
            <a:endParaRPr lang="en-US" sz="2400" b="1" dirty="0">
              <a:latin typeface="Aharoni" pitchFamily="2" charset="-79"/>
              <a:cs typeface="Aharoni" pitchFamily="2" charset="-79"/>
            </a:endParaRPr>
          </a:p>
        </p:txBody>
      </p:sp>
      <p:sp>
        <p:nvSpPr>
          <p:cNvPr id="25" name="Rectangle 24"/>
          <p:cNvSpPr/>
          <p:nvPr/>
        </p:nvSpPr>
        <p:spPr>
          <a:xfrm>
            <a:off x="5763978" y="4667894"/>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4</a:t>
            </a:r>
            <a:endParaRPr lang="en-US" sz="2400" b="1" dirty="0">
              <a:latin typeface="Aharoni" pitchFamily="2" charset="-79"/>
              <a:cs typeface="Aharoni" pitchFamily="2" charset="-79"/>
            </a:endParaRPr>
          </a:p>
        </p:txBody>
      </p:sp>
      <p:sp>
        <p:nvSpPr>
          <p:cNvPr id="26" name="Rectangle 25"/>
          <p:cNvSpPr/>
          <p:nvPr/>
        </p:nvSpPr>
        <p:spPr>
          <a:xfrm>
            <a:off x="5762552" y="5021075"/>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3</a:t>
            </a:r>
            <a:endParaRPr lang="en-US" sz="2400" b="1" dirty="0">
              <a:latin typeface="Aharoni" pitchFamily="2" charset="-79"/>
              <a:cs typeface="Aharoni" pitchFamily="2" charset="-79"/>
            </a:endParaRPr>
          </a:p>
        </p:txBody>
      </p:sp>
      <p:sp>
        <p:nvSpPr>
          <p:cNvPr id="27" name="Rectangle 26"/>
          <p:cNvSpPr/>
          <p:nvPr/>
        </p:nvSpPr>
        <p:spPr>
          <a:xfrm>
            <a:off x="6116565" y="3248440"/>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1</a:t>
            </a:r>
            <a:endParaRPr lang="en-US" sz="2400" b="1" dirty="0">
              <a:latin typeface="Aharoni" pitchFamily="2" charset="-79"/>
              <a:cs typeface="Aharoni" pitchFamily="2" charset="-79"/>
            </a:endParaRPr>
          </a:p>
        </p:txBody>
      </p:sp>
      <p:sp>
        <p:nvSpPr>
          <p:cNvPr id="28" name="Rectangle 27"/>
          <p:cNvSpPr/>
          <p:nvPr/>
        </p:nvSpPr>
        <p:spPr>
          <a:xfrm>
            <a:off x="6117990" y="3958167"/>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1</a:t>
            </a:r>
            <a:endParaRPr lang="en-US" sz="2400" b="1" dirty="0">
              <a:latin typeface="Aharoni" pitchFamily="2" charset="-79"/>
              <a:cs typeface="Aharoni" pitchFamily="2" charset="-79"/>
            </a:endParaRPr>
          </a:p>
        </p:txBody>
      </p:sp>
      <p:sp>
        <p:nvSpPr>
          <p:cNvPr id="29" name="Rectangle 28"/>
          <p:cNvSpPr/>
          <p:nvPr/>
        </p:nvSpPr>
        <p:spPr>
          <a:xfrm>
            <a:off x="6116565" y="4311348"/>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3</a:t>
            </a:r>
            <a:endParaRPr lang="en-US" sz="2400" b="1" dirty="0">
              <a:latin typeface="Aharoni" pitchFamily="2" charset="-79"/>
              <a:cs typeface="Aharoni" pitchFamily="2" charset="-79"/>
            </a:endParaRPr>
          </a:p>
        </p:txBody>
      </p:sp>
      <p:sp>
        <p:nvSpPr>
          <p:cNvPr id="30" name="Rectangle 29"/>
          <p:cNvSpPr/>
          <p:nvPr/>
        </p:nvSpPr>
        <p:spPr>
          <a:xfrm>
            <a:off x="6117990" y="4667894"/>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0</a:t>
            </a:r>
            <a:endParaRPr lang="en-US" sz="2400" b="1" dirty="0">
              <a:latin typeface="Aharoni" pitchFamily="2" charset="-79"/>
              <a:cs typeface="Aharoni" pitchFamily="2" charset="-79"/>
            </a:endParaRPr>
          </a:p>
        </p:txBody>
      </p:sp>
      <p:sp>
        <p:nvSpPr>
          <p:cNvPr id="31" name="Rectangle 30"/>
          <p:cNvSpPr/>
          <p:nvPr/>
        </p:nvSpPr>
        <p:spPr>
          <a:xfrm>
            <a:off x="6116565" y="5021075"/>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0</a:t>
            </a:r>
            <a:endParaRPr lang="en-US" sz="2400" b="1" dirty="0">
              <a:latin typeface="Aharoni" pitchFamily="2" charset="-79"/>
              <a:cs typeface="Aharoni" pitchFamily="2" charset="-79"/>
            </a:endParaRPr>
          </a:p>
        </p:txBody>
      </p:sp>
      <p:sp>
        <p:nvSpPr>
          <p:cNvPr id="32" name="Rectangle 31"/>
          <p:cNvSpPr/>
          <p:nvPr/>
        </p:nvSpPr>
        <p:spPr>
          <a:xfrm>
            <a:off x="5765402" y="5377198"/>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9</a:t>
            </a:r>
            <a:endParaRPr lang="en-US" sz="2400" b="1" dirty="0">
              <a:latin typeface="Aharoni" pitchFamily="2" charset="-79"/>
              <a:cs typeface="Aharoni" pitchFamily="2" charset="-79"/>
            </a:endParaRPr>
          </a:p>
        </p:txBody>
      </p:sp>
      <p:sp>
        <p:nvSpPr>
          <p:cNvPr id="33" name="Rectangle 32"/>
          <p:cNvSpPr/>
          <p:nvPr/>
        </p:nvSpPr>
        <p:spPr>
          <a:xfrm>
            <a:off x="6119415" y="5377198"/>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2</a:t>
            </a:r>
            <a:endParaRPr lang="en-US" sz="2400" b="1" dirty="0">
              <a:latin typeface="Aharoni" pitchFamily="2" charset="-79"/>
              <a:cs typeface="Aharoni" pitchFamily="2" charset="-79"/>
            </a:endParaRPr>
          </a:p>
        </p:txBody>
      </p:sp>
      <p:sp>
        <p:nvSpPr>
          <p:cNvPr id="34" name="Rectangle 33"/>
          <p:cNvSpPr/>
          <p:nvPr/>
        </p:nvSpPr>
        <p:spPr>
          <a:xfrm>
            <a:off x="5763978" y="3601620"/>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1</a:t>
            </a:r>
            <a:endParaRPr lang="en-US" sz="2400" b="1" dirty="0">
              <a:latin typeface="Aharoni" pitchFamily="2" charset="-79"/>
              <a:cs typeface="Aharoni" pitchFamily="2" charset="-79"/>
            </a:endParaRPr>
          </a:p>
        </p:txBody>
      </p:sp>
      <p:sp>
        <p:nvSpPr>
          <p:cNvPr id="35" name="Rectangle 34"/>
          <p:cNvSpPr/>
          <p:nvPr/>
        </p:nvSpPr>
        <p:spPr>
          <a:xfrm>
            <a:off x="6117990" y="3601620"/>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2</a:t>
            </a:r>
            <a:endParaRPr lang="en-US" sz="2400" b="1" dirty="0">
              <a:latin typeface="Aharoni" pitchFamily="2" charset="-79"/>
              <a:cs typeface="Aharoni" pitchFamily="2" charset="-79"/>
            </a:endParaRPr>
          </a:p>
        </p:txBody>
      </p:sp>
      <p:sp>
        <p:nvSpPr>
          <p:cNvPr id="36" name="Rectangle 35"/>
          <p:cNvSpPr/>
          <p:nvPr/>
        </p:nvSpPr>
        <p:spPr>
          <a:xfrm>
            <a:off x="5407114" y="3248440"/>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0</a:t>
            </a:r>
            <a:endParaRPr lang="en-US" sz="1200" b="1" dirty="0">
              <a:latin typeface="Aharoni" pitchFamily="2" charset="-79"/>
              <a:cs typeface="Aharoni" pitchFamily="2" charset="-79"/>
            </a:endParaRPr>
          </a:p>
        </p:txBody>
      </p:sp>
      <p:sp>
        <p:nvSpPr>
          <p:cNvPr id="37" name="Rectangle 36"/>
          <p:cNvSpPr/>
          <p:nvPr/>
        </p:nvSpPr>
        <p:spPr>
          <a:xfrm>
            <a:off x="5408539" y="3958167"/>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5</a:t>
            </a:r>
            <a:endParaRPr lang="en-US" sz="1200" b="1" dirty="0">
              <a:latin typeface="Aharoni" pitchFamily="2" charset="-79"/>
              <a:cs typeface="Aharoni" pitchFamily="2" charset="-79"/>
            </a:endParaRPr>
          </a:p>
        </p:txBody>
      </p:sp>
      <p:sp>
        <p:nvSpPr>
          <p:cNvPr id="38" name="Rectangle 37"/>
          <p:cNvSpPr/>
          <p:nvPr/>
        </p:nvSpPr>
        <p:spPr>
          <a:xfrm>
            <a:off x="5407113" y="4311348"/>
            <a:ext cx="365358"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5</a:t>
            </a:r>
            <a:endParaRPr lang="en-US" sz="1200" b="1" dirty="0">
              <a:latin typeface="Aharoni" pitchFamily="2" charset="-79"/>
              <a:cs typeface="Aharoni" pitchFamily="2" charset="-79"/>
            </a:endParaRPr>
          </a:p>
        </p:txBody>
      </p:sp>
      <p:sp>
        <p:nvSpPr>
          <p:cNvPr id="39" name="Rectangle 38"/>
          <p:cNvSpPr/>
          <p:nvPr/>
        </p:nvSpPr>
        <p:spPr>
          <a:xfrm>
            <a:off x="5408539" y="4667894"/>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6</a:t>
            </a:r>
            <a:endParaRPr lang="en-US" sz="1200" b="1" dirty="0">
              <a:latin typeface="Aharoni" pitchFamily="2" charset="-79"/>
              <a:cs typeface="Aharoni" pitchFamily="2" charset="-79"/>
            </a:endParaRPr>
          </a:p>
        </p:txBody>
      </p:sp>
      <p:sp>
        <p:nvSpPr>
          <p:cNvPr id="40" name="Rectangle 39"/>
          <p:cNvSpPr/>
          <p:nvPr/>
        </p:nvSpPr>
        <p:spPr>
          <a:xfrm>
            <a:off x="5407113" y="5021075"/>
            <a:ext cx="365358"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7</a:t>
            </a:r>
            <a:endParaRPr lang="en-US" sz="1200" b="1" dirty="0">
              <a:latin typeface="Aharoni" pitchFamily="2" charset="-79"/>
              <a:cs typeface="Aharoni" pitchFamily="2" charset="-79"/>
            </a:endParaRPr>
          </a:p>
        </p:txBody>
      </p:sp>
      <p:sp>
        <p:nvSpPr>
          <p:cNvPr id="41" name="Rectangle 40"/>
          <p:cNvSpPr/>
          <p:nvPr/>
        </p:nvSpPr>
        <p:spPr>
          <a:xfrm>
            <a:off x="7149835" y="3964052"/>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1</a:t>
            </a:r>
            <a:endParaRPr lang="en-US" sz="1200" b="1" dirty="0">
              <a:latin typeface="Aharoni" pitchFamily="2" charset="-79"/>
              <a:cs typeface="Aharoni" pitchFamily="2" charset="-79"/>
            </a:endParaRPr>
          </a:p>
        </p:txBody>
      </p:sp>
      <p:sp>
        <p:nvSpPr>
          <p:cNvPr id="42" name="Rectangle 41"/>
          <p:cNvSpPr/>
          <p:nvPr/>
        </p:nvSpPr>
        <p:spPr>
          <a:xfrm>
            <a:off x="7149835" y="4673779"/>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6</a:t>
            </a:r>
            <a:endParaRPr lang="en-US" sz="1200" b="1" dirty="0">
              <a:latin typeface="Aharoni" pitchFamily="2" charset="-79"/>
              <a:cs typeface="Aharoni" pitchFamily="2" charset="-79"/>
            </a:endParaRPr>
          </a:p>
        </p:txBody>
      </p:sp>
      <p:sp>
        <p:nvSpPr>
          <p:cNvPr id="43" name="Rectangle 42"/>
          <p:cNvSpPr/>
          <p:nvPr/>
        </p:nvSpPr>
        <p:spPr>
          <a:xfrm>
            <a:off x="7148410" y="5026962"/>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7</a:t>
            </a:r>
            <a:endParaRPr lang="en-US" sz="1200" b="1" dirty="0">
              <a:latin typeface="Aharoni" pitchFamily="2" charset="-79"/>
              <a:cs typeface="Aharoni" pitchFamily="2" charset="-79"/>
            </a:endParaRPr>
          </a:p>
        </p:txBody>
      </p:sp>
      <p:sp>
        <p:nvSpPr>
          <p:cNvPr id="44" name="Rectangle 43"/>
          <p:cNvSpPr/>
          <p:nvPr/>
        </p:nvSpPr>
        <p:spPr>
          <a:xfrm>
            <a:off x="7146986" y="5377198"/>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7</a:t>
            </a:r>
            <a:endParaRPr lang="en-US" sz="1200" b="1" dirty="0">
              <a:latin typeface="Aharoni" pitchFamily="2" charset="-79"/>
              <a:cs typeface="Aharoni" pitchFamily="2" charset="-79"/>
            </a:endParaRPr>
          </a:p>
        </p:txBody>
      </p:sp>
      <p:sp>
        <p:nvSpPr>
          <p:cNvPr id="45" name="TextBox 44"/>
          <p:cNvSpPr txBox="1"/>
          <p:nvPr/>
        </p:nvSpPr>
        <p:spPr>
          <a:xfrm>
            <a:off x="5187243" y="1828800"/>
            <a:ext cx="1120015" cy="400110"/>
          </a:xfrm>
          <a:prstGeom prst="rect">
            <a:avLst/>
          </a:prstGeom>
          <a:effectLst/>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n-US" sz="1600" dirty="0" smtClean="0">
                <a:latin typeface="Aharoni" pitchFamily="2" charset="-79"/>
                <a:cs typeface="Aharoni" pitchFamily="2" charset="-79"/>
              </a:rPr>
              <a:t>Shard </a:t>
            </a:r>
            <a:r>
              <a:rPr lang="en-US" sz="2000" dirty="0" smtClean="0">
                <a:latin typeface="Aharoni" pitchFamily="2" charset="-79"/>
                <a:cs typeface="Aharoni" pitchFamily="2" charset="-79"/>
              </a:rPr>
              <a:t>0</a:t>
            </a:r>
            <a:endParaRPr lang="en-US" sz="1600" dirty="0">
              <a:latin typeface="Aharoni" pitchFamily="2" charset="-79"/>
              <a:cs typeface="Aharoni" pitchFamily="2" charset="-79"/>
            </a:endParaRPr>
          </a:p>
        </p:txBody>
      </p:sp>
      <p:sp>
        <p:nvSpPr>
          <p:cNvPr id="46" name="TextBox 45"/>
          <p:cNvSpPr txBox="1"/>
          <p:nvPr/>
        </p:nvSpPr>
        <p:spPr>
          <a:xfrm>
            <a:off x="6932528" y="1837629"/>
            <a:ext cx="1120015" cy="400110"/>
          </a:xfrm>
          <a:prstGeom prst="rect">
            <a:avLst/>
          </a:prstGeom>
          <a:effectLst/>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en-US" sz="1600" dirty="0" smtClean="0">
                <a:latin typeface="Aharoni" pitchFamily="2" charset="-79"/>
                <a:cs typeface="Aharoni" pitchFamily="2" charset="-79"/>
              </a:rPr>
              <a:t>Shard </a:t>
            </a:r>
            <a:r>
              <a:rPr lang="en-US" sz="2000" dirty="0" smtClean="0">
                <a:latin typeface="Aharoni" pitchFamily="2" charset="-79"/>
                <a:cs typeface="Aharoni" pitchFamily="2" charset="-79"/>
              </a:rPr>
              <a:t>1</a:t>
            </a:r>
            <a:endParaRPr lang="en-US" sz="1600" dirty="0">
              <a:latin typeface="Aharoni" pitchFamily="2" charset="-79"/>
              <a:cs typeface="Aharoni" pitchFamily="2" charset="-79"/>
            </a:endParaRPr>
          </a:p>
        </p:txBody>
      </p:sp>
      <p:sp>
        <p:nvSpPr>
          <p:cNvPr id="47" name="Rectangle 46"/>
          <p:cNvSpPr/>
          <p:nvPr/>
        </p:nvSpPr>
        <p:spPr>
          <a:xfrm>
            <a:off x="5053724" y="3254325"/>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2400" b="1" dirty="0" smtClean="0">
                <a:latin typeface="Aharoni" pitchFamily="2" charset="-79"/>
                <a:cs typeface="Aharoni" pitchFamily="2" charset="-79"/>
              </a:rPr>
              <a:t>0</a:t>
            </a:r>
            <a:endParaRPr lang="en-US" sz="2400" b="1" dirty="0">
              <a:latin typeface="Aharoni" pitchFamily="2" charset="-79"/>
              <a:cs typeface="Aharoni" pitchFamily="2" charset="-79"/>
            </a:endParaRPr>
          </a:p>
        </p:txBody>
      </p:sp>
      <p:sp>
        <p:nvSpPr>
          <p:cNvPr id="48" name="Rectangle 47"/>
          <p:cNvSpPr/>
          <p:nvPr/>
        </p:nvSpPr>
        <p:spPr>
          <a:xfrm>
            <a:off x="5055150" y="3964052"/>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2400" b="1" dirty="0" smtClean="0">
                <a:latin typeface="Aharoni" pitchFamily="2" charset="-79"/>
                <a:cs typeface="Aharoni" pitchFamily="2" charset="-79"/>
              </a:rPr>
              <a:t>5</a:t>
            </a:r>
            <a:endParaRPr lang="en-US" sz="2400" b="1" dirty="0">
              <a:latin typeface="Aharoni" pitchFamily="2" charset="-79"/>
              <a:cs typeface="Aharoni" pitchFamily="2" charset="-79"/>
            </a:endParaRPr>
          </a:p>
        </p:txBody>
      </p:sp>
      <p:sp>
        <p:nvSpPr>
          <p:cNvPr id="49" name="Rectangle 48"/>
          <p:cNvSpPr/>
          <p:nvPr/>
        </p:nvSpPr>
        <p:spPr>
          <a:xfrm>
            <a:off x="5053724" y="4317235"/>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2400" b="1" dirty="0" smtClean="0">
                <a:latin typeface="Aharoni" pitchFamily="2" charset="-79"/>
                <a:cs typeface="Aharoni" pitchFamily="2" charset="-79"/>
              </a:rPr>
              <a:t>5</a:t>
            </a:r>
            <a:endParaRPr lang="en-US" sz="2400" b="1" dirty="0">
              <a:latin typeface="Aharoni" pitchFamily="2" charset="-79"/>
              <a:cs typeface="Aharoni" pitchFamily="2" charset="-79"/>
            </a:endParaRPr>
          </a:p>
        </p:txBody>
      </p:sp>
      <p:sp>
        <p:nvSpPr>
          <p:cNvPr id="50" name="Rectangle 49"/>
          <p:cNvSpPr/>
          <p:nvPr/>
        </p:nvSpPr>
        <p:spPr>
          <a:xfrm>
            <a:off x="5055150" y="4673779"/>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2400" b="1" dirty="0" smtClean="0">
                <a:latin typeface="Aharoni" pitchFamily="2" charset="-79"/>
                <a:cs typeface="Aharoni" pitchFamily="2" charset="-79"/>
              </a:rPr>
              <a:t>6</a:t>
            </a:r>
            <a:endParaRPr lang="en-US" sz="2400" b="1" dirty="0">
              <a:latin typeface="Aharoni" pitchFamily="2" charset="-79"/>
              <a:cs typeface="Aharoni" pitchFamily="2" charset="-79"/>
            </a:endParaRPr>
          </a:p>
        </p:txBody>
      </p:sp>
      <p:sp>
        <p:nvSpPr>
          <p:cNvPr id="51" name="Rectangle 50"/>
          <p:cNvSpPr/>
          <p:nvPr/>
        </p:nvSpPr>
        <p:spPr>
          <a:xfrm>
            <a:off x="5053724" y="5026962"/>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2400" b="1" dirty="0" smtClean="0">
                <a:latin typeface="Aharoni" pitchFamily="2" charset="-79"/>
                <a:cs typeface="Aharoni" pitchFamily="2" charset="-79"/>
              </a:rPr>
              <a:t>7</a:t>
            </a:r>
            <a:endParaRPr lang="en-US" sz="2400" b="1" dirty="0">
              <a:latin typeface="Aharoni" pitchFamily="2" charset="-79"/>
              <a:cs typeface="Aharoni" pitchFamily="2" charset="-79"/>
            </a:endParaRPr>
          </a:p>
        </p:txBody>
      </p:sp>
      <p:sp>
        <p:nvSpPr>
          <p:cNvPr id="52" name="Rectangle 51"/>
          <p:cNvSpPr/>
          <p:nvPr/>
        </p:nvSpPr>
        <p:spPr>
          <a:xfrm>
            <a:off x="6786472" y="3251382"/>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2400" b="1" dirty="0" smtClean="0">
                <a:latin typeface="Aharoni" pitchFamily="2" charset="-79"/>
                <a:cs typeface="Aharoni" pitchFamily="2" charset="-79"/>
              </a:rPr>
              <a:t>0</a:t>
            </a:r>
            <a:endParaRPr lang="en-US" sz="2400" b="1" dirty="0">
              <a:latin typeface="Aharoni" pitchFamily="2" charset="-79"/>
              <a:cs typeface="Aharoni" pitchFamily="2" charset="-79"/>
            </a:endParaRPr>
          </a:p>
        </p:txBody>
      </p:sp>
      <p:sp>
        <p:nvSpPr>
          <p:cNvPr id="53" name="Rectangle 52"/>
          <p:cNvSpPr/>
          <p:nvPr/>
        </p:nvSpPr>
        <p:spPr>
          <a:xfrm>
            <a:off x="6787896" y="3604563"/>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2400" b="1" dirty="0" smtClean="0">
                <a:latin typeface="Aharoni" pitchFamily="2" charset="-79"/>
                <a:cs typeface="Aharoni" pitchFamily="2" charset="-79"/>
              </a:rPr>
              <a:t>0</a:t>
            </a:r>
            <a:endParaRPr lang="en-US" sz="2400" b="1" dirty="0">
              <a:latin typeface="Aharoni" pitchFamily="2" charset="-79"/>
              <a:cs typeface="Aharoni" pitchFamily="2" charset="-79"/>
            </a:endParaRPr>
          </a:p>
        </p:txBody>
      </p:sp>
      <p:sp>
        <p:nvSpPr>
          <p:cNvPr id="54" name="Rectangle 53"/>
          <p:cNvSpPr/>
          <p:nvPr/>
        </p:nvSpPr>
        <p:spPr>
          <a:xfrm>
            <a:off x="6787896" y="3961109"/>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2400" b="1" dirty="0" smtClean="0">
                <a:latin typeface="Aharoni" pitchFamily="2" charset="-79"/>
                <a:cs typeface="Aharoni" pitchFamily="2" charset="-79"/>
              </a:rPr>
              <a:t>1</a:t>
            </a:r>
            <a:endParaRPr lang="en-US" sz="2400" b="1" dirty="0">
              <a:latin typeface="Aharoni" pitchFamily="2" charset="-79"/>
              <a:cs typeface="Aharoni" pitchFamily="2" charset="-79"/>
            </a:endParaRPr>
          </a:p>
        </p:txBody>
      </p:sp>
      <p:sp>
        <p:nvSpPr>
          <p:cNvPr id="55" name="Rectangle 54"/>
          <p:cNvSpPr/>
          <p:nvPr/>
        </p:nvSpPr>
        <p:spPr>
          <a:xfrm>
            <a:off x="6787896" y="4670835"/>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2400" b="1" dirty="0" smtClean="0">
                <a:latin typeface="Aharoni" pitchFamily="2" charset="-79"/>
                <a:cs typeface="Aharoni" pitchFamily="2" charset="-79"/>
              </a:rPr>
              <a:t>6</a:t>
            </a:r>
            <a:endParaRPr lang="en-US" sz="2400" b="1" dirty="0">
              <a:latin typeface="Aharoni" pitchFamily="2" charset="-79"/>
              <a:cs typeface="Aharoni" pitchFamily="2" charset="-79"/>
            </a:endParaRPr>
          </a:p>
        </p:txBody>
      </p:sp>
      <p:sp>
        <p:nvSpPr>
          <p:cNvPr id="56" name="Rectangle 55"/>
          <p:cNvSpPr/>
          <p:nvPr/>
        </p:nvSpPr>
        <p:spPr>
          <a:xfrm>
            <a:off x="6786472" y="5024017"/>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2400" b="1" dirty="0" smtClean="0">
                <a:latin typeface="Aharoni" pitchFamily="2" charset="-79"/>
                <a:cs typeface="Aharoni" pitchFamily="2" charset="-79"/>
              </a:rPr>
              <a:t>7</a:t>
            </a:r>
            <a:endParaRPr lang="en-US" sz="2400" b="1" dirty="0">
              <a:latin typeface="Aharoni" pitchFamily="2" charset="-79"/>
              <a:cs typeface="Aharoni" pitchFamily="2" charset="-79"/>
            </a:endParaRPr>
          </a:p>
        </p:txBody>
      </p:sp>
      <p:sp>
        <p:nvSpPr>
          <p:cNvPr id="57" name="Rectangle 56"/>
          <p:cNvSpPr/>
          <p:nvPr/>
        </p:nvSpPr>
        <p:spPr>
          <a:xfrm>
            <a:off x="6785047" y="5374254"/>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2400" b="1" dirty="0" smtClean="0">
                <a:latin typeface="Aharoni" pitchFamily="2" charset="-79"/>
                <a:cs typeface="Aharoni" pitchFamily="2" charset="-79"/>
              </a:rPr>
              <a:t>7</a:t>
            </a:r>
            <a:endParaRPr lang="en-US" sz="2400" b="1" dirty="0">
              <a:latin typeface="Aharoni" pitchFamily="2" charset="-79"/>
              <a:cs typeface="Aharoni" pitchFamily="2" charset="-79"/>
            </a:endParaRPr>
          </a:p>
        </p:txBody>
      </p:sp>
      <p:sp>
        <p:nvSpPr>
          <p:cNvPr id="58" name="Rectangle 57"/>
          <p:cNvSpPr/>
          <p:nvPr/>
        </p:nvSpPr>
        <p:spPr>
          <a:xfrm>
            <a:off x="5414237" y="5377198"/>
            <a:ext cx="349739"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7</a:t>
            </a:r>
            <a:endParaRPr lang="en-US" sz="1200" b="1" dirty="0">
              <a:latin typeface="Aharoni" pitchFamily="2" charset="-79"/>
              <a:cs typeface="Aharoni" pitchFamily="2" charset="-79"/>
            </a:endParaRPr>
          </a:p>
        </p:txBody>
      </p:sp>
      <p:sp>
        <p:nvSpPr>
          <p:cNvPr id="59" name="Rectangle 58"/>
          <p:cNvSpPr/>
          <p:nvPr/>
        </p:nvSpPr>
        <p:spPr>
          <a:xfrm>
            <a:off x="5052298" y="5374254"/>
            <a:ext cx="349739"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2400" b="1" dirty="0" smtClean="0">
                <a:latin typeface="Aharoni" pitchFamily="2" charset="-79"/>
                <a:cs typeface="Aharoni" pitchFamily="2" charset="-79"/>
              </a:rPr>
              <a:t>7</a:t>
            </a:r>
            <a:endParaRPr lang="en-US" sz="2400" b="1" dirty="0">
              <a:latin typeface="Aharoni" pitchFamily="2" charset="-79"/>
              <a:cs typeface="Aharoni" pitchFamily="2" charset="-79"/>
            </a:endParaRPr>
          </a:p>
        </p:txBody>
      </p:sp>
      <p:sp>
        <p:nvSpPr>
          <p:cNvPr id="60" name="Rectangle 59"/>
          <p:cNvSpPr/>
          <p:nvPr/>
        </p:nvSpPr>
        <p:spPr>
          <a:xfrm>
            <a:off x="7148410" y="4317235"/>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3</a:t>
            </a:r>
            <a:endParaRPr lang="en-US" sz="1200" b="1" dirty="0">
              <a:latin typeface="Aharoni" pitchFamily="2" charset="-79"/>
              <a:cs typeface="Aharoni" pitchFamily="2" charset="-79"/>
            </a:endParaRPr>
          </a:p>
        </p:txBody>
      </p:sp>
      <p:sp>
        <p:nvSpPr>
          <p:cNvPr id="61" name="Rectangle 60"/>
          <p:cNvSpPr/>
          <p:nvPr/>
        </p:nvSpPr>
        <p:spPr>
          <a:xfrm>
            <a:off x="7148410" y="3254325"/>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0</a:t>
            </a:r>
            <a:endParaRPr lang="en-US" sz="1200" b="1" dirty="0">
              <a:latin typeface="Aharoni" pitchFamily="2" charset="-79"/>
              <a:cs typeface="Aharoni" pitchFamily="2" charset="-79"/>
            </a:endParaRPr>
          </a:p>
        </p:txBody>
      </p:sp>
      <p:sp>
        <p:nvSpPr>
          <p:cNvPr id="62" name="Rectangle 61"/>
          <p:cNvSpPr/>
          <p:nvPr/>
        </p:nvSpPr>
        <p:spPr>
          <a:xfrm>
            <a:off x="7149835" y="3607507"/>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0</a:t>
            </a:r>
            <a:endParaRPr lang="en-US" sz="1200" b="1" dirty="0">
              <a:latin typeface="Aharoni" pitchFamily="2" charset="-79"/>
              <a:cs typeface="Aharoni" pitchFamily="2" charset="-79"/>
            </a:endParaRPr>
          </a:p>
        </p:txBody>
      </p:sp>
      <p:sp>
        <p:nvSpPr>
          <p:cNvPr id="63" name="Rectangle 62"/>
          <p:cNvSpPr/>
          <p:nvPr/>
        </p:nvSpPr>
        <p:spPr>
          <a:xfrm>
            <a:off x="6786472" y="4314290"/>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2400" b="1" dirty="0" smtClean="0">
                <a:latin typeface="Aharoni" pitchFamily="2" charset="-79"/>
                <a:cs typeface="Aharoni" pitchFamily="2" charset="-79"/>
              </a:rPr>
              <a:t>3</a:t>
            </a:r>
            <a:endParaRPr lang="en-US" sz="2400" b="1" dirty="0">
              <a:latin typeface="Aharoni" pitchFamily="2" charset="-79"/>
              <a:cs typeface="Aharoni" pitchFamily="2" charset="-79"/>
            </a:endParaRPr>
          </a:p>
        </p:txBody>
      </p:sp>
      <p:sp>
        <p:nvSpPr>
          <p:cNvPr id="64" name="Rectangle 63"/>
          <p:cNvSpPr/>
          <p:nvPr/>
        </p:nvSpPr>
        <p:spPr>
          <a:xfrm>
            <a:off x="5408539" y="3601620"/>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1</a:t>
            </a:r>
            <a:endParaRPr lang="en-US" sz="1200" b="1" dirty="0">
              <a:latin typeface="Aharoni" pitchFamily="2" charset="-79"/>
              <a:cs typeface="Aharoni" pitchFamily="2" charset="-79"/>
            </a:endParaRPr>
          </a:p>
        </p:txBody>
      </p:sp>
      <p:sp>
        <p:nvSpPr>
          <p:cNvPr id="65" name="Rectangle 64"/>
          <p:cNvSpPr/>
          <p:nvPr/>
        </p:nvSpPr>
        <p:spPr>
          <a:xfrm>
            <a:off x="5055150" y="3607507"/>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2400" b="1" dirty="0" smtClean="0">
                <a:latin typeface="Aharoni" pitchFamily="2" charset="-79"/>
                <a:cs typeface="Aharoni" pitchFamily="2" charset="-79"/>
              </a:rPr>
              <a:t>1</a:t>
            </a:r>
            <a:endParaRPr lang="en-US" sz="2400" b="1" dirty="0">
              <a:latin typeface="Aharoni" pitchFamily="2" charset="-79"/>
              <a:cs typeface="Aharoni" pitchFamily="2" charset="-79"/>
            </a:endParaRPr>
          </a:p>
        </p:txBody>
      </p:sp>
      <p:sp>
        <p:nvSpPr>
          <p:cNvPr id="66" name="Rectangle 65"/>
          <p:cNvSpPr/>
          <p:nvPr/>
        </p:nvSpPr>
        <p:spPr>
          <a:xfrm>
            <a:off x="5699467" y="5891855"/>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a:latin typeface="Aharoni" pitchFamily="2" charset="-79"/>
                <a:cs typeface="Aharoni" pitchFamily="2" charset="-79"/>
              </a:rPr>
              <a:t>0</a:t>
            </a:r>
            <a:endParaRPr lang="en-US" sz="1200" b="1" dirty="0">
              <a:latin typeface="Aharoni" pitchFamily="2" charset="-79"/>
              <a:cs typeface="Aharoni" pitchFamily="2" charset="-79"/>
            </a:endParaRPr>
          </a:p>
        </p:txBody>
      </p:sp>
      <p:sp>
        <p:nvSpPr>
          <p:cNvPr id="67" name="Rectangle 66"/>
          <p:cNvSpPr/>
          <p:nvPr/>
        </p:nvSpPr>
        <p:spPr>
          <a:xfrm>
            <a:off x="6054424" y="5891855"/>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1</a:t>
            </a:r>
            <a:endParaRPr lang="en-US" sz="1200" b="1" dirty="0">
              <a:latin typeface="Aharoni" pitchFamily="2" charset="-79"/>
              <a:cs typeface="Aharoni" pitchFamily="2" charset="-79"/>
            </a:endParaRPr>
          </a:p>
        </p:txBody>
      </p:sp>
      <p:sp>
        <p:nvSpPr>
          <p:cNvPr id="68" name="Rectangle 67"/>
          <p:cNvSpPr/>
          <p:nvPr/>
        </p:nvSpPr>
        <p:spPr>
          <a:xfrm>
            <a:off x="6409379" y="5891855"/>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a:latin typeface="Aharoni" pitchFamily="2" charset="-79"/>
                <a:cs typeface="Aharoni" pitchFamily="2" charset="-79"/>
              </a:rPr>
              <a:t>2</a:t>
            </a:r>
            <a:endParaRPr lang="en-US" sz="1200" b="1" dirty="0">
              <a:latin typeface="Aharoni" pitchFamily="2" charset="-79"/>
              <a:cs typeface="Aharoni" pitchFamily="2" charset="-79"/>
            </a:endParaRPr>
          </a:p>
        </p:txBody>
      </p:sp>
      <p:sp>
        <p:nvSpPr>
          <p:cNvPr id="69" name="Rectangle 68"/>
          <p:cNvSpPr/>
          <p:nvPr/>
        </p:nvSpPr>
        <p:spPr>
          <a:xfrm>
            <a:off x="6764336" y="5891855"/>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3</a:t>
            </a:r>
            <a:endParaRPr lang="en-US" sz="1200" b="1" dirty="0">
              <a:latin typeface="Aharoni" pitchFamily="2" charset="-79"/>
              <a:cs typeface="Aharoni" pitchFamily="2" charset="-79"/>
            </a:endParaRPr>
          </a:p>
        </p:txBody>
      </p:sp>
      <p:sp>
        <p:nvSpPr>
          <p:cNvPr id="70" name="Rectangle 69"/>
          <p:cNvSpPr/>
          <p:nvPr/>
        </p:nvSpPr>
        <p:spPr>
          <a:xfrm>
            <a:off x="7118349" y="5891855"/>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a:latin typeface="Aharoni" pitchFamily="2" charset="-79"/>
                <a:cs typeface="Aharoni" pitchFamily="2" charset="-79"/>
              </a:rPr>
              <a:t>4</a:t>
            </a:r>
            <a:endParaRPr lang="en-US" sz="1200" b="1" dirty="0">
              <a:latin typeface="Aharoni" pitchFamily="2" charset="-79"/>
              <a:cs typeface="Aharoni" pitchFamily="2" charset="-79"/>
            </a:endParaRPr>
          </a:p>
        </p:txBody>
      </p:sp>
      <p:sp>
        <p:nvSpPr>
          <p:cNvPr id="71" name="Rectangle 70"/>
          <p:cNvSpPr/>
          <p:nvPr/>
        </p:nvSpPr>
        <p:spPr>
          <a:xfrm>
            <a:off x="7479914" y="5891855"/>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5</a:t>
            </a:r>
            <a:endParaRPr lang="en-US" sz="1200" b="1" dirty="0">
              <a:latin typeface="Aharoni" pitchFamily="2" charset="-79"/>
              <a:cs typeface="Aharoni" pitchFamily="2" charset="-79"/>
            </a:endParaRPr>
          </a:p>
        </p:txBody>
      </p:sp>
      <p:sp>
        <p:nvSpPr>
          <p:cNvPr id="72" name="Rectangle 71"/>
          <p:cNvSpPr/>
          <p:nvPr/>
        </p:nvSpPr>
        <p:spPr>
          <a:xfrm>
            <a:off x="7833926" y="5891855"/>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a:latin typeface="Aharoni" pitchFamily="2" charset="-79"/>
                <a:cs typeface="Aharoni" pitchFamily="2" charset="-79"/>
              </a:rPr>
              <a:t>6</a:t>
            </a:r>
            <a:endParaRPr lang="en-US" sz="1200" b="1" dirty="0">
              <a:latin typeface="Aharoni" pitchFamily="2" charset="-79"/>
              <a:cs typeface="Aharoni" pitchFamily="2" charset="-79"/>
            </a:endParaRPr>
          </a:p>
        </p:txBody>
      </p:sp>
      <p:sp>
        <p:nvSpPr>
          <p:cNvPr id="73" name="Rectangle 72"/>
          <p:cNvSpPr/>
          <p:nvPr/>
        </p:nvSpPr>
        <p:spPr>
          <a:xfrm>
            <a:off x="8180387" y="5891855"/>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a:latin typeface="Aharoni" pitchFamily="2" charset="-79"/>
                <a:cs typeface="Aharoni" pitchFamily="2" charset="-79"/>
              </a:rPr>
              <a:t>7</a:t>
            </a:r>
            <a:endParaRPr lang="en-US" sz="1200" b="1" dirty="0">
              <a:latin typeface="Aharoni" pitchFamily="2" charset="-79"/>
              <a:cs typeface="Aharoni" pitchFamily="2" charset="-79"/>
            </a:endParaRPr>
          </a:p>
        </p:txBody>
      </p:sp>
      <p:sp>
        <p:nvSpPr>
          <p:cNvPr id="74" name="TextBox 73"/>
          <p:cNvSpPr txBox="1"/>
          <p:nvPr/>
        </p:nvSpPr>
        <p:spPr>
          <a:xfrm>
            <a:off x="4572000" y="5905500"/>
            <a:ext cx="1186692" cy="276999"/>
          </a:xfrm>
          <a:prstGeom prst="rect">
            <a:avLst/>
          </a:prstGeom>
          <a:noFill/>
          <a:effectLst/>
        </p:spPr>
        <p:txBody>
          <a:bodyPr wrap="square" rtlCol="0">
            <a:spAutoFit/>
          </a:bodyPr>
          <a:lstStyle/>
          <a:p>
            <a:r>
              <a:rPr lang="en-US" sz="1200" b="1" dirty="0" err="1" smtClean="0">
                <a:latin typeface="Aharoni" pitchFamily="2" charset="-79"/>
                <a:cs typeface="Aharoni" pitchFamily="2" charset="-79"/>
              </a:rPr>
              <a:t>VertexValues</a:t>
            </a:r>
            <a:endParaRPr lang="en-US" sz="1200" b="1" dirty="0">
              <a:latin typeface="Aharoni" pitchFamily="2" charset="-79"/>
              <a:cs typeface="Aharoni" pitchFamily="2" charset="-79"/>
            </a:endParaRPr>
          </a:p>
        </p:txBody>
      </p:sp>
      <p:sp>
        <p:nvSpPr>
          <p:cNvPr id="75" name="TextBox 74"/>
          <p:cNvSpPr txBox="1"/>
          <p:nvPr/>
        </p:nvSpPr>
        <p:spPr>
          <a:xfrm rot="5400000">
            <a:off x="7152660" y="2689989"/>
            <a:ext cx="1038592" cy="276999"/>
          </a:xfrm>
          <a:prstGeom prst="rect">
            <a:avLst/>
          </a:prstGeom>
          <a:noFill/>
          <a:effectLst/>
        </p:spPr>
        <p:txBody>
          <a:bodyPr wrap="square" rtlCol="0">
            <a:spAutoFit/>
          </a:bodyPr>
          <a:lstStyle/>
          <a:p>
            <a:pPr algn="ctr"/>
            <a:r>
              <a:rPr lang="en-US" sz="1200" b="1" dirty="0" err="1" smtClean="0">
                <a:latin typeface="Aharoni" pitchFamily="2" charset="-79"/>
                <a:cs typeface="Aharoni" pitchFamily="2" charset="-79"/>
              </a:rPr>
              <a:t>EdgeValue</a:t>
            </a:r>
            <a:endParaRPr lang="en-US" sz="1200" b="1" dirty="0">
              <a:latin typeface="Aharoni" pitchFamily="2" charset="-79"/>
              <a:cs typeface="Aharoni" pitchFamily="2" charset="-79"/>
            </a:endParaRPr>
          </a:p>
        </p:txBody>
      </p:sp>
      <p:sp>
        <p:nvSpPr>
          <p:cNvPr id="76" name="TextBox 75"/>
          <p:cNvSpPr txBox="1"/>
          <p:nvPr/>
        </p:nvSpPr>
        <p:spPr>
          <a:xfrm rot="5400000">
            <a:off x="7465685" y="2789537"/>
            <a:ext cx="1141611" cy="276999"/>
          </a:xfrm>
          <a:prstGeom prst="rect">
            <a:avLst/>
          </a:prstGeom>
          <a:noFill/>
          <a:effectLst/>
        </p:spPr>
        <p:txBody>
          <a:bodyPr wrap="square" rtlCol="0">
            <a:spAutoFit/>
          </a:bodyPr>
          <a:lstStyle/>
          <a:p>
            <a:r>
              <a:rPr lang="en-US" sz="1200" b="1" dirty="0" err="1" smtClean="0">
                <a:latin typeface="Aharoni" pitchFamily="2" charset="-79"/>
                <a:cs typeface="Aharoni" pitchFamily="2" charset="-79"/>
              </a:rPr>
              <a:t>DestIndex</a:t>
            </a:r>
            <a:endParaRPr lang="en-US" sz="1200" b="1" dirty="0">
              <a:latin typeface="Aharoni" pitchFamily="2" charset="-79"/>
              <a:cs typeface="Aharoni" pitchFamily="2" charset="-79"/>
            </a:endParaRPr>
          </a:p>
        </p:txBody>
      </p:sp>
      <p:sp>
        <p:nvSpPr>
          <p:cNvPr id="77" name="TextBox 76"/>
          <p:cNvSpPr txBox="1"/>
          <p:nvPr/>
        </p:nvSpPr>
        <p:spPr>
          <a:xfrm rot="5400000">
            <a:off x="6777122" y="2845110"/>
            <a:ext cx="1060601" cy="276999"/>
          </a:xfrm>
          <a:prstGeom prst="rect">
            <a:avLst/>
          </a:prstGeom>
          <a:noFill/>
          <a:effectLst/>
        </p:spPr>
        <p:txBody>
          <a:bodyPr wrap="square" rtlCol="0">
            <a:spAutoFit/>
          </a:bodyPr>
          <a:lstStyle/>
          <a:p>
            <a:r>
              <a:rPr lang="en-US" sz="1200" b="1" dirty="0" err="1" smtClean="0">
                <a:latin typeface="Aharoni" pitchFamily="2" charset="-79"/>
                <a:cs typeface="Aharoni" pitchFamily="2" charset="-79"/>
              </a:rPr>
              <a:t>SrcValue</a:t>
            </a:r>
            <a:endParaRPr lang="en-US" sz="1200" b="1" dirty="0">
              <a:latin typeface="Aharoni" pitchFamily="2" charset="-79"/>
              <a:cs typeface="Aharoni" pitchFamily="2" charset="-79"/>
            </a:endParaRPr>
          </a:p>
        </p:txBody>
      </p:sp>
      <p:sp>
        <p:nvSpPr>
          <p:cNvPr id="78" name="TextBox 77"/>
          <p:cNvSpPr txBox="1"/>
          <p:nvPr/>
        </p:nvSpPr>
        <p:spPr>
          <a:xfrm rot="5400000">
            <a:off x="6428173" y="2781485"/>
            <a:ext cx="1029429" cy="276999"/>
          </a:xfrm>
          <a:prstGeom prst="rect">
            <a:avLst/>
          </a:prstGeom>
          <a:noFill/>
          <a:effectLst/>
        </p:spPr>
        <p:txBody>
          <a:bodyPr wrap="square" rtlCol="0">
            <a:spAutoFit/>
          </a:bodyPr>
          <a:lstStyle/>
          <a:p>
            <a:r>
              <a:rPr lang="en-US" sz="1200" b="1" dirty="0" err="1" smtClean="0">
                <a:latin typeface="Aharoni" pitchFamily="2" charset="-79"/>
                <a:cs typeface="Aharoni" pitchFamily="2" charset="-79"/>
              </a:rPr>
              <a:t>SrcIndex</a:t>
            </a:r>
            <a:endParaRPr lang="en-US" sz="1200" b="1" dirty="0">
              <a:latin typeface="Aharoni" pitchFamily="2" charset="-79"/>
              <a:cs typeface="Aharoni" pitchFamily="2" charset="-79"/>
            </a:endParaRPr>
          </a:p>
        </p:txBody>
      </p:sp>
      <p:sp>
        <p:nvSpPr>
          <p:cNvPr id="116" name="TextBox 115"/>
          <p:cNvSpPr txBox="1"/>
          <p:nvPr/>
        </p:nvSpPr>
        <p:spPr>
          <a:xfrm rot="5400000">
            <a:off x="5421121" y="2689989"/>
            <a:ext cx="1038592" cy="276999"/>
          </a:xfrm>
          <a:prstGeom prst="rect">
            <a:avLst/>
          </a:prstGeom>
          <a:noFill/>
          <a:effectLst/>
        </p:spPr>
        <p:txBody>
          <a:bodyPr wrap="square" rtlCol="0">
            <a:spAutoFit/>
          </a:bodyPr>
          <a:lstStyle/>
          <a:p>
            <a:pPr algn="ctr"/>
            <a:r>
              <a:rPr lang="en-US" sz="1200" b="1" dirty="0" err="1" smtClean="0">
                <a:latin typeface="Aharoni" pitchFamily="2" charset="-79"/>
                <a:cs typeface="Aharoni" pitchFamily="2" charset="-79"/>
              </a:rPr>
              <a:t>EdgeValue</a:t>
            </a:r>
            <a:endParaRPr lang="en-US" sz="1200" b="1" dirty="0">
              <a:latin typeface="Aharoni" pitchFamily="2" charset="-79"/>
              <a:cs typeface="Aharoni" pitchFamily="2" charset="-79"/>
            </a:endParaRPr>
          </a:p>
        </p:txBody>
      </p:sp>
      <p:sp>
        <p:nvSpPr>
          <p:cNvPr id="117" name="TextBox 116"/>
          <p:cNvSpPr txBox="1"/>
          <p:nvPr/>
        </p:nvSpPr>
        <p:spPr>
          <a:xfrm rot="5400000">
            <a:off x="5734147" y="2789537"/>
            <a:ext cx="1141611" cy="276999"/>
          </a:xfrm>
          <a:prstGeom prst="rect">
            <a:avLst/>
          </a:prstGeom>
          <a:noFill/>
          <a:effectLst/>
        </p:spPr>
        <p:txBody>
          <a:bodyPr wrap="square" rtlCol="0">
            <a:spAutoFit/>
          </a:bodyPr>
          <a:lstStyle/>
          <a:p>
            <a:r>
              <a:rPr lang="en-US" sz="1200" b="1" dirty="0" err="1" smtClean="0">
                <a:latin typeface="Aharoni" pitchFamily="2" charset="-79"/>
                <a:cs typeface="Aharoni" pitchFamily="2" charset="-79"/>
              </a:rPr>
              <a:t>DestIndex</a:t>
            </a:r>
            <a:endParaRPr lang="en-US" sz="1200" b="1" dirty="0">
              <a:latin typeface="Aharoni" pitchFamily="2" charset="-79"/>
              <a:cs typeface="Aharoni" pitchFamily="2" charset="-79"/>
            </a:endParaRPr>
          </a:p>
        </p:txBody>
      </p:sp>
      <p:sp>
        <p:nvSpPr>
          <p:cNvPr id="118" name="TextBox 117"/>
          <p:cNvSpPr txBox="1"/>
          <p:nvPr/>
        </p:nvSpPr>
        <p:spPr>
          <a:xfrm rot="5400000">
            <a:off x="5045583" y="2845110"/>
            <a:ext cx="1060601" cy="276999"/>
          </a:xfrm>
          <a:prstGeom prst="rect">
            <a:avLst/>
          </a:prstGeom>
          <a:noFill/>
          <a:effectLst/>
        </p:spPr>
        <p:txBody>
          <a:bodyPr wrap="square" rtlCol="0">
            <a:spAutoFit/>
          </a:bodyPr>
          <a:lstStyle/>
          <a:p>
            <a:r>
              <a:rPr lang="en-US" sz="1200" b="1" dirty="0" err="1" smtClean="0">
                <a:latin typeface="Aharoni" pitchFamily="2" charset="-79"/>
                <a:cs typeface="Aharoni" pitchFamily="2" charset="-79"/>
              </a:rPr>
              <a:t>SrcValue</a:t>
            </a:r>
            <a:endParaRPr lang="en-US" sz="1200" b="1" dirty="0">
              <a:latin typeface="Aharoni" pitchFamily="2" charset="-79"/>
              <a:cs typeface="Aharoni" pitchFamily="2" charset="-79"/>
            </a:endParaRPr>
          </a:p>
        </p:txBody>
      </p:sp>
      <p:sp>
        <p:nvSpPr>
          <p:cNvPr id="119" name="TextBox 118"/>
          <p:cNvSpPr txBox="1"/>
          <p:nvPr/>
        </p:nvSpPr>
        <p:spPr>
          <a:xfrm rot="5400000">
            <a:off x="4696634" y="2781485"/>
            <a:ext cx="1029429" cy="276999"/>
          </a:xfrm>
          <a:prstGeom prst="rect">
            <a:avLst/>
          </a:prstGeom>
          <a:noFill/>
          <a:effectLst/>
        </p:spPr>
        <p:txBody>
          <a:bodyPr wrap="square" rtlCol="0">
            <a:spAutoFit/>
          </a:bodyPr>
          <a:lstStyle/>
          <a:p>
            <a:r>
              <a:rPr lang="en-US" sz="1200" b="1" dirty="0" err="1" smtClean="0">
                <a:latin typeface="Aharoni" pitchFamily="2" charset="-79"/>
                <a:cs typeface="Aharoni" pitchFamily="2" charset="-79"/>
              </a:rPr>
              <a:t>SrcIndex</a:t>
            </a:r>
            <a:endParaRPr lang="en-US" sz="1200" b="1" dirty="0">
              <a:latin typeface="Aharoni" pitchFamily="2" charset="-79"/>
              <a:cs typeface="Aharoni" pitchFamily="2" charset="-79"/>
            </a:endParaRPr>
          </a:p>
        </p:txBody>
      </p:sp>
      <p:sp>
        <p:nvSpPr>
          <p:cNvPr id="120" name="TextBox 119"/>
          <p:cNvSpPr txBox="1"/>
          <p:nvPr/>
        </p:nvSpPr>
        <p:spPr>
          <a:xfrm>
            <a:off x="457200" y="800100"/>
            <a:ext cx="8153400" cy="707886"/>
          </a:xfrm>
          <a:prstGeom prst="rect">
            <a:avLst/>
          </a:prstGeom>
          <a:noFill/>
        </p:spPr>
        <p:txBody>
          <a:bodyPr wrap="square" rtlCol="0">
            <a:spAutoFit/>
          </a:bodyPr>
          <a:lstStyle/>
          <a:p>
            <a:r>
              <a:rPr lang="en-US" sz="1600" dirty="0" smtClean="0">
                <a:latin typeface="Aharoni" pitchFamily="2" charset="-79"/>
                <a:cs typeface="Aharoni" pitchFamily="2" charset="-79"/>
              </a:rPr>
              <a:t> - Rule </a:t>
            </a:r>
            <a:r>
              <a:rPr lang="en-US" sz="2000" dirty="0" smtClean="0">
                <a:latin typeface="Aharoni" pitchFamily="2" charset="-79"/>
                <a:cs typeface="Aharoni" pitchFamily="2" charset="-79"/>
              </a:rPr>
              <a:t>1</a:t>
            </a:r>
            <a:r>
              <a:rPr lang="en-US" sz="1600" dirty="0" smtClean="0">
                <a:latin typeface="Aharoni" pitchFamily="2" charset="-79"/>
                <a:cs typeface="Aharoni" pitchFamily="2" charset="-79"/>
              </a:rPr>
              <a:t>: The edge’s destination index determines which shard the edge falls into.</a:t>
            </a:r>
          </a:p>
          <a:p>
            <a:r>
              <a:rPr lang="en-US" sz="1600" dirty="0" smtClean="0">
                <a:latin typeface="Aharoni" pitchFamily="2" charset="-79"/>
                <a:cs typeface="Aharoni" pitchFamily="2" charset="-79"/>
              </a:rPr>
              <a:t> - Rule </a:t>
            </a:r>
            <a:r>
              <a:rPr lang="en-US" sz="2000" dirty="0" smtClean="0">
                <a:latin typeface="Aharoni" pitchFamily="2" charset="-79"/>
                <a:cs typeface="Aharoni" pitchFamily="2" charset="-79"/>
              </a:rPr>
              <a:t>2</a:t>
            </a:r>
            <a:r>
              <a:rPr lang="en-US" sz="1600" dirty="0" smtClean="0">
                <a:latin typeface="Aharoni" pitchFamily="2" charset="-79"/>
                <a:cs typeface="Aharoni" pitchFamily="2" charset="-79"/>
              </a:rPr>
              <a:t>: Edges in the shard are sorted with respect to their source index.</a:t>
            </a:r>
          </a:p>
        </p:txBody>
      </p:sp>
      <p:pic>
        <p:nvPicPr>
          <p:cNvPr id="121" name="Picture 2" descr="C:\Users\Farzad\Dropbox\CuSha_slides\SoCalPLS_slides\CuSha-logo.png"/>
          <p:cNvPicPr>
            <a:picLocks noChangeAspect="1" noChangeArrowheads="1"/>
          </p:cNvPicPr>
          <p:nvPr/>
        </p:nvPicPr>
        <p:blipFill>
          <a:blip r:embed="rId3"/>
          <a:srcRect/>
          <a:stretch>
            <a:fillRect/>
          </a:stretch>
        </p:blipFill>
        <p:spPr bwMode="auto">
          <a:xfrm>
            <a:off x="7696200" y="228600"/>
            <a:ext cx="1104900" cy="270198"/>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0"/>
                                        </p:tgtEl>
                                        <p:attrNameLst>
                                          <p:attrName>style.visibility</p:attrName>
                                        </p:attrNameLst>
                                      </p:cBhvr>
                                      <p:to>
                                        <p:strVal val="visible"/>
                                      </p:to>
                                    </p:set>
                                    <p:animEffect transition="in" filter="wipe(left)">
                                      <p:cBhvr>
                                        <p:cTn id="7" dur="500"/>
                                        <p:tgtEl>
                                          <p:spTgt spid="90"/>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01"/>
                                        </p:tgtEl>
                                        <p:attrNameLst>
                                          <p:attrName>style.visibility</p:attrName>
                                        </p:attrNameLst>
                                      </p:cBhvr>
                                      <p:to>
                                        <p:strVal val="visible"/>
                                      </p:to>
                                    </p:set>
                                    <p:animEffect transition="in" filter="wipe(down)">
                                      <p:cBhvr>
                                        <p:cTn id="10" dur="500"/>
                                        <p:tgtEl>
                                          <p:spTgt spid="10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2">
                                            <p:bg/>
                                          </p:spTgt>
                                        </p:tgtEl>
                                        <p:attrNameLst>
                                          <p:attrName>style.visibility</p:attrName>
                                        </p:attrNameLst>
                                      </p:cBhvr>
                                      <p:to>
                                        <p:strVal val="visible"/>
                                      </p:to>
                                    </p:set>
                                    <p:animEffect transition="in" filter="fade">
                                      <p:cBhvr>
                                        <p:cTn id="15" dur="500"/>
                                        <p:tgtEl>
                                          <p:spTgt spid="22">
                                            <p:bg/>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2">
                                            <p:txEl>
                                              <p:pRg st="0" end="0"/>
                                            </p:txEl>
                                          </p:spTgt>
                                        </p:tgtEl>
                                        <p:attrNameLst>
                                          <p:attrName>style.visibility</p:attrName>
                                        </p:attrNameLst>
                                      </p:cBhvr>
                                      <p:to>
                                        <p:strVal val="visible"/>
                                      </p:to>
                                    </p:set>
                                    <p:animEffect transition="in" filter="fade">
                                      <p:cBhvr>
                                        <p:cTn id="18" dur="500"/>
                                        <p:tgtEl>
                                          <p:spTgt spid="22">
                                            <p:txEl>
                                              <p:pRg st="0" end="0"/>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7">
                                            <p:bg/>
                                          </p:spTgt>
                                        </p:tgtEl>
                                        <p:attrNameLst>
                                          <p:attrName>style.visibility</p:attrName>
                                        </p:attrNameLst>
                                      </p:cBhvr>
                                      <p:to>
                                        <p:strVal val="visible"/>
                                      </p:to>
                                    </p:set>
                                    <p:animEffect transition="in" filter="fade">
                                      <p:cBhvr>
                                        <p:cTn id="21" dur="500"/>
                                        <p:tgtEl>
                                          <p:spTgt spid="27">
                                            <p:bg/>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7">
                                            <p:txEl>
                                              <p:pRg st="0" end="0"/>
                                            </p:txEl>
                                          </p:spTgt>
                                        </p:tgtEl>
                                        <p:attrNameLst>
                                          <p:attrName>style.visibility</p:attrName>
                                        </p:attrNameLst>
                                      </p:cBhvr>
                                      <p:to>
                                        <p:strVal val="visible"/>
                                      </p:to>
                                    </p:set>
                                    <p:animEffect transition="in" filter="fade">
                                      <p:cBhvr>
                                        <p:cTn id="24" dur="500"/>
                                        <p:tgtEl>
                                          <p:spTgt spid="27">
                                            <p:txEl>
                                              <p:pRg st="0" end="0"/>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6">
                                            <p:bg/>
                                          </p:spTgt>
                                        </p:tgtEl>
                                        <p:attrNameLst>
                                          <p:attrName>style.visibility</p:attrName>
                                        </p:attrNameLst>
                                      </p:cBhvr>
                                      <p:to>
                                        <p:strVal val="visible"/>
                                      </p:to>
                                    </p:set>
                                    <p:animEffect transition="in" filter="fade">
                                      <p:cBhvr>
                                        <p:cTn id="27" dur="500"/>
                                        <p:tgtEl>
                                          <p:spTgt spid="36">
                                            <p:bg/>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6">
                                            <p:txEl>
                                              <p:pRg st="0" end="0"/>
                                            </p:txEl>
                                          </p:spTgt>
                                        </p:tgtEl>
                                        <p:attrNameLst>
                                          <p:attrName>style.visibility</p:attrName>
                                        </p:attrNameLst>
                                      </p:cBhvr>
                                      <p:to>
                                        <p:strVal val="visible"/>
                                      </p:to>
                                    </p:set>
                                    <p:animEffect transition="in" filter="fade">
                                      <p:cBhvr>
                                        <p:cTn id="30" dur="500"/>
                                        <p:tgtEl>
                                          <p:spTgt spid="36">
                                            <p:txEl>
                                              <p:pRg st="0" end="0"/>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47">
                                            <p:bg/>
                                          </p:spTgt>
                                        </p:tgtEl>
                                        <p:attrNameLst>
                                          <p:attrName>style.visibility</p:attrName>
                                        </p:attrNameLst>
                                      </p:cBhvr>
                                      <p:to>
                                        <p:strVal val="visible"/>
                                      </p:to>
                                    </p:set>
                                    <p:animEffect transition="in" filter="fade">
                                      <p:cBhvr>
                                        <p:cTn id="33" dur="500"/>
                                        <p:tgtEl>
                                          <p:spTgt spid="47">
                                            <p:bg/>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47">
                                            <p:txEl>
                                              <p:pRg st="0" end="0"/>
                                            </p:txEl>
                                          </p:spTgt>
                                        </p:tgtEl>
                                        <p:attrNameLst>
                                          <p:attrName>style.visibility</p:attrName>
                                        </p:attrNameLst>
                                      </p:cBhvr>
                                      <p:to>
                                        <p:strVal val="visible"/>
                                      </p:to>
                                    </p:set>
                                    <p:animEffect transition="in" filter="fade">
                                      <p:cBhvr>
                                        <p:cTn id="36" dur="500"/>
                                        <p:tgtEl>
                                          <p:spTgt spid="47">
                                            <p:txEl>
                                              <p:pRg st="0" end="0"/>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17">
                                            <p:txEl>
                                              <p:pRg st="0" end="0"/>
                                            </p:txEl>
                                          </p:spTgt>
                                        </p:tgtEl>
                                        <p:attrNameLst>
                                          <p:attrName>style.visibility</p:attrName>
                                        </p:attrNameLst>
                                      </p:cBhvr>
                                      <p:to>
                                        <p:strVal val="visible"/>
                                      </p:to>
                                    </p:set>
                                    <p:animEffect transition="in" filter="fade">
                                      <p:cBhvr>
                                        <p:cTn id="39" dur="500"/>
                                        <p:tgtEl>
                                          <p:spTgt spid="117">
                                            <p:txEl>
                                              <p:pRg st="0" end="0"/>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18">
                                            <p:txEl>
                                              <p:pRg st="0" end="0"/>
                                            </p:txEl>
                                          </p:spTgt>
                                        </p:tgtEl>
                                        <p:attrNameLst>
                                          <p:attrName>style.visibility</p:attrName>
                                        </p:attrNameLst>
                                      </p:cBhvr>
                                      <p:to>
                                        <p:strVal val="visible"/>
                                      </p:to>
                                    </p:set>
                                    <p:animEffect transition="in" filter="fade">
                                      <p:cBhvr>
                                        <p:cTn id="42" dur="500"/>
                                        <p:tgtEl>
                                          <p:spTgt spid="118">
                                            <p:txEl>
                                              <p:pRg st="0" end="0"/>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19">
                                            <p:txEl>
                                              <p:pRg st="0" end="0"/>
                                            </p:txEl>
                                          </p:spTgt>
                                        </p:tgtEl>
                                        <p:attrNameLst>
                                          <p:attrName>style.visibility</p:attrName>
                                        </p:attrNameLst>
                                      </p:cBhvr>
                                      <p:to>
                                        <p:strVal val="visible"/>
                                      </p:to>
                                    </p:set>
                                    <p:animEffect transition="in" filter="fade">
                                      <p:cBhvr>
                                        <p:cTn id="45" dur="500"/>
                                        <p:tgtEl>
                                          <p:spTgt spid="119">
                                            <p:txEl>
                                              <p:pRg st="0" end="0"/>
                                            </p:tx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16">
                                            <p:txEl>
                                              <p:pRg st="0" end="0"/>
                                            </p:txEl>
                                          </p:spTgt>
                                        </p:tgtEl>
                                        <p:attrNameLst>
                                          <p:attrName>style.visibility</p:attrName>
                                        </p:attrNameLst>
                                      </p:cBhvr>
                                      <p:to>
                                        <p:strVal val="visible"/>
                                      </p:to>
                                    </p:set>
                                    <p:animEffect transition="in" filter="fade">
                                      <p:cBhvr>
                                        <p:cTn id="48" dur="500"/>
                                        <p:tgtEl>
                                          <p:spTgt spid="116">
                                            <p:txEl>
                                              <p:pRg st="0" end="0"/>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110"/>
                                        </p:tgtEl>
                                        <p:attrNameLst>
                                          <p:attrName>style.visibility</p:attrName>
                                        </p:attrNameLst>
                                      </p:cBhvr>
                                      <p:to>
                                        <p:strVal val="visible"/>
                                      </p:to>
                                    </p:set>
                                    <p:animEffect transition="in" filter="wipe(left)">
                                      <p:cBhvr>
                                        <p:cTn id="53" dur="500"/>
                                        <p:tgtEl>
                                          <p:spTgt spid="110"/>
                                        </p:tgtEl>
                                      </p:cBhvr>
                                    </p:animEffect>
                                  </p:childTnLst>
                                </p:cTn>
                              </p:par>
                              <p:par>
                                <p:cTn id="54" presetID="22" presetClass="entr" presetSubtype="4" fill="hold" grpId="0" nodeType="withEffect">
                                  <p:stCondLst>
                                    <p:cond delay="0"/>
                                  </p:stCondLst>
                                  <p:childTnLst>
                                    <p:set>
                                      <p:cBhvr>
                                        <p:cTn id="55" dur="1" fill="hold">
                                          <p:stCondLst>
                                            <p:cond delay="0"/>
                                          </p:stCondLst>
                                        </p:cTn>
                                        <p:tgtEl>
                                          <p:spTgt spid="111"/>
                                        </p:tgtEl>
                                        <p:attrNameLst>
                                          <p:attrName>style.visibility</p:attrName>
                                        </p:attrNameLst>
                                      </p:cBhvr>
                                      <p:to>
                                        <p:strVal val="visible"/>
                                      </p:to>
                                    </p:set>
                                    <p:animEffect transition="in" filter="wipe(down)">
                                      <p:cBhvr>
                                        <p:cTn id="56" dur="500"/>
                                        <p:tgtEl>
                                          <p:spTgt spid="111"/>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34">
                                            <p:bg/>
                                          </p:spTgt>
                                        </p:tgtEl>
                                        <p:attrNameLst>
                                          <p:attrName>style.visibility</p:attrName>
                                        </p:attrNameLst>
                                      </p:cBhvr>
                                      <p:to>
                                        <p:strVal val="visible"/>
                                      </p:to>
                                    </p:set>
                                    <p:animEffect transition="in" filter="fade">
                                      <p:cBhvr>
                                        <p:cTn id="61" dur="500"/>
                                        <p:tgtEl>
                                          <p:spTgt spid="34">
                                            <p:bg/>
                                          </p:spTgt>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34">
                                            <p:txEl>
                                              <p:pRg st="0" end="0"/>
                                            </p:txEl>
                                          </p:spTgt>
                                        </p:tgtEl>
                                        <p:attrNameLst>
                                          <p:attrName>style.visibility</p:attrName>
                                        </p:attrNameLst>
                                      </p:cBhvr>
                                      <p:to>
                                        <p:strVal val="visible"/>
                                      </p:to>
                                    </p:set>
                                    <p:animEffect transition="in" filter="fade">
                                      <p:cBhvr>
                                        <p:cTn id="64" dur="500"/>
                                        <p:tgtEl>
                                          <p:spTgt spid="34">
                                            <p:txEl>
                                              <p:pRg st="0" end="0"/>
                                            </p:txEl>
                                          </p:spTgt>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35">
                                            <p:bg/>
                                          </p:spTgt>
                                        </p:tgtEl>
                                        <p:attrNameLst>
                                          <p:attrName>style.visibility</p:attrName>
                                        </p:attrNameLst>
                                      </p:cBhvr>
                                      <p:to>
                                        <p:strVal val="visible"/>
                                      </p:to>
                                    </p:set>
                                    <p:animEffect transition="in" filter="fade">
                                      <p:cBhvr>
                                        <p:cTn id="67" dur="500"/>
                                        <p:tgtEl>
                                          <p:spTgt spid="35">
                                            <p:bg/>
                                          </p:spTgt>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35">
                                            <p:txEl>
                                              <p:pRg st="0" end="0"/>
                                            </p:txEl>
                                          </p:spTgt>
                                        </p:tgtEl>
                                        <p:attrNameLst>
                                          <p:attrName>style.visibility</p:attrName>
                                        </p:attrNameLst>
                                      </p:cBhvr>
                                      <p:to>
                                        <p:strVal val="visible"/>
                                      </p:to>
                                    </p:set>
                                    <p:animEffect transition="in" filter="fade">
                                      <p:cBhvr>
                                        <p:cTn id="70" dur="500"/>
                                        <p:tgtEl>
                                          <p:spTgt spid="35">
                                            <p:txEl>
                                              <p:pRg st="0" end="0"/>
                                            </p:txEl>
                                          </p:spTgt>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64">
                                            <p:bg/>
                                          </p:spTgt>
                                        </p:tgtEl>
                                        <p:attrNameLst>
                                          <p:attrName>style.visibility</p:attrName>
                                        </p:attrNameLst>
                                      </p:cBhvr>
                                      <p:to>
                                        <p:strVal val="visible"/>
                                      </p:to>
                                    </p:set>
                                    <p:animEffect transition="in" filter="fade">
                                      <p:cBhvr>
                                        <p:cTn id="73" dur="500"/>
                                        <p:tgtEl>
                                          <p:spTgt spid="64">
                                            <p:bg/>
                                          </p:spTgt>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64">
                                            <p:txEl>
                                              <p:pRg st="0" end="0"/>
                                            </p:txEl>
                                          </p:spTgt>
                                        </p:tgtEl>
                                        <p:attrNameLst>
                                          <p:attrName>style.visibility</p:attrName>
                                        </p:attrNameLst>
                                      </p:cBhvr>
                                      <p:to>
                                        <p:strVal val="visible"/>
                                      </p:to>
                                    </p:set>
                                    <p:animEffect transition="in" filter="fade">
                                      <p:cBhvr>
                                        <p:cTn id="76" dur="500"/>
                                        <p:tgtEl>
                                          <p:spTgt spid="64">
                                            <p:txEl>
                                              <p:pRg st="0" end="0"/>
                                            </p:txEl>
                                          </p:spTgt>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65">
                                            <p:bg/>
                                          </p:spTgt>
                                        </p:tgtEl>
                                        <p:attrNameLst>
                                          <p:attrName>style.visibility</p:attrName>
                                        </p:attrNameLst>
                                      </p:cBhvr>
                                      <p:to>
                                        <p:strVal val="visible"/>
                                      </p:to>
                                    </p:set>
                                    <p:animEffect transition="in" filter="fade">
                                      <p:cBhvr>
                                        <p:cTn id="79" dur="500"/>
                                        <p:tgtEl>
                                          <p:spTgt spid="65">
                                            <p:bg/>
                                          </p:spTgt>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65">
                                            <p:txEl>
                                              <p:pRg st="0" end="0"/>
                                            </p:txEl>
                                          </p:spTgt>
                                        </p:tgtEl>
                                        <p:attrNameLst>
                                          <p:attrName>style.visibility</p:attrName>
                                        </p:attrNameLst>
                                      </p:cBhvr>
                                      <p:to>
                                        <p:strVal val="visible"/>
                                      </p:to>
                                    </p:set>
                                    <p:animEffect transition="in" filter="fade">
                                      <p:cBhvr>
                                        <p:cTn id="82" dur="500"/>
                                        <p:tgtEl>
                                          <p:spTgt spid="65">
                                            <p:txEl>
                                              <p:pRg st="0" end="0"/>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childTnLst>
                                    <p:set>
                                      <p:cBhvr>
                                        <p:cTn id="86" dur="1" fill="hold">
                                          <p:stCondLst>
                                            <p:cond delay="0"/>
                                          </p:stCondLst>
                                        </p:cTn>
                                        <p:tgtEl>
                                          <p:spTgt spid="95"/>
                                        </p:tgtEl>
                                        <p:attrNameLst>
                                          <p:attrName>style.visibility</p:attrName>
                                        </p:attrNameLst>
                                      </p:cBhvr>
                                      <p:to>
                                        <p:strVal val="visible"/>
                                      </p:to>
                                    </p:set>
                                    <p:animEffect transition="in" filter="wipe(left)">
                                      <p:cBhvr>
                                        <p:cTn id="87" dur="500"/>
                                        <p:tgtEl>
                                          <p:spTgt spid="95"/>
                                        </p:tgtEl>
                                      </p:cBhvr>
                                    </p:animEffect>
                                  </p:childTnLst>
                                </p:cTn>
                              </p:par>
                              <p:par>
                                <p:cTn id="88" presetID="22" presetClass="entr" presetSubtype="4" fill="hold" grpId="0" nodeType="withEffect">
                                  <p:stCondLst>
                                    <p:cond delay="0"/>
                                  </p:stCondLst>
                                  <p:childTnLst>
                                    <p:set>
                                      <p:cBhvr>
                                        <p:cTn id="89" dur="1" fill="hold">
                                          <p:stCondLst>
                                            <p:cond delay="0"/>
                                          </p:stCondLst>
                                        </p:cTn>
                                        <p:tgtEl>
                                          <p:spTgt spid="109"/>
                                        </p:tgtEl>
                                        <p:attrNameLst>
                                          <p:attrName>style.visibility</p:attrName>
                                        </p:attrNameLst>
                                      </p:cBhvr>
                                      <p:to>
                                        <p:strVal val="visible"/>
                                      </p:to>
                                    </p:set>
                                    <p:animEffect transition="in" filter="wipe(down)">
                                      <p:cBhvr>
                                        <p:cTn id="90" dur="500"/>
                                        <p:tgtEl>
                                          <p:spTgt spid="109"/>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23">
                                            <p:bg/>
                                          </p:spTgt>
                                        </p:tgtEl>
                                        <p:attrNameLst>
                                          <p:attrName>style.visibility</p:attrName>
                                        </p:attrNameLst>
                                      </p:cBhvr>
                                      <p:to>
                                        <p:strVal val="visible"/>
                                      </p:to>
                                    </p:set>
                                    <p:animEffect transition="in" filter="fade">
                                      <p:cBhvr>
                                        <p:cTn id="93" dur="500"/>
                                        <p:tgtEl>
                                          <p:spTgt spid="23">
                                            <p:bg/>
                                          </p:spTgt>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23">
                                            <p:txEl>
                                              <p:pRg st="0" end="0"/>
                                            </p:txEl>
                                          </p:spTgt>
                                        </p:tgtEl>
                                        <p:attrNameLst>
                                          <p:attrName>style.visibility</p:attrName>
                                        </p:attrNameLst>
                                      </p:cBhvr>
                                      <p:to>
                                        <p:strVal val="visible"/>
                                      </p:to>
                                    </p:set>
                                    <p:animEffect transition="in" filter="fade">
                                      <p:cBhvr>
                                        <p:cTn id="96" dur="500"/>
                                        <p:tgtEl>
                                          <p:spTgt spid="23">
                                            <p:txEl>
                                              <p:pRg st="0" end="0"/>
                                            </p:txEl>
                                          </p:spTgt>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28">
                                            <p:bg/>
                                          </p:spTgt>
                                        </p:tgtEl>
                                        <p:attrNameLst>
                                          <p:attrName>style.visibility</p:attrName>
                                        </p:attrNameLst>
                                      </p:cBhvr>
                                      <p:to>
                                        <p:strVal val="visible"/>
                                      </p:to>
                                    </p:set>
                                    <p:animEffect transition="in" filter="fade">
                                      <p:cBhvr>
                                        <p:cTn id="99" dur="500"/>
                                        <p:tgtEl>
                                          <p:spTgt spid="28">
                                            <p:bg/>
                                          </p:spTgt>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28">
                                            <p:txEl>
                                              <p:pRg st="0" end="0"/>
                                            </p:txEl>
                                          </p:spTgt>
                                        </p:tgtEl>
                                        <p:attrNameLst>
                                          <p:attrName>style.visibility</p:attrName>
                                        </p:attrNameLst>
                                      </p:cBhvr>
                                      <p:to>
                                        <p:strVal val="visible"/>
                                      </p:to>
                                    </p:set>
                                    <p:animEffect transition="in" filter="fade">
                                      <p:cBhvr>
                                        <p:cTn id="102" dur="500"/>
                                        <p:tgtEl>
                                          <p:spTgt spid="28">
                                            <p:txEl>
                                              <p:pRg st="0" end="0"/>
                                            </p:txEl>
                                          </p:spTgt>
                                        </p:tgtEl>
                                      </p:cBhvr>
                                    </p:animEffect>
                                  </p:childTnLst>
                                </p:cTn>
                              </p:par>
                              <p:par>
                                <p:cTn id="103" presetID="10" presetClass="entr" presetSubtype="0" fill="hold" grpId="0" nodeType="withEffect">
                                  <p:stCondLst>
                                    <p:cond delay="0"/>
                                  </p:stCondLst>
                                  <p:childTnLst>
                                    <p:set>
                                      <p:cBhvr>
                                        <p:cTn id="104" dur="1" fill="hold">
                                          <p:stCondLst>
                                            <p:cond delay="0"/>
                                          </p:stCondLst>
                                        </p:cTn>
                                        <p:tgtEl>
                                          <p:spTgt spid="37">
                                            <p:bg/>
                                          </p:spTgt>
                                        </p:tgtEl>
                                        <p:attrNameLst>
                                          <p:attrName>style.visibility</p:attrName>
                                        </p:attrNameLst>
                                      </p:cBhvr>
                                      <p:to>
                                        <p:strVal val="visible"/>
                                      </p:to>
                                    </p:set>
                                    <p:animEffect transition="in" filter="fade">
                                      <p:cBhvr>
                                        <p:cTn id="105" dur="500"/>
                                        <p:tgtEl>
                                          <p:spTgt spid="37">
                                            <p:bg/>
                                          </p:spTgt>
                                        </p:tgtEl>
                                      </p:cBhvr>
                                    </p:animEffect>
                                  </p:childTnLst>
                                </p:cTn>
                              </p:par>
                              <p:par>
                                <p:cTn id="106" presetID="10" presetClass="entr" presetSubtype="0" fill="hold" grpId="0" nodeType="withEffect">
                                  <p:stCondLst>
                                    <p:cond delay="0"/>
                                  </p:stCondLst>
                                  <p:childTnLst>
                                    <p:set>
                                      <p:cBhvr>
                                        <p:cTn id="107" dur="1" fill="hold">
                                          <p:stCondLst>
                                            <p:cond delay="0"/>
                                          </p:stCondLst>
                                        </p:cTn>
                                        <p:tgtEl>
                                          <p:spTgt spid="37">
                                            <p:txEl>
                                              <p:pRg st="0" end="0"/>
                                            </p:txEl>
                                          </p:spTgt>
                                        </p:tgtEl>
                                        <p:attrNameLst>
                                          <p:attrName>style.visibility</p:attrName>
                                        </p:attrNameLst>
                                      </p:cBhvr>
                                      <p:to>
                                        <p:strVal val="visible"/>
                                      </p:to>
                                    </p:set>
                                    <p:animEffect transition="in" filter="fade">
                                      <p:cBhvr>
                                        <p:cTn id="108" dur="500"/>
                                        <p:tgtEl>
                                          <p:spTgt spid="37">
                                            <p:txEl>
                                              <p:pRg st="0" end="0"/>
                                            </p:txEl>
                                          </p:spTgt>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48">
                                            <p:bg/>
                                          </p:spTgt>
                                        </p:tgtEl>
                                        <p:attrNameLst>
                                          <p:attrName>style.visibility</p:attrName>
                                        </p:attrNameLst>
                                      </p:cBhvr>
                                      <p:to>
                                        <p:strVal val="visible"/>
                                      </p:to>
                                    </p:set>
                                    <p:animEffect transition="in" filter="fade">
                                      <p:cBhvr>
                                        <p:cTn id="111" dur="500"/>
                                        <p:tgtEl>
                                          <p:spTgt spid="48">
                                            <p:bg/>
                                          </p:spTgt>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48">
                                            <p:txEl>
                                              <p:pRg st="0" end="0"/>
                                            </p:txEl>
                                          </p:spTgt>
                                        </p:tgtEl>
                                        <p:attrNameLst>
                                          <p:attrName>style.visibility</p:attrName>
                                        </p:attrNameLst>
                                      </p:cBhvr>
                                      <p:to>
                                        <p:strVal val="visible"/>
                                      </p:to>
                                    </p:set>
                                    <p:animEffect transition="in" filter="fade">
                                      <p:cBhvr>
                                        <p:cTn id="114" dur="500"/>
                                        <p:tgtEl>
                                          <p:spTgt spid="48">
                                            <p:txEl>
                                              <p:pRg st="0" end="0"/>
                                            </p:txEl>
                                          </p:spTgt>
                                        </p:tgtEl>
                                      </p:cBhvr>
                                    </p:animEffect>
                                  </p:childTnLst>
                                </p:cTn>
                              </p:par>
                            </p:childTnLst>
                          </p:cTn>
                        </p:par>
                        <p:par>
                          <p:cTn id="115" fill="hold">
                            <p:stCondLst>
                              <p:cond delay="500"/>
                            </p:stCondLst>
                            <p:childTnLst>
                              <p:par>
                                <p:cTn id="116" presetID="22" presetClass="entr" presetSubtype="8" fill="hold" nodeType="afterEffect">
                                  <p:stCondLst>
                                    <p:cond delay="0"/>
                                  </p:stCondLst>
                                  <p:childTnLst>
                                    <p:set>
                                      <p:cBhvr>
                                        <p:cTn id="117" dur="1" fill="hold">
                                          <p:stCondLst>
                                            <p:cond delay="0"/>
                                          </p:stCondLst>
                                        </p:cTn>
                                        <p:tgtEl>
                                          <p:spTgt spid="97"/>
                                        </p:tgtEl>
                                        <p:attrNameLst>
                                          <p:attrName>style.visibility</p:attrName>
                                        </p:attrNameLst>
                                      </p:cBhvr>
                                      <p:to>
                                        <p:strVal val="visible"/>
                                      </p:to>
                                    </p:set>
                                    <p:animEffect transition="in" filter="wipe(left)">
                                      <p:cBhvr>
                                        <p:cTn id="118" dur="500"/>
                                        <p:tgtEl>
                                          <p:spTgt spid="97"/>
                                        </p:tgtEl>
                                      </p:cBhvr>
                                    </p:animEffect>
                                  </p:childTnLst>
                                </p:cTn>
                              </p:par>
                              <p:par>
                                <p:cTn id="119" presetID="22" presetClass="entr" presetSubtype="4" fill="hold" grpId="0" nodeType="withEffect">
                                  <p:stCondLst>
                                    <p:cond delay="0"/>
                                  </p:stCondLst>
                                  <p:childTnLst>
                                    <p:set>
                                      <p:cBhvr>
                                        <p:cTn id="120" dur="1" fill="hold">
                                          <p:stCondLst>
                                            <p:cond delay="0"/>
                                          </p:stCondLst>
                                        </p:cTn>
                                        <p:tgtEl>
                                          <p:spTgt spid="104"/>
                                        </p:tgtEl>
                                        <p:attrNameLst>
                                          <p:attrName>style.visibility</p:attrName>
                                        </p:attrNameLst>
                                      </p:cBhvr>
                                      <p:to>
                                        <p:strVal val="visible"/>
                                      </p:to>
                                    </p:set>
                                    <p:animEffect transition="in" filter="wipe(down)">
                                      <p:cBhvr>
                                        <p:cTn id="121" dur="500"/>
                                        <p:tgtEl>
                                          <p:spTgt spid="104"/>
                                        </p:tgtEl>
                                      </p:cBhvr>
                                    </p:animEffect>
                                  </p:childTnLst>
                                </p:cTn>
                              </p:par>
                              <p:par>
                                <p:cTn id="122" presetID="10" presetClass="entr" presetSubtype="0" fill="hold" grpId="0" nodeType="withEffect">
                                  <p:stCondLst>
                                    <p:cond delay="0"/>
                                  </p:stCondLst>
                                  <p:childTnLst>
                                    <p:set>
                                      <p:cBhvr>
                                        <p:cTn id="123" dur="1" fill="hold">
                                          <p:stCondLst>
                                            <p:cond delay="0"/>
                                          </p:stCondLst>
                                        </p:cTn>
                                        <p:tgtEl>
                                          <p:spTgt spid="24">
                                            <p:bg/>
                                          </p:spTgt>
                                        </p:tgtEl>
                                        <p:attrNameLst>
                                          <p:attrName>style.visibility</p:attrName>
                                        </p:attrNameLst>
                                      </p:cBhvr>
                                      <p:to>
                                        <p:strVal val="visible"/>
                                      </p:to>
                                    </p:set>
                                    <p:animEffect transition="in" filter="fade">
                                      <p:cBhvr>
                                        <p:cTn id="124" dur="500"/>
                                        <p:tgtEl>
                                          <p:spTgt spid="24">
                                            <p:bg/>
                                          </p:spTgt>
                                        </p:tgtEl>
                                      </p:cBhvr>
                                    </p:animEffect>
                                  </p:childTnLst>
                                </p:cTn>
                              </p:par>
                              <p:par>
                                <p:cTn id="125" presetID="10" presetClass="entr" presetSubtype="0" fill="hold" grpId="0" nodeType="withEffect">
                                  <p:stCondLst>
                                    <p:cond delay="0"/>
                                  </p:stCondLst>
                                  <p:childTnLst>
                                    <p:set>
                                      <p:cBhvr>
                                        <p:cTn id="126" dur="1" fill="hold">
                                          <p:stCondLst>
                                            <p:cond delay="0"/>
                                          </p:stCondLst>
                                        </p:cTn>
                                        <p:tgtEl>
                                          <p:spTgt spid="24">
                                            <p:txEl>
                                              <p:pRg st="0" end="0"/>
                                            </p:txEl>
                                          </p:spTgt>
                                        </p:tgtEl>
                                        <p:attrNameLst>
                                          <p:attrName>style.visibility</p:attrName>
                                        </p:attrNameLst>
                                      </p:cBhvr>
                                      <p:to>
                                        <p:strVal val="visible"/>
                                      </p:to>
                                    </p:set>
                                    <p:animEffect transition="in" filter="fade">
                                      <p:cBhvr>
                                        <p:cTn id="127" dur="500"/>
                                        <p:tgtEl>
                                          <p:spTgt spid="24">
                                            <p:txEl>
                                              <p:pRg st="0" end="0"/>
                                            </p:txEl>
                                          </p:spTgt>
                                        </p:tgtEl>
                                      </p:cBhvr>
                                    </p:animEffect>
                                  </p:childTnLst>
                                </p:cTn>
                              </p:par>
                              <p:par>
                                <p:cTn id="128" presetID="10" presetClass="entr" presetSubtype="0" fill="hold" grpId="0" nodeType="withEffect">
                                  <p:stCondLst>
                                    <p:cond delay="0"/>
                                  </p:stCondLst>
                                  <p:childTnLst>
                                    <p:set>
                                      <p:cBhvr>
                                        <p:cTn id="129" dur="1" fill="hold">
                                          <p:stCondLst>
                                            <p:cond delay="0"/>
                                          </p:stCondLst>
                                        </p:cTn>
                                        <p:tgtEl>
                                          <p:spTgt spid="29">
                                            <p:bg/>
                                          </p:spTgt>
                                        </p:tgtEl>
                                        <p:attrNameLst>
                                          <p:attrName>style.visibility</p:attrName>
                                        </p:attrNameLst>
                                      </p:cBhvr>
                                      <p:to>
                                        <p:strVal val="visible"/>
                                      </p:to>
                                    </p:set>
                                    <p:animEffect transition="in" filter="fade">
                                      <p:cBhvr>
                                        <p:cTn id="130" dur="500"/>
                                        <p:tgtEl>
                                          <p:spTgt spid="29">
                                            <p:bg/>
                                          </p:spTgt>
                                        </p:tgtEl>
                                      </p:cBhvr>
                                    </p:animEffect>
                                  </p:childTnLst>
                                </p:cTn>
                              </p:par>
                              <p:par>
                                <p:cTn id="131" presetID="10" presetClass="entr" presetSubtype="0" fill="hold" grpId="0" nodeType="withEffect">
                                  <p:stCondLst>
                                    <p:cond delay="0"/>
                                  </p:stCondLst>
                                  <p:childTnLst>
                                    <p:set>
                                      <p:cBhvr>
                                        <p:cTn id="132" dur="1" fill="hold">
                                          <p:stCondLst>
                                            <p:cond delay="0"/>
                                          </p:stCondLst>
                                        </p:cTn>
                                        <p:tgtEl>
                                          <p:spTgt spid="29">
                                            <p:txEl>
                                              <p:pRg st="0" end="0"/>
                                            </p:txEl>
                                          </p:spTgt>
                                        </p:tgtEl>
                                        <p:attrNameLst>
                                          <p:attrName>style.visibility</p:attrName>
                                        </p:attrNameLst>
                                      </p:cBhvr>
                                      <p:to>
                                        <p:strVal val="visible"/>
                                      </p:to>
                                    </p:set>
                                    <p:animEffect transition="in" filter="fade">
                                      <p:cBhvr>
                                        <p:cTn id="133" dur="500"/>
                                        <p:tgtEl>
                                          <p:spTgt spid="29">
                                            <p:txEl>
                                              <p:pRg st="0" end="0"/>
                                            </p:txEl>
                                          </p:spTgt>
                                        </p:tgtEl>
                                      </p:cBhvr>
                                    </p:animEffect>
                                  </p:childTnLst>
                                </p:cTn>
                              </p:par>
                              <p:par>
                                <p:cTn id="134" presetID="10" presetClass="entr" presetSubtype="0" fill="hold" grpId="0" nodeType="withEffect">
                                  <p:stCondLst>
                                    <p:cond delay="0"/>
                                  </p:stCondLst>
                                  <p:childTnLst>
                                    <p:set>
                                      <p:cBhvr>
                                        <p:cTn id="135" dur="1" fill="hold">
                                          <p:stCondLst>
                                            <p:cond delay="0"/>
                                          </p:stCondLst>
                                        </p:cTn>
                                        <p:tgtEl>
                                          <p:spTgt spid="38">
                                            <p:bg/>
                                          </p:spTgt>
                                        </p:tgtEl>
                                        <p:attrNameLst>
                                          <p:attrName>style.visibility</p:attrName>
                                        </p:attrNameLst>
                                      </p:cBhvr>
                                      <p:to>
                                        <p:strVal val="visible"/>
                                      </p:to>
                                    </p:set>
                                    <p:animEffect transition="in" filter="fade">
                                      <p:cBhvr>
                                        <p:cTn id="136" dur="500"/>
                                        <p:tgtEl>
                                          <p:spTgt spid="38">
                                            <p:bg/>
                                          </p:spTgt>
                                        </p:tgtEl>
                                      </p:cBhvr>
                                    </p:animEffect>
                                  </p:childTnLst>
                                </p:cTn>
                              </p:par>
                              <p:par>
                                <p:cTn id="137" presetID="10" presetClass="entr" presetSubtype="0" fill="hold" grpId="0" nodeType="withEffect">
                                  <p:stCondLst>
                                    <p:cond delay="0"/>
                                  </p:stCondLst>
                                  <p:childTnLst>
                                    <p:set>
                                      <p:cBhvr>
                                        <p:cTn id="138" dur="1" fill="hold">
                                          <p:stCondLst>
                                            <p:cond delay="0"/>
                                          </p:stCondLst>
                                        </p:cTn>
                                        <p:tgtEl>
                                          <p:spTgt spid="38">
                                            <p:txEl>
                                              <p:pRg st="0" end="0"/>
                                            </p:txEl>
                                          </p:spTgt>
                                        </p:tgtEl>
                                        <p:attrNameLst>
                                          <p:attrName>style.visibility</p:attrName>
                                        </p:attrNameLst>
                                      </p:cBhvr>
                                      <p:to>
                                        <p:strVal val="visible"/>
                                      </p:to>
                                    </p:set>
                                    <p:animEffect transition="in" filter="fade">
                                      <p:cBhvr>
                                        <p:cTn id="139" dur="500"/>
                                        <p:tgtEl>
                                          <p:spTgt spid="38">
                                            <p:txEl>
                                              <p:pRg st="0" end="0"/>
                                            </p:txEl>
                                          </p:spTgt>
                                        </p:tgtEl>
                                      </p:cBhvr>
                                    </p:animEffect>
                                  </p:childTnLst>
                                </p:cTn>
                              </p:par>
                              <p:par>
                                <p:cTn id="140" presetID="10" presetClass="entr" presetSubtype="0" fill="hold" grpId="0" nodeType="withEffect">
                                  <p:stCondLst>
                                    <p:cond delay="0"/>
                                  </p:stCondLst>
                                  <p:childTnLst>
                                    <p:set>
                                      <p:cBhvr>
                                        <p:cTn id="141" dur="1" fill="hold">
                                          <p:stCondLst>
                                            <p:cond delay="0"/>
                                          </p:stCondLst>
                                        </p:cTn>
                                        <p:tgtEl>
                                          <p:spTgt spid="49">
                                            <p:bg/>
                                          </p:spTgt>
                                        </p:tgtEl>
                                        <p:attrNameLst>
                                          <p:attrName>style.visibility</p:attrName>
                                        </p:attrNameLst>
                                      </p:cBhvr>
                                      <p:to>
                                        <p:strVal val="visible"/>
                                      </p:to>
                                    </p:set>
                                    <p:animEffect transition="in" filter="fade">
                                      <p:cBhvr>
                                        <p:cTn id="142" dur="500"/>
                                        <p:tgtEl>
                                          <p:spTgt spid="49">
                                            <p:bg/>
                                          </p:spTgt>
                                        </p:tgtEl>
                                      </p:cBhvr>
                                    </p:animEffect>
                                  </p:childTnLst>
                                </p:cTn>
                              </p:par>
                              <p:par>
                                <p:cTn id="143" presetID="10" presetClass="entr" presetSubtype="0" fill="hold" grpId="0" nodeType="withEffect">
                                  <p:stCondLst>
                                    <p:cond delay="0"/>
                                  </p:stCondLst>
                                  <p:childTnLst>
                                    <p:set>
                                      <p:cBhvr>
                                        <p:cTn id="144" dur="1" fill="hold">
                                          <p:stCondLst>
                                            <p:cond delay="0"/>
                                          </p:stCondLst>
                                        </p:cTn>
                                        <p:tgtEl>
                                          <p:spTgt spid="49">
                                            <p:txEl>
                                              <p:pRg st="0" end="0"/>
                                            </p:txEl>
                                          </p:spTgt>
                                        </p:tgtEl>
                                        <p:attrNameLst>
                                          <p:attrName>style.visibility</p:attrName>
                                        </p:attrNameLst>
                                      </p:cBhvr>
                                      <p:to>
                                        <p:strVal val="visible"/>
                                      </p:to>
                                    </p:set>
                                    <p:animEffect transition="in" filter="fade">
                                      <p:cBhvr>
                                        <p:cTn id="145" dur="500"/>
                                        <p:tgtEl>
                                          <p:spTgt spid="49">
                                            <p:txEl>
                                              <p:pRg st="0" end="0"/>
                                            </p:txEl>
                                          </p:spTgt>
                                        </p:tgtEl>
                                      </p:cBhvr>
                                    </p:animEffect>
                                  </p:childTnLst>
                                </p:cTn>
                              </p:par>
                            </p:childTnLst>
                          </p:cTn>
                        </p:par>
                        <p:par>
                          <p:cTn id="146" fill="hold">
                            <p:stCondLst>
                              <p:cond delay="1000"/>
                            </p:stCondLst>
                            <p:childTnLst>
                              <p:par>
                                <p:cTn id="147" presetID="22" presetClass="entr" presetSubtype="4" fill="hold" grpId="0" nodeType="afterEffect">
                                  <p:stCondLst>
                                    <p:cond delay="0"/>
                                  </p:stCondLst>
                                  <p:childTnLst>
                                    <p:set>
                                      <p:cBhvr>
                                        <p:cTn id="148" dur="1" fill="hold">
                                          <p:stCondLst>
                                            <p:cond delay="0"/>
                                          </p:stCondLst>
                                        </p:cTn>
                                        <p:tgtEl>
                                          <p:spTgt spid="113"/>
                                        </p:tgtEl>
                                        <p:attrNameLst>
                                          <p:attrName>style.visibility</p:attrName>
                                        </p:attrNameLst>
                                      </p:cBhvr>
                                      <p:to>
                                        <p:strVal val="visible"/>
                                      </p:to>
                                    </p:set>
                                    <p:animEffect transition="in" filter="wipe(down)">
                                      <p:cBhvr>
                                        <p:cTn id="149" dur="500"/>
                                        <p:tgtEl>
                                          <p:spTgt spid="113"/>
                                        </p:tgtEl>
                                      </p:cBhvr>
                                    </p:animEffect>
                                  </p:childTnLst>
                                </p:cTn>
                              </p:par>
                              <p:par>
                                <p:cTn id="150" presetID="22" presetClass="entr" presetSubtype="4" fill="hold" nodeType="withEffect">
                                  <p:stCondLst>
                                    <p:cond delay="0"/>
                                  </p:stCondLst>
                                  <p:childTnLst>
                                    <p:set>
                                      <p:cBhvr>
                                        <p:cTn id="151" dur="1" fill="hold">
                                          <p:stCondLst>
                                            <p:cond delay="0"/>
                                          </p:stCondLst>
                                        </p:cTn>
                                        <p:tgtEl>
                                          <p:spTgt spid="112"/>
                                        </p:tgtEl>
                                        <p:attrNameLst>
                                          <p:attrName>style.visibility</p:attrName>
                                        </p:attrNameLst>
                                      </p:cBhvr>
                                      <p:to>
                                        <p:strVal val="visible"/>
                                      </p:to>
                                    </p:set>
                                    <p:animEffect transition="in" filter="wipe(down)">
                                      <p:cBhvr>
                                        <p:cTn id="152" dur="500"/>
                                        <p:tgtEl>
                                          <p:spTgt spid="112"/>
                                        </p:tgtEl>
                                      </p:cBhvr>
                                    </p:animEffect>
                                  </p:childTnLst>
                                </p:cTn>
                              </p:par>
                              <p:par>
                                <p:cTn id="153" presetID="10" presetClass="entr" presetSubtype="0" fill="hold" grpId="0" nodeType="withEffect">
                                  <p:stCondLst>
                                    <p:cond delay="0"/>
                                  </p:stCondLst>
                                  <p:childTnLst>
                                    <p:set>
                                      <p:cBhvr>
                                        <p:cTn id="154" dur="1" fill="hold">
                                          <p:stCondLst>
                                            <p:cond delay="0"/>
                                          </p:stCondLst>
                                        </p:cTn>
                                        <p:tgtEl>
                                          <p:spTgt spid="25">
                                            <p:bg/>
                                          </p:spTgt>
                                        </p:tgtEl>
                                        <p:attrNameLst>
                                          <p:attrName>style.visibility</p:attrName>
                                        </p:attrNameLst>
                                      </p:cBhvr>
                                      <p:to>
                                        <p:strVal val="visible"/>
                                      </p:to>
                                    </p:set>
                                    <p:animEffect transition="in" filter="fade">
                                      <p:cBhvr>
                                        <p:cTn id="155" dur="500"/>
                                        <p:tgtEl>
                                          <p:spTgt spid="25">
                                            <p:bg/>
                                          </p:spTgt>
                                        </p:tgtEl>
                                      </p:cBhvr>
                                    </p:animEffect>
                                  </p:childTnLst>
                                </p:cTn>
                              </p:par>
                              <p:par>
                                <p:cTn id="156" presetID="10" presetClass="entr" presetSubtype="0" fill="hold" grpId="0" nodeType="withEffect">
                                  <p:stCondLst>
                                    <p:cond delay="0"/>
                                  </p:stCondLst>
                                  <p:childTnLst>
                                    <p:set>
                                      <p:cBhvr>
                                        <p:cTn id="157" dur="1" fill="hold">
                                          <p:stCondLst>
                                            <p:cond delay="0"/>
                                          </p:stCondLst>
                                        </p:cTn>
                                        <p:tgtEl>
                                          <p:spTgt spid="25">
                                            <p:txEl>
                                              <p:pRg st="0" end="0"/>
                                            </p:txEl>
                                          </p:spTgt>
                                        </p:tgtEl>
                                        <p:attrNameLst>
                                          <p:attrName>style.visibility</p:attrName>
                                        </p:attrNameLst>
                                      </p:cBhvr>
                                      <p:to>
                                        <p:strVal val="visible"/>
                                      </p:to>
                                    </p:set>
                                    <p:animEffect transition="in" filter="fade">
                                      <p:cBhvr>
                                        <p:cTn id="158" dur="500"/>
                                        <p:tgtEl>
                                          <p:spTgt spid="25">
                                            <p:txEl>
                                              <p:pRg st="0" end="0"/>
                                            </p:txEl>
                                          </p:spTgt>
                                        </p:tgtEl>
                                      </p:cBhvr>
                                    </p:animEffect>
                                  </p:childTnLst>
                                </p:cTn>
                              </p:par>
                              <p:par>
                                <p:cTn id="159" presetID="10" presetClass="entr" presetSubtype="0" fill="hold" grpId="0" nodeType="withEffect">
                                  <p:stCondLst>
                                    <p:cond delay="0"/>
                                  </p:stCondLst>
                                  <p:childTnLst>
                                    <p:set>
                                      <p:cBhvr>
                                        <p:cTn id="160" dur="1" fill="hold">
                                          <p:stCondLst>
                                            <p:cond delay="0"/>
                                          </p:stCondLst>
                                        </p:cTn>
                                        <p:tgtEl>
                                          <p:spTgt spid="30">
                                            <p:bg/>
                                          </p:spTgt>
                                        </p:tgtEl>
                                        <p:attrNameLst>
                                          <p:attrName>style.visibility</p:attrName>
                                        </p:attrNameLst>
                                      </p:cBhvr>
                                      <p:to>
                                        <p:strVal val="visible"/>
                                      </p:to>
                                    </p:set>
                                    <p:animEffect transition="in" filter="fade">
                                      <p:cBhvr>
                                        <p:cTn id="161" dur="500"/>
                                        <p:tgtEl>
                                          <p:spTgt spid="30">
                                            <p:bg/>
                                          </p:spTgt>
                                        </p:tgtEl>
                                      </p:cBhvr>
                                    </p:animEffect>
                                  </p:childTnLst>
                                </p:cTn>
                              </p:par>
                              <p:par>
                                <p:cTn id="162" presetID="10" presetClass="entr" presetSubtype="0" fill="hold" grpId="0" nodeType="withEffect">
                                  <p:stCondLst>
                                    <p:cond delay="0"/>
                                  </p:stCondLst>
                                  <p:childTnLst>
                                    <p:set>
                                      <p:cBhvr>
                                        <p:cTn id="163" dur="1" fill="hold">
                                          <p:stCondLst>
                                            <p:cond delay="0"/>
                                          </p:stCondLst>
                                        </p:cTn>
                                        <p:tgtEl>
                                          <p:spTgt spid="30">
                                            <p:txEl>
                                              <p:pRg st="0" end="0"/>
                                            </p:txEl>
                                          </p:spTgt>
                                        </p:tgtEl>
                                        <p:attrNameLst>
                                          <p:attrName>style.visibility</p:attrName>
                                        </p:attrNameLst>
                                      </p:cBhvr>
                                      <p:to>
                                        <p:strVal val="visible"/>
                                      </p:to>
                                    </p:set>
                                    <p:animEffect transition="in" filter="fade">
                                      <p:cBhvr>
                                        <p:cTn id="164" dur="500"/>
                                        <p:tgtEl>
                                          <p:spTgt spid="30">
                                            <p:txEl>
                                              <p:pRg st="0" end="0"/>
                                            </p:txEl>
                                          </p:spTgt>
                                        </p:tgtEl>
                                      </p:cBhvr>
                                    </p:animEffect>
                                  </p:childTnLst>
                                </p:cTn>
                              </p:par>
                              <p:par>
                                <p:cTn id="165" presetID="10" presetClass="entr" presetSubtype="0" fill="hold" grpId="0" nodeType="withEffect">
                                  <p:stCondLst>
                                    <p:cond delay="0"/>
                                  </p:stCondLst>
                                  <p:childTnLst>
                                    <p:set>
                                      <p:cBhvr>
                                        <p:cTn id="166" dur="1" fill="hold">
                                          <p:stCondLst>
                                            <p:cond delay="0"/>
                                          </p:stCondLst>
                                        </p:cTn>
                                        <p:tgtEl>
                                          <p:spTgt spid="39">
                                            <p:bg/>
                                          </p:spTgt>
                                        </p:tgtEl>
                                        <p:attrNameLst>
                                          <p:attrName>style.visibility</p:attrName>
                                        </p:attrNameLst>
                                      </p:cBhvr>
                                      <p:to>
                                        <p:strVal val="visible"/>
                                      </p:to>
                                    </p:set>
                                    <p:animEffect transition="in" filter="fade">
                                      <p:cBhvr>
                                        <p:cTn id="167" dur="500"/>
                                        <p:tgtEl>
                                          <p:spTgt spid="39">
                                            <p:bg/>
                                          </p:spTgt>
                                        </p:tgtEl>
                                      </p:cBhvr>
                                    </p:animEffect>
                                  </p:childTnLst>
                                </p:cTn>
                              </p:par>
                              <p:par>
                                <p:cTn id="168" presetID="10" presetClass="entr" presetSubtype="0" fill="hold" grpId="0" nodeType="withEffect">
                                  <p:stCondLst>
                                    <p:cond delay="0"/>
                                  </p:stCondLst>
                                  <p:childTnLst>
                                    <p:set>
                                      <p:cBhvr>
                                        <p:cTn id="169" dur="1" fill="hold">
                                          <p:stCondLst>
                                            <p:cond delay="0"/>
                                          </p:stCondLst>
                                        </p:cTn>
                                        <p:tgtEl>
                                          <p:spTgt spid="39">
                                            <p:txEl>
                                              <p:pRg st="0" end="0"/>
                                            </p:txEl>
                                          </p:spTgt>
                                        </p:tgtEl>
                                        <p:attrNameLst>
                                          <p:attrName>style.visibility</p:attrName>
                                        </p:attrNameLst>
                                      </p:cBhvr>
                                      <p:to>
                                        <p:strVal val="visible"/>
                                      </p:to>
                                    </p:set>
                                    <p:animEffect transition="in" filter="fade">
                                      <p:cBhvr>
                                        <p:cTn id="170" dur="500"/>
                                        <p:tgtEl>
                                          <p:spTgt spid="39">
                                            <p:txEl>
                                              <p:pRg st="0" end="0"/>
                                            </p:txEl>
                                          </p:spTgt>
                                        </p:tgtEl>
                                      </p:cBhvr>
                                    </p:animEffect>
                                  </p:childTnLst>
                                </p:cTn>
                              </p:par>
                              <p:par>
                                <p:cTn id="171" presetID="10" presetClass="entr" presetSubtype="0" fill="hold" grpId="0" nodeType="withEffect">
                                  <p:stCondLst>
                                    <p:cond delay="0"/>
                                  </p:stCondLst>
                                  <p:childTnLst>
                                    <p:set>
                                      <p:cBhvr>
                                        <p:cTn id="172" dur="1" fill="hold">
                                          <p:stCondLst>
                                            <p:cond delay="0"/>
                                          </p:stCondLst>
                                        </p:cTn>
                                        <p:tgtEl>
                                          <p:spTgt spid="50">
                                            <p:bg/>
                                          </p:spTgt>
                                        </p:tgtEl>
                                        <p:attrNameLst>
                                          <p:attrName>style.visibility</p:attrName>
                                        </p:attrNameLst>
                                      </p:cBhvr>
                                      <p:to>
                                        <p:strVal val="visible"/>
                                      </p:to>
                                    </p:set>
                                    <p:animEffect transition="in" filter="fade">
                                      <p:cBhvr>
                                        <p:cTn id="173" dur="500"/>
                                        <p:tgtEl>
                                          <p:spTgt spid="50">
                                            <p:bg/>
                                          </p:spTgt>
                                        </p:tgtEl>
                                      </p:cBhvr>
                                    </p:animEffect>
                                  </p:childTnLst>
                                </p:cTn>
                              </p:par>
                              <p:par>
                                <p:cTn id="174" presetID="10" presetClass="entr" presetSubtype="0" fill="hold" grpId="0" nodeType="withEffect">
                                  <p:stCondLst>
                                    <p:cond delay="0"/>
                                  </p:stCondLst>
                                  <p:childTnLst>
                                    <p:set>
                                      <p:cBhvr>
                                        <p:cTn id="175" dur="1" fill="hold">
                                          <p:stCondLst>
                                            <p:cond delay="0"/>
                                          </p:stCondLst>
                                        </p:cTn>
                                        <p:tgtEl>
                                          <p:spTgt spid="50">
                                            <p:txEl>
                                              <p:pRg st="0" end="0"/>
                                            </p:txEl>
                                          </p:spTgt>
                                        </p:tgtEl>
                                        <p:attrNameLst>
                                          <p:attrName>style.visibility</p:attrName>
                                        </p:attrNameLst>
                                      </p:cBhvr>
                                      <p:to>
                                        <p:strVal val="visible"/>
                                      </p:to>
                                    </p:set>
                                    <p:animEffect transition="in" filter="fade">
                                      <p:cBhvr>
                                        <p:cTn id="176" dur="500"/>
                                        <p:tgtEl>
                                          <p:spTgt spid="50">
                                            <p:txEl>
                                              <p:pRg st="0" end="0"/>
                                            </p:txEl>
                                          </p:spTgt>
                                        </p:tgtEl>
                                      </p:cBhvr>
                                    </p:animEffect>
                                  </p:childTnLst>
                                </p:cTn>
                              </p:par>
                            </p:childTnLst>
                          </p:cTn>
                        </p:par>
                        <p:par>
                          <p:cTn id="177" fill="hold">
                            <p:stCondLst>
                              <p:cond delay="1500"/>
                            </p:stCondLst>
                            <p:childTnLst>
                              <p:par>
                                <p:cTn id="178" presetID="22" presetClass="entr" presetSubtype="4" fill="hold" nodeType="afterEffect">
                                  <p:stCondLst>
                                    <p:cond delay="0"/>
                                  </p:stCondLst>
                                  <p:childTnLst>
                                    <p:set>
                                      <p:cBhvr>
                                        <p:cTn id="179" dur="1" fill="hold">
                                          <p:stCondLst>
                                            <p:cond delay="0"/>
                                          </p:stCondLst>
                                        </p:cTn>
                                        <p:tgtEl>
                                          <p:spTgt spid="80"/>
                                        </p:tgtEl>
                                        <p:attrNameLst>
                                          <p:attrName>style.visibility</p:attrName>
                                        </p:attrNameLst>
                                      </p:cBhvr>
                                      <p:to>
                                        <p:strVal val="visible"/>
                                      </p:to>
                                    </p:set>
                                    <p:animEffect transition="in" filter="wipe(down)">
                                      <p:cBhvr>
                                        <p:cTn id="180" dur="500"/>
                                        <p:tgtEl>
                                          <p:spTgt spid="80"/>
                                        </p:tgtEl>
                                      </p:cBhvr>
                                    </p:animEffect>
                                  </p:childTnLst>
                                </p:cTn>
                              </p:par>
                              <p:par>
                                <p:cTn id="181" presetID="22" presetClass="entr" presetSubtype="4" fill="hold" grpId="0" nodeType="withEffect">
                                  <p:stCondLst>
                                    <p:cond delay="0"/>
                                  </p:stCondLst>
                                  <p:childTnLst>
                                    <p:set>
                                      <p:cBhvr>
                                        <p:cTn id="182" dur="1" fill="hold">
                                          <p:stCondLst>
                                            <p:cond delay="0"/>
                                          </p:stCondLst>
                                        </p:cTn>
                                        <p:tgtEl>
                                          <p:spTgt spid="100"/>
                                        </p:tgtEl>
                                        <p:attrNameLst>
                                          <p:attrName>style.visibility</p:attrName>
                                        </p:attrNameLst>
                                      </p:cBhvr>
                                      <p:to>
                                        <p:strVal val="visible"/>
                                      </p:to>
                                    </p:set>
                                    <p:animEffect transition="in" filter="wipe(down)">
                                      <p:cBhvr>
                                        <p:cTn id="183" dur="500"/>
                                        <p:tgtEl>
                                          <p:spTgt spid="100"/>
                                        </p:tgtEl>
                                      </p:cBhvr>
                                    </p:animEffect>
                                  </p:childTnLst>
                                </p:cTn>
                              </p:par>
                              <p:par>
                                <p:cTn id="184" presetID="10" presetClass="entr" presetSubtype="0" fill="hold" grpId="0" nodeType="withEffect">
                                  <p:stCondLst>
                                    <p:cond delay="0"/>
                                  </p:stCondLst>
                                  <p:childTnLst>
                                    <p:set>
                                      <p:cBhvr>
                                        <p:cTn id="185" dur="1" fill="hold">
                                          <p:stCondLst>
                                            <p:cond delay="0"/>
                                          </p:stCondLst>
                                        </p:cTn>
                                        <p:tgtEl>
                                          <p:spTgt spid="26">
                                            <p:bg/>
                                          </p:spTgt>
                                        </p:tgtEl>
                                        <p:attrNameLst>
                                          <p:attrName>style.visibility</p:attrName>
                                        </p:attrNameLst>
                                      </p:cBhvr>
                                      <p:to>
                                        <p:strVal val="visible"/>
                                      </p:to>
                                    </p:set>
                                    <p:animEffect transition="in" filter="fade">
                                      <p:cBhvr>
                                        <p:cTn id="186" dur="500"/>
                                        <p:tgtEl>
                                          <p:spTgt spid="26">
                                            <p:bg/>
                                          </p:spTgt>
                                        </p:tgtEl>
                                      </p:cBhvr>
                                    </p:animEffect>
                                  </p:childTnLst>
                                </p:cTn>
                              </p:par>
                              <p:par>
                                <p:cTn id="187" presetID="10" presetClass="entr" presetSubtype="0" fill="hold" grpId="0" nodeType="withEffect">
                                  <p:stCondLst>
                                    <p:cond delay="0"/>
                                  </p:stCondLst>
                                  <p:childTnLst>
                                    <p:set>
                                      <p:cBhvr>
                                        <p:cTn id="188" dur="1" fill="hold">
                                          <p:stCondLst>
                                            <p:cond delay="0"/>
                                          </p:stCondLst>
                                        </p:cTn>
                                        <p:tgtEl>
                                          <p:spTgt spid="26">
                                            <p:txEl>
                                              <p:pRg st="0" end="0"/>
                                            </p:txEl>
                                          </p:spTgt>
                                        </p:tgtEl>
                                        <p:attrNameLst>
                                          <p:attrName>style.visibility</p:attrName>
                                        </p:attrNameLst>
                                      </p:cBhvr>
                                      <p:to>
                                        <p:strVal val="visible"/>
                                      </p:to>
                                    </p:set>
                                    <p:animEffect transition="in" filter="fade">
                                      <p:cBhvr>
                                        <p:cTn id="189" dur="500"/>
                                        <p:tgtEl>
                                          <p:spTgt spid="26">
                                            <p:txEl>
                                              <p:pRg st="0" end="0"/>
                                            </p:txEl>
                                          </p:spTgt>
                                        </p:tgtEl>
                                      </p:cBhvr>
                                    </p:animEffect>
                                  </p:childTnLst>
                                </p:cTn>
                              </p:par>
                              <p:par>
                                <p:cTn id="190" presetID="10" presetClass="entr" presetSubtype="0" fill="hold" grpId="0" nodeType="withEffect">
                                  <p:stCondLst>
                                    <p:cond delay="0"/>
                                  </p:stCondLst>
                                  <p:childTnLst>
                                    <p:set>
                                      <p:cBhvr>
                                        <p:cTn id="191" dur="1" fill="hold">
                                          <p:stCondLst>
                                            <p:cond delay="0"/>
                                          </p:stCondLst>
                                        </p:cTn>
                                        <p:tgtEl>
                                          <p:spTgt spid="31">
                                            <p:bg/>
                                          </p:spTgt>
                                        </p:tgtEl>
                                        <p:attrNameLst>
                                          <p:attrName>style.visibility</p:attrName>
                                        </p:attrNameLst>
                                      </p:cBhvr>
                                      <p:to>
                                        <p:strVal val="visible"/>
                                      </p:to>
                                    </p:set>
                                    <p:animEffect transition="in" filter="fade">
                                      <p:cBhvr>
                                        <p:cTn id="192" dur="500"/>
                                        <p:tgtEl>
                                          <p:spTgt spid="31">
                                            <p:bg/>
                                          </p:spTgt>
                                        </p:tgtEl>
                                      </p:cBhvr>
                                    </p:animEffect>
                                  </p:childTnLst>
                                </p:cTn>
                              </p:par>
                              <p:par>
                                <p:cTn id="193" presetID="10" presetClass="entr" presetSubtype="0" fill="hold" grpId="0" nodeType="withEffect">
                                  <p:stCondLst>
                                    <p:cond delay="0"/>
                                  </p:stCondLst>
                                  <p:childTnLst>
                                    <p:set>
                                      <p:cBhvr>
                                        <p:cTn id="194" dur="1" fill="hold">
                                          <p:stCondLst>
                                            <p:cond delay="0"/>
                                          </p:stCondLst>
                                        </p:cTn>
                                        <p:tgtEl>
                                          <p:spTgt spid="31">
                                            <p:txEl>
                                              <p:pRg st="0" end="0"/>
                                            </p:txEl>
                                          </p:spTgt>
                                        </p:tgtEl>
                                        <p:attrNameLst>
                                          <p:attrName>style.visibility</p:attrName>
                                        </p:attrNameLst>
                                      </p:cBhvr>
                                      <p:to>
                                        <p:strVal val="visible"/>
                                      </p:to>
                                    </p:set>
                                    <p:animEffect transition="in" filter="fade">
                                      <p:cBhvr>
                                        <p:cTn id="195" dur="500"/>
                                        <p:tgtEl>
                                          <p:spTgt spid="31">
                                            <p:txEl>
                                              <p:pRg st="0" end="0"/>
                                            </p:txEl>
                                          </p:spTgt>
                                        </p:tgtEl>
                                      </p:cBhvr>
                                    </p:animEffect>
                                  </p:childTnLst>
                                </p:cTn>
                              </p:par>
                              <p:par>
                                <p:cTn id="196" presetID="10" presetClass="entr" presetSubtype="0" fill="hold" grpId="0" nodeType="withEffect">
                                  <p:stCondLst>
                                    <p:cond delay="0"/>
                                  </p:stCondLst>
                                  <p:childTnLst>
                                    <p:set>
                                      <p:cBhvr>
                                        <p:cTn id="197" dur="1" fill="hold">
                                          <p:stCondLst>
                                            <p:cond delay="0"/>
                                          </p:stCondLst>
                                        </p:cTn>
                                        <p:tgtEl>
                                          <p:spTgt spid="40">
                                            <p:bg/>
                                          </p:spTgt>
                                        </p:tgtEl>
                                        <p:attrNameLst>
                                          <p:attrName>style.visibility</p:attrName>
                                        </p:attrNameLst>
                                      </p:cBhvr>
                                      <p:to>
                                        <p:strVal val="visible"/>
                                      </p:to>
                                    </p:set>
                                    <p:animEffect transition="in" filter="fade">
                                      <p:cBhvr>
                                        <p:cTn id="198" dur="500"/>
                                        <p:tgtEl>
                                          <p:spTgt spid="40">
                                            <p:bg/>
                                          </p:spTgt>
                                        </p:tgtEl>
                                      </p:cBhvr>
                                    </p:animEffect>
                                  </p:childTnLst>
                                </p:cTn>
                              </p:par>
                              <p:par>
                                <p:cTn id="199" presetID="10" presetClass="entr" presetSubtype="0" fill="hold" grpId="0" nodeType="withEffect">
                                  <p:stCondLst>
                                    <p:cond delay="0"/>
                                  </p:stCondLst>
                                  <p:childTnLst>
                                    <p:set>
                                      <p:cBhvr>
                                        <p:cTn id="200" dur="1" fill="hold">
                                          <p:stCondLst>
                                            <p:cond delay="0"/>
                                          </p:stCondLst>
                                        </p:cTn>
                                        <p:tgtEl>
                                          <p:spTgt spid="40">
                                            <p:txEl>
                                              <p:pRg st="0" end="0"/>
                                            </p:txEl>
                                          </p:spTgt>
                                        </p:tgtEl>
                                        <p:attrNameLst>
                                          <p:attrName>style.visibility</p:attrName>
                                        </p:attrNameLst>
                                      </p:cBhvr>
                                      <p:to>
                                        <p:strVal val="visible"/>
                                      </p:to>
                                    </p:set>
                                    <p:animEffect transition="in" filter="fade">
                                      <p:cBhvr>
                                        <p:cTn id="201" dur="500"/>
                                        <p:tgtEl>
                                          <p:spTgt spid="40">
                                            <p:txEl>
                                              <p:pRg st="0" end="0"/>
                                            </p:txEl>
                                          </p:spTgt>
                                        </p:tgtEl>
                                      </p:cBhvr>
                                    </p:animEffect>
                                  </p:childTnLst>
                                </p:cTn>
                              </p:par>
                              <p:par>
                                <p:cTn id="202" presetID="10" presetClass="entr" presetSubtype="0" fill="hold" grpId="0" nodeType="withEffect">
                                  <p:stCondLst>
                                    <p:cond delay="0"/>
                                  </p:stCondLst>
                                  <p:childTnLst>
                                    <p:set>
                                      <p:cBhvr>
                                        <p:cTn id="203" dur="1" fill="hold">
                                          <p:stCondLst>
                                            <p:cond delay="0"/>
                                          </p:stCondLst>
                                        </p:cTn>
                                        <p:tgtEl>
                                          <p:spTgt spid="51">
                                            <p:bg/>
                                          </p:spTgt>
                                        </p:tgtEl>
                                        <p:attrNameLst>
                                          <p:attrName>style.visibility</p:attrName>
                                        </p:attrNameLst>
                                      </p:cBhvr>
                                      <p:to>
                                        <p:strVal val="visible"/>
                                      </p:to>
                                    </p:set>
                                    <p:animEffect transition="in" filter="fade">
                                      <p:cBhvr>
                                        <p:cTn id="204" dur="500"/>
                                        <p:tgtEl>
                                          <p:spTgt spid="51">
                                            <p:bg/>
                                          </p:spTgt>
                                        </p:tgtEl>
                                      </p:cBhvr>
                                    </p:animEffect>
                                  </p:childTnLst>
                                </p:cTn>
                              </p:par>
                              <p:par>
                                <p:cTn id="205" presetID="10" presetClass="entr" presetSubtype="0" fill="hold" grpId="0" nodeType="withEffect">
                                  <p:stCondLst>
                                    <p:cond delay="0"/>
                                  </p:stCondLst>
                                  <p:childTnLst>
                                    <p:set>
                                      <p:cBhvr>
                                        <p:cTn id="206" dur="1" fill="hold">
                                          <p:stCondLst>
                                            <p:cond delay="0"/>
                                          </p:stCondLst>
                                        </p:cTn>
                                        <p:tgtEl>
                                          <p:spTgt spid="51">
                                            <p:txEl>
                                              <p:pRg st="0" end="0"/>
                                            </p:txEl>
                                          </p:spTgt>
                                        </p:tgtEl>
                                        <p:attrNameLst>
                                          <p:attrName>style.visibility</p:attrName>
                                        </p:attrNameLst>
                                      </p:cBhvr>
                                      <p:to>
                                        <p:strVal val="visible"/>
                                      </p:to>
                                    </p:set>
                                    <p:animEffect transition="in" filter="fade">
                                      <p:cBhvr>
                                        <p:cTn id="207" dur="500"/>
                                        <p:tgtEl>
                                          <p:spTgt spid="51">
                                            <p:txEl>
                                              <p:pRg st="0" end="0"/>
                                            </p:txEl>
                                          </p:spTgt>
                                        </p:tgtEl>
                                      </p:cBhvr>
                                    </p:animEffect>
                                  </p:childTnLst>
                                </p:cTn>
                              </p:par>
                            </p:childTnLst>
                          </p:cTn>
                        </p:par>
                        <p:par>
                          <p:cTn id="208" fill="hold">
                            <p:stCondLst>
                              <p:cond delay="2000"/>
                            </p:stCondLst>
                            <p:childTnLst>
                              <p:par>
                                <p:cTn id="209" presetID="22" presetClass="entr" presetSubtype="8" fill="hold" nodeType="afterEffect">
                                  <p:stCondLst>
                                    <p:cond delay="0"/>
                                  </p:stCondLst>
                                  <p:childTnLst>
                                    <p:set>
                                      <p:cBhvr>
                                        <p:cTn id="210" dur="1" fill="hold">
                                          <p:stCondLst>
                                            <p:cond delay="0"/>
                                          </p:stCondLst>
                                        </p:cTn>
                                        <p:tgtEl>
                                          <p:spTgt spid="96"/>
                                        </p:tgtEl>
                                        <p:attrNameLst>
                                          <p:attrName>style.visibility</p:attrName>
                                        </p:attrNameLst>
                                      </p:cBhvr>
                                      <p:to>
                                        <p:strVal val="visible"/>
                                      </p:to>
                                    </p:set>
                                    <p:animEffect transition="in" filter="wipe(left)">
                                      <p:cBhvr>
                                        <p:cTn id="211" dur="500"/>
                                        <p:tgtEl>
                                          <p:spTgt spid="96"/>
                                        </p:tgtEl>
                                      </p:cBhvr>
                                    </p:animEffect>
                                  </p:childTnLst>
                                </p:cTn>
                              </p:par>
                              <p:par>
                                <p:cTn id="212" presetID="22" presetClass="entr" presetSubtype="4" fill="hold" grpId="0" nodeType="withEffect">
                                  <p:stCondLst>
                                    <p:cond delay="0"/>
                                  </p:stCondLst>
                                  <p:childTnLst>
                                    <p:set>
                                      <p:cBhvr>
                                        <p:cTn id="213" dur="1" fill="hold">
                                          <p:stCondLst>
                                            <p:cond delay="0"/>
                                          </p:stCondLst>
                                        </p:cTn>
                                        <p:tgtEl>
                                          <p:spTgt spid="107"/>
                                        </p:tgtEl>
                                        <p:attrNameLst>
                                          <p:attrName>style.visibility</p:attrName>
                                        </p:attrNameLst>
                                      </p:cBhvr>
                                      <p:to>
                                        <p:strVal val="visible"/>
                                      </p:to>
                                    </p:set>
                                    <p:animEffect transition="in" filter="wipe(down)">
                                      <p:cBhvr>
                                        <p:cTn id="214" dur="500"/>
                                        <p:tgtEl>
                                          <p:spTgt spid="107"/>
                                        </p:tgtEl>
                                      </p:cBhvr>
                                    </p:animEffect>
                                  </p:childTnLst>
                                </p:cTn>
                              </p:par>
                              <p:par>
                                <p:cTn id="215" presetID="10" presetClass="entr" presetSubtype="0" fill="hold" grpId="0" nodeType="withEffect">
                                  <p:stCondLst>
                                    <p:cond delay="0"/>
                                  </p:stCondLst>
                                  <p:childTnLst>
                                    <p:set>
                                      <p:cBhvr>
                                        <p:cTn id="216" dur="1" fill="hold">
                                          <p:stCondLst>
                                            <p:cond delay="0"/>
                                          </p:stCondLst>
                                        </p:cTn>
                                        <p:tgtEl>
                                          <p:spTgt spid="32">
                                            <p:bg/>
                                          </p:spTgt>
                                        </p:tgtEl>
                                        <p:attrNameLst>
                                          <p:attrName>style.visibility</p:attrName>
                                        </p:attrNameLst>
                                      </p:cBhvr>
                                      <p:to>
                                        <p:strVal val="visible"/>
                                      </p:to>
                                    </p:set>
                                    <p:animEffect transition="in" filter="fade">
                                      <p:cBhvr>
                                        <p:cTn id="217" dur="500"/>
                                        <p:tgtEl>
                                          <p:spTgt spid="32">
                                            <p:bg/>
                                          </p:spTgt>
                                        </p:tgtEl>
                                      </p:cBhvr>
                                    </p:animEffect>
                                  </p:childTnLst>
                                </p:cTn>
                              </p:par>
                              <p:par>
                                <p:cTn id="218" presetID="10" presetClass="entr" presetSubtype="0" fill="hold" grpId="0" nodeType="withEffect">
                                  <p:stCondLst>
                                    <p:cond delay="0"/>
                                  </p:stCondLst>
                                  <p:childTnLst>
                                    <p:set>
                                      <p:cBhvr>
                                        <p:cTn id="219" dur="1" fill="hold">
                                          <p:stCondLst>
                                            <p:cond delay="0"/>
                                          </p:stCondLst>
                                        </p:cTn>
                                        <p:tgtEl>
                                          <p:spTgt spid="32">
                                            <p:txEl>
                                              <p:pRg st="0" end="0"/>
                                            </p:txEl>
                                          </p:spTgt>
                                        </p:tgtEl>
                                        <p:attrNameLst>
                                          <p:attrName>style.visibility</p:attrName>
                                        </p:attrNameLst>
                                      </p:cBhvr>
                                      <p:to>
                                        <p:strVal val="visible"/>
                                      </p:to>
                                    </p:set>
                                    <p:animEffect transition="in" filter="fade">
                                      <p:cBhvr>
                                        <p:cTn id="220" dur="500"/>
                                        <p:tgtEl>
                                          <p:spTgt spid="32">
                                            <p:txEl>
                                              <p:pRg st="0" end="0"/>
                                            </p:txEl>
                                          </p:spTgt>
                                        </p:tgtEl>
                                      </p:cBhvr>
                                    </p:animEffect>
                                  </p:childTnLst>
                                </p:cTn>
                              </p:par>
                              <p:par>
                                <p:cTn id="221" presetID="10" presetClass="entr" presetSubtype="0" fill="hold" grpId="0" nodeType="withEffect">
                                  <p:stCondLst>
                                    <p:cond delay="0"/>
                                  </p:stCondLst>
                                  <p:childTnLst>
                                    <p:set>
                                      <p:cBhvr>
                                        <p:cTn id="222" dur="1" fill="hold">
                                          <p:stCondLst>
                                            <p:cond delay="0"/>
                                          </p:stCondLst>
                                        </p:cTn>
                                        <p:tgtEl>
                                          <p:spTgt spid="33">
                                            <p:bg/>
                                          </p:spTgt>
                                        </p:tgtEl>
                                        <p:attrNameLst>
                                          <p:attrName>style.visibility</p:attrName>
                                        </p:attrNameLst>
                                      </p:cBhvr>
                                      <p:to>
                                        <p:strVal val="visible"/>
                                      </p:to>
                                    </p:set>
                                    <p:animEffect transition="in" filter="fade">
                                      <p:cBhvr>
                                        <p:cTn id="223" dur="500"/>
                                        <p:tgtEl>
                                          <p:spTgt spid="33">
                                            <p:bg/>
                                          </p:spTgt>
                                        </p:tgtEl>
                                      </p:cBhvr>
                                    </p:animEffect>
                                  </p:childTnLst>
                                </p:cTn>
                              </p:par>
                              <p:par>
                                <p:cTn id="224" presetID="10" presetClass="entr" presetSubtype="0" fill="hold" grpId="0" nodeType="withEffect">
                                  <p:stCondLst>
                                    <p:cond delay="0"/>
                                  </p:stCondLst>
                                  <p:childTnLst>
                                    <p:set>
                                      <p:cBhvr>
                                        <p:cTn id="225" dur="1" fill="hold">
                                          <p:stCondLst>
                                            <p:cond delay="0"/>
                                          </p:stCondLst>
                                        </p:cTn>
                                        <p:tgtEl>
                                          <p:spTgt spid="33">
                                            <p:txEl>
                                              <p:pRg st="0" end="0"/>
                                            </p:txEl>
                                          </p:spTgt>
                                        </p:tgtEl>
                                        <p:attrNameLst>
                                          <p:attrName>style.visibility</p:attrName>
                                        </p:attrNameLst>
                                      </p:cBhvr>
                                      <p:to>
                                        <p:strVal val="visible"/>
                                      </p:to>
                                    </p:set>
                                    <p:animEffect transition="in" filter="fade">
                                      <p:cBhvr>
                                        <p:cTn id="226" dur="500"/>
                                        <p:tgtEl>
                                          <p:spTgt spid="33">
                                            <p:txEl>
                                              <p:pRg st="0" end="0"/>
                                            </p:txEl>
                                          </p:spTgt>
                                        </p:tgtEl>
                                      </p:cBhvr>
                                    </p:animEffect>
                                  </p:childTnLst>
                                </p:cTn>
                              </p:par>
                              <p:par>
                                <p:cTn id="227" presetID="10" presetClass="entr" presetSubtype="0" fill="hold" grpId="0" nodeType="withEffect">
                                  <p:stCondLst>
                                    <p:cond delay="0"/>
                                  </p:stCondLst>
                                  <p:childTnLst>
                                    <p:set>
                                      <p:cBhvr>
                                        <p:cTn id="228" dur="1" fill="hold">
                                          <p:stCondLst>
                                            <p:cond delay="0"/>
                                          </p:stCondLst>
                                        </p:cTn>
                                        <p:tgtEl>
                                          <p:spTgt spid="58">
                                            <p:bg/>
                                          </p:spTgt>
                                        </p:tgtEl>
                                        <p:attrNameLst>
                                          <p:attrName>style.visibility</p:attrName>
                                        </p:attrNameLst>
                                      </p:cBhvr>
                                      <p:to>
                                        <p:strVal val="visible"/>
                                      </p:to>
                                    </p:set>
                                    <p:animEffect transition="in" filter="fade">
                                      <p:cBhvr>
                                        <p:cTn id="229" dur="500"/>
                                        <p:tgtEl>
                                          <p:spTgt spid="58">
                                            <p:bg/>
                                          </p:spTgt>
                                        </p:tgtEl>
                                      </p:cBhvr>
                                    </p:animEffect>
                                  </p:childTnLst>
                                </p:cTn>
                              </p:par>
                              <p:par>
                                <p:cTn id="230" presetID="10" presetClass="entr" presetSubtype="0" fill="hold" grpId="0" nodeType="withEffect">
                                  <p:stCondLst>
                                    <p:cond delay="0"/>
                                  </p:stCondLst>
                                  <p:childTnLst>
                                    <p:set>
                                      <p:cBhvr>
                                        <p:cTn id="231" dur="1" fill="hold">
                                          <p:stCondLst>
                                            <p:cond delay="0"/>
                                          </p:stCondLst>
                                        </p:cTn>
                                        <p:tgtEl>
                                          <p:spTgt spid="58">
                                            <p:txEl>
                                              <p:pRg st="0" end="0"/>
                                            </p:txEl>
                                          </p:spTgt>
                                        </p:tgtEl>
                                        <p:attrNameLst>
                                          <p:attrName>style.visibility</p:attrName>
                                        </p:attrNameLst>
                                      </p:cBhvr>
                                      <p:to>
                                        <p:strVal val="visible"/>
                                      </p:to>
                                    </p:set>
                                    <p:animEffect transition="in" filter="fade">
                                      <p:cBhvr>
                                        <p:cTn id="232" dur="500"/>
                                        <p:tgtEl>
                                          <p:spTgt spid="58">
                                            <p:txEl>
                                              <p:pRg st="0" end="0"/>
                                            </p:txEl>
                                          </p:spTgt>
                                        </p:tgtEl>
                                      </p:cBhvr>
                                    </p:animEffect>
                                  </p:childTnLst>
                                </p:cTn>
                              </p:par>
                              <p:par>
                                <p:cTn id="233" presetID="10" presetClass="entr" presetSubtype="0" fill="hold" grpId="0" nodeType="withEffect">
                                  <p:stCondLst>
                                    <p:cond delay="0"/>
                                  </p:stCondLst>
                                  <p:childTnLst>
                                    <p:set>
                                      <p:cBhvr>
                                        <p:cTn id="234" dur="1" fill="hold">
                                          <p:stCondLst>
                                            <p:cond delay="0"/>
                                          </p:stCondLst>
                                        </p:cTn>
                                        <p:tgtEl>
                                          <p:spTgt spid="59">
                                            <p:bg/>
                                          </p:spTgt>
                                        </p:tgtEl>
                                        <p:attrNameLst>
                                          <p:attrName>style.visibility</p:attrName>
                                        </p:attrNameLst>
                                      </p:cBhvr>
                                      <p:to>
                                        <p:strVal val="visible"/>
                                      </p:to>
                                    </p:set>
                                    <p:animEffect transition="in" filter="fade">
                                      <p:cBhvr>
                                        <p:cTn id="235" dur="500"/>
                                        <p:tgtEl>
                                          <p:spTgt spid="59">
                                            <p:bg/>
                                          </p:spTgt>
                                        </p:tgtEl>
                                      </p:cBhvr>
                                    </p:animEffect>
                                  </p:childTnLst>
                                </p:cTn>
                              </p:par>
                              <p:par>
                                <p:cTn id="236" presetID="10" presetClass="entr" presetSubtype="0" fill="hold" grpId="0" nodeType="withEffect">
                                  <p:stCondLst>
                                    <p:cond delay="0"/>
                                  </p:stCondLst>
                                  <p:childTnLst>
                                    <p:set>
                                      <p:cBhvr>
                                        <p:cTn id="237" dur="1" fill="hold">
                                          <p:stCondLst>
                                            <p:cond delay="0"/>
                                          </p:stCondLst>
                                        </p:cTn>
                                        <p:tgtEl>
                                          <p:spTgt spid="59">
                                            <p:txEl>
                                              <p:pRg st="0" end="0"/>
                                            </p:txEl>
                                          </p:spTgt>
                                        </p:tgtEl>
                                        <p:attrNameLst>
                                          <p:attrName>style.visibility</p:attrName>
                                        </p:attrNameLst>
                                      </p:cBhvr>
                                      <p:to>
                                        <p:strVal val="visible"/>
                                      </p:to>
                                    </p:set>
                                    <p:animEffect transition="in" filter="fade">
                                      <p:cBhvr>
                                        <p:cTn id="238" dur="500"/>
                                        <p:tgtEl>
                                          <p:spTgt spid="59">
                                            <p:txEl>
                                              <p:pRg st="0" end="0"/>
                                            </p:txEl>
                                          </p:spTgt>
                                        </p:tgtEl>
                                      </p:cBhvr>
                                    </p:animEffect>
                                  </p:childTnLst>
                                </p:cTn>
                              </p:par>
                            </p:childTnLst>
                          </p:cTn>
                        </p:par>
                      </p:childTnLst>
                    </p:cTn>
                  </p:par>
                  <p:par>
                    <p:cTn id="239" fill="hold">
                      <p:stCondLst>
                        <p:cond delay="indefinite"/>
                      </p:stCondLst>
                      <p:childTnLst>
                        <p:par>
                          <p:cTn id="240" fill="hold">
                            <p:stCondLst>
                              <p:cond delay="0"/>
                            </p:stCondLst>
                            <p:childTnLst>
                              <p:par>
                                <p:cTn id="241" presetID="22" presetClass="entr" presetSubtype="4" fill="hold" grpId="0" nodeType="clickEffect">
                                  <p:stCondLst>
                                    <p:cond delay="0"/>
                                  </p:stCondLst>
                                  <p:childTnLst>
                                    <p:set>
                                      <p:cBhvr>
                                        <p:cTn id="242" dur="1" fill="hold">
                                          <p:stCondLst>
                                            <p:cond delay="0"/>
                                          </p:stCondLst>
                                        </p:cTn>
                                        <p:tgtEl>
                                          <p:spTgt spid="103"/>
                                        </p:tgtEl>
                                        <p:attrNameLst>
                                          <p:attrName>style.visibility</p:attrName>
                                        </p:attrNameLst>
                                      </p:cBhvr>
                                      <p:to>
                                        <p:strVal val="visible"/>
                                      </p:to>
                                    </p:set>
                                    <p:animEffect transition="in" filter="wipe(down)">
                                      <p:cBhvr>
                                        <p:cTn id="243" dur="500"/>
                                        <p:tgtEl>
                                          <p:spTgt spid="103"/>
                                        </p:tgtEl>
                                      </p:cBhvr>
                                    </p:animEffect>
                                  </p:childTnLst>
                                </p:cTn>
                              </p:par>
                              <p:par>
                                <p:cTn id="244" presetID="22" presetClass="entr" presetSubtype="1" fill="hold" nodeType="withEffect">
                                  <p:stCondLst>
                                    <p:cond delay="0"/>
                                  </p:stCondLst>
                                  <p:childTnLst>
                                    <p:set>
                                      <p:cBhvr>
                                        <p:cTn id="245" dur="1" fill="hold">
                                          <p:stCondLst>
                                            <p:cond delay="0"/>
                                          </p:stCondLst>
                                        </p:cTn>
                                        <p:tgtEl>
                                          <p:spTgt spid="91"/>
                                        </p:tgtEl>
                                        <p:attrNameLst>
                                          <p:attrName>style.visibility</p:attrName>
                                        </p:attrNameLst>
                                      </p:cBhvr>
                                      <p:to>
                                        <p:strVal val="visible"/>
                                      </p:to>
                                    </p:set>
                                    <p:animEffect transition="in" filter="wipe(up)">
                                      <p:cBhvr>
                                        <p:cTn id="246" dur="500"/>
                                        <p:tgtEl>
                                          <p:spTgt spid="91"/>
                                        </p:tgtEl>
                                      </p:cBhvr>
                                    </p:animEffect>
                                  </p:childTnLst>
                                </p:cTn>
                              </p:par>
                            </p:childTnLst>
                          </p:cTn>
                        </p:par>
                      </p:childTnLst>
                    </p:cTn>
                  </p:par>
                  <p:par>
                    <p:cTn id="247" fill="hold">
                      <p:stCondLst>
                        <p:cond delay="indefinite"/>
                      </p:stCondLst>
                      <p:childTnLst>
                        <p:par>
                          <p:cTn id="248" fill="hold">
                            <p:stCondLst>
                              <p:cond delay="0"/>
                            </p:stCondLst>
                            <p:childTnLst>
                              <p:par>
                                <p:cTn id="249" presetID="10" presetClass="entr" presetSubtype="0" fill="hold" grpId="0" nodeType="clickEffect">
                                  <p:stCondLst>
                                    <p:cond delay="0"/>
                                  </p:stCondLst>
                                  <p:childTnLst>
                                    <p:set>
                                      <p:cBhvr>
                                        <p:cTn id="250" dur="1" fill="hold">
                                          <p:stCondLst>
                                            <p:cond delay="0"/>
                                          </p:stCondLst>
                                        </p:cTn>
                                        <p:tgtEl>
                                          <p:spTgt spid="6">
                                            <p:bg/>
                                          </p:spTgt>
                                        </p:tgtEl>
                                        <p:attrNameLst>
                                          <p:attrName>style.visibility</p:attrName>
                                        </p:attrNameLst>
                                      </p:cBhvr>
                                      <p:to>
                                        <p:strVal val="visible"/>
                                      </p:to>
                                    </p:set>
                                    <p:animEffect transition="in" filter="fade">
                                      <p:cBhvr>
                                        <p:cTn id="251" dur="500"/>
                                        <p:tgtEl>
                                          <p:spTgt spid="6">
                                            <p:bg/>
                                          </p:spTgt>
                                        </p:tgtEl>
                                      </p:cBhvr>
                                    </p:animEffect>
                                  </p:childTnLst>
                                </p:cTn>
                              </p:par>
                              <p:par>
                                <p:cTn id="252" presetID="10" presetClass="entr" presetSubtype="0" fill="hold" grpId="0" nodeType="withEffect">
                                  <p:stCondLst>
                                    <p:cond delay="0"/>
                                  </p:stCondLst>
                                  <p:childTnLst>
                                    <p:set>
                                      <p:cBhvr>
                                        <p:cTn id="253" dur="1" fill="hold">
                                          <p:stCondLst>
                                            <p:cond delay="0"/>
                                          </p:stCondLst>
                                        </p:cTn>
                                        <p:tgtEl>
                                          <p:spTgt spid="6">
                                            <p:txEl>
                                              <p:pRg st="0" end="0"/>
                                            </p:txEl>
                                          </p:spTgt>
                                        </p:tgtEl>
                                        <p:attrNameLst>
                                          <p:attrName>style.visibility</p:attrName>
                                        </p:attrNameLst>
                                      </p:cBhvr>
                                      <p:to>
                                        <p:strVal val="visible"/>
                                      </p:to>
                                    </p:set>
                                    <p:animEffect transition="in" filter="fade">
                                      <p:cBhvr>
                                        <p:cTn id="254" dur="500"/>
                                        <p:tgtEl>
                                          <p:spTgt spid="6">
                                            <p:txEl>
                                              <p:pRg st="0" end="0"/>
                                            </p:txEl>
                                          </p:spTgt>
                                        </p:tgtEl>
                                      </p:cBhvr>
                                    </p:animEffect>
                                  </p:childTnLst>
                                </p:cTn>
                              </p:par>
                              <p:par>
                                <p:cTn id="255" presetID="10" presetClass="entr" presetSubtype="0" fill="hold" grpId="0" nodeType="withEffect">
                                  <p:stCondLst>
                                    <p:cond delay="0"/>
                                  </p:stCondLst>
                                  <p:childTnLst>
                                    <p:set>
                                      <p:cBhvr>
                                        <p:cTn id="256" dur="1" fill="hold">
                                          <p:stCondLst>
                                            <p:cond delay="0"/>
                                          </p:stCondLst>
                                        </p:cTn>
                                        <p:tgtEl>
                                          <p:spTgt spid="14">
                                            <p:bg/>
                                          </p:spTgt>
                                        </p:tgtEl>
                                        <p:attrNameLst>
                                          <p:attrName>style.visibility</p:attrName>
                                        </p:attrNameLst>
                                      </p:cBhvr>
                                      <p:to>
                                        <p:strVal val="visible"/>
                                      </p:to>
                                    </p:set>
                                    <p:animEffect transition="in" filter="fade">
                                      <p:cBhvr>
                                        <p:cTn id="257" dur="500"/>
                                        <p:tgtEl>
                                          <p:spTgt spid="14">
                                            <p:bg/>
                                          </p:spTgt>
                                        </p:tgtEl>
                                      </p:cBhvr>
                                    </p:animEffect>
                                  </p:childTnLst>
                                </p:cTn>
                              </p:par>
                              <p:par>
                                <p:cTn id="258" presetID="10" presetClass="entr" presetSubtype="0" fill="hold" grpId="0" nodeType="withEffect">
                                  <p:stCondLst>
                                    <p:cond delay="0"/>
                                  </p:stCondLst>
                                  <p:childTnLst>
                                    <p:set>
                                      <p:cBhvr>
                                        <p:cTn id="259" dur="1" fill="hold">
                                          <p:stCondLst>
                                            <p:cond delay="0"/>
                                          </p:stCondLst>
                                        </p:cTn>
                                        <p:tgtEl>
                                          <p:spTgt spid="14">
                                            <p:txEl>
                                              <p:pRg st="0" end="0"/>
                                            </p:txEl>
                                          </p:spTgt>
                                        </p:tgtEl>
                                        <p:attrNameLst>
                                          <p:attrName>style.visibility</p:attrName>
                                        </p:attrNameLst>
                                      </p:cBhvr>
                                      <p:to>
                                        <p:strVal val="visible"/>
                                      </p:to>
                                    </p:set>
                                    <p:animEffect transition="in" filter="fade">
                                      <p:cBhvr>
                                        <p:cTn id="260" dur="500"/>
                                        <p:tgtEl>
                                          <p:spTgt spid="14">
                                            <p:txEl>
                                              <p:pRg st="0" end="0"/>
                                            </p:txEl>
                                          </p:spTgt>
                                        </p:tgtEl>
                                      </p:cBhvr>
                                    </p:animEffect>
                                  </p:childTnLst>
                                </p:cTn>
                              </p:par>
                              <p:par>
                                <p:cTn id="261" presetID="10" presetClass="entr" presetSubtype="0" fill="hold" grpId="0" nodeType="withEffect">
                                  <p:stCondLst>
                                    <p:cond delay="0"/>
                                  </p:stCondLst>
                                  <p:childTnLst>
                                    <p:set>
                                      <p:cBhvr>
                                        <p:cTn id="262" dur="1" fill="hold">
                                          <p:stCondLst>
                                            <p:cond delay="0"/>
                                          </p:stCondLst>
                                        </p:cTn>
                                        <p:tgtEl>
                                          <p:spTgt spid="52">
                                            <p:bg/>
                                          </p:spTgt>
                                        </p:tgtEl>
                                        <p:attrNameLst>
                                          <p:attrName>style.visibility</p:attrName>
                                        </p:attrNameLst>
                                      </p:cBhvr>
                                      <p:to>
                                        <p:strVal val="visible"/>
                                      </p:to>
                                    </p:set>
                                    <p:animEffect transition="in" filter="fade">
                                      <p:cBhvr>
                                        <p:cTn id="263" dur="500"/>
                                        <p:tgtEl>
                                          <p:spTgt spid="52">
                                            <p:bg/>
                                          </p:spTgt>
                                        </p:tgtEl>
                                      </p:cBhvr>
                                    </p:animEffect>
                                  </p:childTnLst>
                                </p:cTn>
                              </p:par>
                              <p:par>
                                <p:cTn id="264" presetID="10" presetClass="entr" presetSubtype="0" fill="hold" grpId="0" nodeType="withEffect">
                                  <p:stCondLst>
                                    <p:cond delay="0"/>
                                  </p:stCondLst>
                                  <p:childTnLst>
                                    <p:set>
                                      <p:cBhvr>
                                        <p:cTn id="265" dur="1" fill="hold">
                                          <p:stCondLst>
                                            <p:cond delay="0"/>
                                          </p:stCondLst>
                                        </p:cTn>
                                        <p:tgtEl>
                                          <p:spTgt spid="52">
                                            <p:txEl>
                                              <p:pRg st="0" end="0"/>
                                            </p:txEl>
                                          </p:spTgt>
                                        </p:tgtEl>
                                        <p:attrNameLst>
                                          <p:attrName>style.visibility</p:attrName>
                                        </p:attrNameLst>
                                      </p:cBhvr>
                                      <p:to>
                                        <p:strVal val="visible"/>
                                      </p:to>
                                    </p:set>
                                    <p:animEffect transition="in" filter="fade">
                                      <p:cBhvr>
                                        <p:cTn id="266" dur="500"/>
                                        <p:tgtEl>
                                          <p:spTgt spid="52">
                                            <p:txEl>
                                              <p:pRg st="0" end="0"/>
                                            </p:txEl>
                                          </p:spTgt>
                                        </p:tgtEl>
                                      </p:cBhvr>
                                    </p:animEffect>
                                  </p:childTnLst>
                                </p:cTn>
                              </p:par>
                              <p:par>
                                <p:cTn id="267" presetID="10" presetClass="entr" presetSubtype="0" fill="hold" grpId="0" nodeType="withEffect">
                                  <p:stCondLst>
                                    <p:cond delay="0"/>
                                  </p:stCondLst>
                                  <p:childTnLst>
                                    <p:set>
                                      <p:cBhvr>
                                        <p:cTn id="268" dur="1" fill="hold">
                                          <p:stCondLst>
                                            <p:cond delay="0"/>
                                          </p:stCondLst>
                                        </p:cTn>
                                        <p:tgtEl>
                                          <p:spTgt spid="61">
                                            <p:bg/>
                                          </p:spTgt>
                                        </p:tgtEl>
                                        <p:attrNameLst>
                                          <p:attrName>style.visibility</p:attrName>
                                        </p:attrNameLst>
                                      </p:cBhvr>
                                      <p:to>
                                        <p:strVal val="visible"/>
                                      </p:to>
                                    </p:set>
                                    <p:animEffect transition="in" filter="fade">
                                      <p:cBhvr>
                                        <p:cTn id="269" dur="500"/>
                                        <p:tgtEl>
                                          <p:spTgt spid="61">
                                            <p:bg/>
                                          </p:spTgt>
                                        </p:tgtEl>
                                      </p:cBhvr>
                                    </p:animEffect>
                                  </p:childTnLst>
                                </p:cTn>
                              </p:par>
                              <p:par>
                                <p:cTn id="270" presetID="10" presetClass="entr" presetSubtype="0" fill="hold" grpId="0" nodeType="withEffect">
                                  <p:stCondLst>
                                    <p:cond delay="0"/>
                                  </p:stCondLst>
                                  <p:childTnLst>
                                    <p:set>
                                      <p:cBhvr>
                                        <p:cTn id="271" dur="1" fill="hold">
                                          <p:stCondLst>
                                            <p:cond delay="0"/>
                                          </p:stCondLst>
                                        </p:cTn>
                                        <p:tgtEl>
                                          <p:spTgt spid="61">
                                            <p:txEl>
                                              <p:pRg st="0" end="0"/>
                                            </p:txEl>
                                          </p:spTgt>
                                        </p:tgtEl>
                                        <p:attrNameLst>
                                          <p:attrName>style.visibility</p:attrName>
                                        </p:attrNameLst>
                                      </p:cBhvr>
                                      <p:to>
                                        <p:strVal val="visible"/>
                                      </p:to>
                                    </p:set>
                                    <p:animEffect transition="in" filter="fade">
                                      <p:cBhvr>
                                        <p:cTn id="272" dur="500"/>
                                        <p:tgtEl>
                                          <p:spTgt spid="61">
                                            <p:txEl>
                                              <p:pRg st="0" end="0"/>
                                            </p:txEl>
                                          </p:spTgt>
                                        </p:tgtEl>
                                      </p:cBhvr>
                                    </p:animEffect>
                                  </p:childTnLst>
                                </p:cTn>
                              </p:par>
                              <p:par>
                                <p:cTn id="273" presetID="10" presetClass="entr" presetSubtype="0" fill="hold" grpId="0" nodeType="withEffect">
                                  <p:stCondLst>
                                    <p:cond delay="0"/>
                                  </p:stCondLst>
                                  <p:childTnLst>
                                    <p:set>
                                      <p:cBhvr>
                                        <p:cTn id="274" dur="1" fill="hold">
                                          <p:stCondLst>
                                            <p:cond delay="0"/>
                                          </p:stCondLst>
                                        </p:cTn>
                                        <p:tgtEl>
                                          <p:spTgt spid="77">
                                            <p:txEl>
                                              <p:pRg st="0" end="0"/>
                                            </p:txEl>
                                          </p:spTgt>
                                        </p:tgtEl>
                                        <p:attrNameLst>
                                          <p:attrName>style.visibility</p:attrName>
                                        </p:attrNameLst>
                                      </p:cBhvr>
                                      <p:to>
                                        <p:strVal val="visible"/>
                                      </p:to>
                                    </p:set>
                                    <p:animEffect transition="in" filter="fade">
                                      <p:cBhvr>
                                        <p:cTn id="275" dur="500"/>
                                        <p:tgtEl>
                                          <p:spTgt spid="77">
                                            <p:txEl>
                                              <p:pRg st="0" end="0"/>
                                            </p:txEl>
                                          </p:spTgt>
                                        </p:tgtEl>
                                      </p:cBhvr>
                                    </p:animEffect>
                                  </p:childTnLst>
                                </p:cTn>
                              </p:par>
                              <p:par>
                                <p:cTn id="276" presetID="10" presetClass="entr" presetSubtype="0" fill="hold" grpId="0" nodeType="withEffect">
                                  <p:stCondLst>
                                    <p:cond delay="0"/>
                                  </p:stCondLst>
                                  <p:childTnLst>
                                    <p:set>
                                      <p:cBhvr>
                                        <p:cTn id="277" dur="1" fill="hold">
                                          <p:stCondLst>
                                            <p:cond delay="0"/>
                                          </p:stCondLst>
                                        </p:cTn>
                                        <p:tgtEl>
                                          <p:spTgt spid="75">
                                            <p:txEl>
                                              <p:pRg st="0" end="0"/>
                                            </p:txEl>
                                          </p:spTgt>
                                        </p:tgtEl>
                                        <p:attrNameLst>
                                          <p:attrName>style.visibility</p:attrName>
                                        </p:attrNameLst>
                                      </p:cBhvr>
                                      <p:to>
                                        <p:strVal val="visible"/>
                                      </p:to>
                                    </p:set>
                                    <p:animEffect transition="in" filter="fade">
                                      <p:cBhvr>
                                        <p:cTn id="278" dur="500"/>
                                        <p:tgtEl>
                                          <p:spTgt spid="75">
                                            <p:txEl>
                                              <p:pRg st="0" end="0"/>
                                            </p:txEl>
                                          </p:spTgt>
                                        </p:tgtEl>
                                      </p:cBhvr>
                                    </p:animEffect>
                                  </p:childTnLst>
                                </p:cTn>
                              </p:par>
                              <p:par>
                                <p:cTn id="279" presetID="10" presetClass="entr" presetSubtype="0" fill="hold" grpId="0" nodeType="withEffect">
                                  <p:stCondLst>
                                    <p:cond delay="0"/>
                                  </p:stCondLst>
                                  <p:childTnLst>
                                    <p:set>
                                      <p:cBhvr>
                                        <p:cTn id="280" dur="1" fill="hold">
                                          <p:stCondLst>
                                            <p:cond delay="0"/>
                                          </p:stCondLst>
                                        </p:cTn>
                                        <p:tgtEl>
                                          <p:spTgt spid="76">
                                            <p:txEl>
                                              <p:pRg st="0" end="0"/>
                                            </p:txEl>
                                          </p:spTgt>
                                        </p:tgtEl>
                                        <p:attrNameLst>
                                          <p:attrName>style.visibility</p:attrName>
                                        </p:attrNameLst>
                                      </p:cBhvr>
                                      <p:to>
                                        <p:strVal val="visible"/>
                                      </p:to>
                                    </p:set>
                                    <p:animEffect transition="in" filter="fade">
                                      <p:cBhvr>
                                        <p:cTn id="281" dur="500"/>
                                        <p:tgtEl>
                                          <p:spTgt spid="76">
                                            <p:txEl>
                                              <p:pRg st="0" end="0"/>
                                            </p:txEl>
                                          </p:spTgt>
                                        </p:tgtEl>
                                      </p:cBhvr>
                                    </p:animEffect>
                                  </p:childTnLst>
                                </p:cTn>
                              </p:par>
                              <p:par>
                                <p:cTn id="282" presetID="10" presetClass="entr" presetSubtype="0" fill="hold" grpId="0" nodeType="withEffect">
                                  <p:stCondLst>
                                    <p:cond delay="0"/>
                                  </p:stCondLst>
                                  <p:childTnLst>
                                    <p:set>
                                      <p:cBhvr>
                                        <p:cTn id="283" dur="1" fill="hold">
                                          <p:stCondLst>
                                            <p:cond delay="0"/>
                                          </p:stCondLst>
                                        </p:cTn>
                                        <p:tgtEl>
                                          <p:spTgt spid="78">
                                            <p:txEl>
                                              <p:pRg st="0" end="0"/>
                                            </p:txEl>
                                          </p:spTgt>
                                        </p:tgtEl>
                                        <p:attrNameLst>
                                          <p:attrName>style.visibility</p:attrName>
                                        </p:attrNameLst>
                                      </p:cBhvr>
                                      <p:to>
                                        <p:strVal val="visible"/>
                                      </p:to>
                                    </p:set>
                                    <p:animEffect transition="in" filter="fade">
                                      <p:cBhvr>
                                        <p:cTn id="284" dur="500"/>
                                        <p:tgtEl>
                                          <p:spTgt spid="78">
                                            <p:txEl>
                                              <p:pRg st="0" end="0"/>
                                            </p:txEl>
                                          </p:spTgt>
                                        </p:tgtEl>
                                      </p:cBhvr>
                                    </p:animEffect>
                                  </p:childTnLst>
                                </p:cTn>
                              </p:par>
                            </p:childTnLst>
                          </p:cTn>
                        </p:par>
                      </p:childTnLst>
                    </p:cTn>
                  </p:par>
                  <p:par>
                    <p:cTn id="285" fill="hold">
                      <p:stCondLst>
                        <p:cond delay="indefinite"/>
                      </p:stCondLst>
                      <p:childTnLst>
                        <p:par>
                          <p:cTn id="286" fill="hold">
                            <p:stCondLst>
                              <p:cond delay="0"/>
                            </p:stCondLst>
                            <p:childTnLst>
                              <p:par>
                                <p:cTn id="287" presetID="22" presetClass="entr" presetSubtype="4" fill="hold" nodeType="clickEffect">
                                  <p:stCondLst>
                                    <p:cond delay="0"/>
                                  </p:stCondLst>
                                  <p:childTnLst>
                                    <p:set>
                                      <p:cBhvr>
                                        <p:cTn id="288" dur="1" fill="hold">
                                          <p:stCondLst>
                                            <p:cond delay="0"/>
                                          </p:stCondLst>
                                        </p:cTn>
                                        <p:tgtEl>
                                          <p:spTgt spid="81"/>
                                        </p:tgtEl>
                                        <p:attrNameLst>
                                          <p:attrName>style.visibility</p:attrName>
                                        </p:attrNameLst>
                                      </p:cBhvr>
                                      <p:to>
                                        <p:strVal val="visible"/>
                                      </p:to>
                                    </p:set>
                                    <p:animEffect transition="in" filter="wipe(down)">
                                      <p:cBhvr>
                                        <p:cTn id="289" dur="500"/>
                                        <p:tgtEl>
                                          <p:spTgt spid="81"/>
                                        </p:tgtEl>
                                      </p:cBhvr>
                                    </p:animEffect>
                                  </p:childTnLst>
                                </p:cTn>
                              </p:par>
                              <p:par>
                                <p:cTn id="290" presetID="22" presetClass="entr" presetSubtype="4" fill="hold" grpId="0" nodeType="withEffect">
                                  <p:stCondLst>
                                    <p:cond delay="0"/>
                                  </p:stCondLst>
                                  <p:childTnLst>
                                    <p:set>
                                      <p:cBhvr>
                                        <p:cTn id="291" dur="1" fill="hold">
                                          <p:stCondLst>
                                            <p:cond delay="0"/>
                                          </p:stCondLst>
                                        </p:cTn>
                                        <p:tgtEl>
                                          <p:spTgt spid="99"/>
                                        </p:tgtEl>
                                        <p:attrNameLst>
                                          <p:attrName>style.visibility</p:attrName>
                                        </p:attrNameLst>
                                      </p:cBhvr>
                                      <p:to>
                                        <p:strVal val="visible"/>
                                      </p:to>
                                    </p:set>
                                    <p:animEffect transition="in" filter="wipe(down)">
                                      <p:cBhvr>
                                        <p:cTn id="292" dur="500"/>
                                        <p:tgtEl>
                                          <p:spTgt spid="99"/>
                                        </p:tgtEl>
                                      </p:cBhvr>
                                    </p:animEffect>
                                  </p:childTnLst>
                                </p:cTn>
                              </p:par>
                              <p:par>
                                <p:cTn id="293" presetID="10" presetClass="entr" presetSubtype="0" fill="hold" grpId="0" nodeType="withEffect">
                                  <p:stCondLst>
                                    <p:cond delay="0"/>
                                  </p:stCondLst>
                                  <p:childTnLst>
                                    <p:set>
                                      <p:cBhvr>
                                        <p:cTn id="294" dur="1" fill="hold">
                                          <p:stCondLst>
                                            <p:cond delay="0"/>
                                          </p:stCondLst>
                                        </p:cTn>
                                        <p:tgtEl>
                                          <p:spTgt spid="9">
                                            <p:bg/>
                                          </p:spTgt>
                                        </p:tgtEl>
                                        <p:attrNameLst>
                                          <p:attrName>style.visibility</p:attrName>
                                        </p:attrNameLst>
                                      </p:cBhvr>
                                      <p:to>
                                        <p:strVal val="visible"/>
                                      </p:to>
                                    </p:set>
                                    <p:animEffect transition="in" filter="fade">
                                      <p:cBhvr>
                                        <p:cTn id="295" dur="500"/>
                                        <p:tgtEl>
                                          <p:spTgt spid="9">
                                            <p:bg/>
                                          </p:spTgt>
                                        </p:tgtEl>
                                      </p:cBhvr>
                                    </p:animEffect>
                                  </p:childTnLst>
                                </p:cTn>
                              </p:par>
                              <p:par>
                                <p:cTn id="296" presetID="10" presetClass="entr" presetSubtype="0" fill="hold" grpId="0" nodeType="withEffect">
                                  <p:stCondLst>
                                    <p:cond delay="0"/>
                                  </p:stCondLst>
                                  <p:childTnLst>
                                    <p:set>
                                      <p:cBhvr>
                                        <p:cTn id="297" dur="1" fill="hold">
                                          <p:stCondLst>
                                            <p:cond delay="0"/>
                                          </p:stCondLst>
                                        </p:cTn>
                                        <p:tgtEl>
                                          <p:spTgt spid="9">
                                            <p:txEl>
                                              <p:pRg st="0" end="0"/>
                                            </p:txEl>
                                          </p:spTgt>
                                        </p:tgtEl>
                                        <p:attrNameLst>
                                          <p:attrName>style.visibility</p:attrName>
                                        </p:attrNameLst>
                                      </p:cBhvr>
                                      <p:to>
                                        <p:strVal val="visible"/>
                                      </p:to>
                                    </p:set>
                                    <p:animEffect transition="in" filter="fade">
                                      <p:cBhvr>
                                        <p:cTn id="298" dur="500"/>
                                        <p:tgtEl>
                                          <p:spTgt spid="9">
                                            <p:txEl>
                                              <p:pRg st="0" end="0"/>
                                            </p:txEl>
                                          </p:spTgt>
                                        </p:tgtEl>
                                      </p:cBhvr>
                                    </p:animEffect>
                                  </p:childTnLst>
                                </p:cTn>
                              </p:par>
                              <p:par>
                                <p:cTn id="299" presetID="10" presetClass="entr" presetSubtype="0" fill="hold" grpId="0" nodeType="withEffect">
                                  <p:stCondLst>
                                    <p:cond delay="0"/>
                                  </p:stCondLst>
                                  <p:childTnLst>
                                    <p:set>
                                      <p:cBhvr>
                                        <p:cTn id="300" dur="1" fill="hold">
                                          <p:stCondLst>
                                            <p:cond delay="0"/>
                                          </p:stCondLst>
                                        </p:cTn>
                                        <p:tgtEl>
                                          <p:spTgt spid="15">
                                            <p:bg/>
                                          </p:spTgt>
                                        </p:tgtEl>
                                        <p:attrNameLst>
                                          <p:attrName>style.visibility</p:attrName>
                                        </p:attrNameLst>
                                      </p:cBhvr>
                                      <p:to>
                                        <p:strVal val="visible"/>
                                      </p:to>
                                    </p:set>
                                    <p:animEffect transition="in" filter="fade">
                                      <p:cBhvr>
                                        <p:cTn id="301" dur="500"/>
                                        <p:tgtEl>
                                          <p:spTgt spid="15">
                                            <p:bg/>
                                          </p:spTgt>
                                        </p:tgtEl>
                                      </p:cBhvr>
                                    </p:animEffect>
                                  </p:childTnLst>
                                </p:cTn>
                              </p:par>
                              <p:par>
                                <p:cTn id="302" presetID="10" presetClass="entr" presetSubtype="0" fill="hold" grpId="0" nodeType="withEffect">
                                  <p:stCondLst>
                                    <p:cond delay="0"/>
                                  </p:stCondLst>
                                  <p:childTnLst>
                                    <p:set>
                                      <p:cBhvr>
                                        <p:cTn id="303" dur="1" fill="hold">
                                          <p:stCondLst>
                                            <p:cond delay="0"/>
                                          </p:stCondLst>
                                        </p:cTn>
                                        <p:tgtEl>
                                          <p:spTgt spid="15">
                                            <p:txEl>
                                              <p:pRg st="0" end="0"/>
                                            </p:txEl>
                                          </p:spTgt>
                                        </p:tgtEl>
                                        <p:attrNameLst>
                                          <p:attrName>style.visibility</p:attrName>
                                        </p:attrNameLst>
                                      </p:cBhvr>
                                      <p:to>
                                        <p:strVal val="visible"/>
                                      </p:to>
                                    </p:set>
                                    <p:animEffect transition="in" filter="fade">
                                      <p:cBhvr>
                                        <p:cTn id="304" dur="500"/>
                                        <p:tgtEl>
                                          <p:spTgt spid="15">
                                            <p:txEl>
                                              <p:pRg st="0" end="0"/>
                                            </p:txEl>
                                          </p:spTgt>
                                        </p:tgtEl>
                                      </p:cBhvr>
                                    </p:animEffect>
                                  </p:childTnLst>
                                </p:cTn>
                              </p:par>
                              <p:par>
                                <p:cTn id="305" presetID="10" presetClass="entr" presetSubtype="0" fill="hold" grpId="0" nodeType="withEffect">
                                  <p:stCondLst>
                                    <p:cond delay="0"/>
                                  </p:stCondLst>
                                  <p:childTnLst>
                                    <p:set>
                                      <p:cBhvr>
                                        <p:cTn id="306" dur="1" fill="hold">
                                          <p:stCondLst>
                                            <p:cond delay="0"/>
                                          </p:stCondLst>
                                        </p:cTn>
                                        <p:tgtEl>
                                          <p:spTgt spid="53">
                                            <p:bg/>
                                          </p:spTgt>
                                        </p:tgtEl>
                                        <p:attrNameLst>
                                          <p:attrName>style.visibility</p:attrName>
                                        </p:attrNameLst>
                                      </p:cBhvr>
                                      <p:to>
                                        <p:strVal val="visible"/>
                                      </p:to>
                                    </p:set>
                                    <p:animEffect transition="in" filter="fade">
                                      <p:cBhvr>
                                        <p:cTn id="307" dur="500"/>
                                        <p:tgtEl>
                                          <p:spTgt spid="53">
                                            <p:bg/>
                                          </p:spTgt>
                                        </p:tgtEl>
                                      </p:cBhvr>
                                    </p:animEffect>
                                  </p:childTnLst>
                                </p:cTn>
                              </p:par>
                              <p:par>
                                <p:cTn id="308" presetID="10" presetClass="entr" presetSubtype="0" fill="hold" grpId="0" nodeType="withEffect">
                                  <p:stCondLst>
                                    <p:cond delay="0"/>
                                  </p:stCondLst>
                                  <p:childTnLst>
                                    <p:set>
                                      <p:cBhvr>
                                        <p:cTn id="309" dur="1" fill="hold">
                                          <p:stCondLst>
                                            <p:cond delay="0"/>
                                          </p:stCondLst>
                                        </p:cTn>
                                        <p:tgtEl>
                                          <p:spTgt spid="53">
                                            <p:txEl>
                                              <p:pRg st="0" end="0"/>
                                            </p:txEl>
                                          </p:spTgt>
                                        </p:tgtEl>
                                        <p:attrNameLst>
                                          <p:attrName>style.visibility</p:attrName>
                                        </p:attrNameLst>
                                      </p:cBhvr>
                                      <p:to>
                                        <p:strVal val="visible"/>
                                      </p:to>
                                    </p:set>
                                    <p:animEffect transition="in" filter="fade">
                                      <p:cBhvr>
                                        <p:cTn id="310" dur="500"/>
                                        <p:tgtEl>
                                          <p:spTgt spid="53">
                                            <p:txEl>
                                              <p:pRg st="0" end="0"/>
                                            </p:txEl>
                                          </p:spTgt>
                                        </p:tgtEl>
                                      </p:cBhvr>
                                    </p:animEffect>
                                  </p:childTnLst>
                                </p:cTn>
                              </p:par>
                              <p:par>
                                <p:cTn id="311" presetID="10" presetClass="entr" presetSubtype="0" fill="hold" grpId="0" nodeType="withEffect">
                                  <p:stCondLst>
                                    <p:cond delay="0"/>
                                  </p:stCondLst>
                                  <p:childTnLst>
                                    <p:set>
                                      <p:cBhvr>
                                        <p:cTn id="312" dur="1" fill="hold">
                                          <p:stCondLst>
                                            <p:cond delay="0"/>
                                          </p:stCondLst>
                                        </p:cTn>
                                        <p:tgtEl>
                                          <p:spTgt spid="62">
                                            <p:bg/>
                                          </p:spTgt>
                                        </p:tgtEl>
                                        <p:attrNameLst>
                                          <p:attrName>style.visibility</p:attrName>
                                        </p:attrNameLst>
                                      </p:cBhvr>
                                      <p:to>
                                        <p:strVal val="visible"/>
                                      </p:to>
                                    </p:set>
                                    <p:animEffect transition="in" filter="fade">
                                      <p:cBhvr>
                                        <p:cTn id="313" dur="500"/>
                                        <p:tgtEl>
                                          <p:spTgt spid="62">
                                            <p:bg/>
                                          </p:spTgt>
                                        </p:tgtEl>
                                      </p:cBhvr>
                                    </p:animEffect>
                                  </p:childTnLst>
                                </p:cTn>
                              </p:par>
                              <p:par>
                                <p:cTn id="314" presetID="10" presetClass="entr" presetSubtype="0" fill="hold" grpId="0" nodeType="withEffect">
                                  <p:stCondLst>
                                    <p:cond delay="0"/>
                                  </p:stCondLst>
                                  <p:childTnLst>
                                    <p:set>
                                      <p:cBhvr>
                                        <p:cTn id="315" dur="1" fill="hold">
                                          <p:stCondLst>
                                            <p:cond delay="0"/>
                                          </p:stCondLst>
                                        </p:cTn>
                                        <p:tgtEl>
                                          <p:spTgt spid="62">
                                            <p:txEl>
                                              <p:pRg st="0" end="0"/>
                                            </p:txEl>
                                          </p:spTgt>
                                        </p:tgtEl>
                                        <p:attrNameLst>
                                          <p:attrName>style.visibility</p:attrName>
                                        </p:attrNameLst>
                                      </p:cBhvr>
                                      <p:to>
                                        <p:strVal val="visible"/>
                                      </p:to>
                                    </p:set>
                                    <p:animEffect transition="in" filter="fade">
                                      <p:cBhvr>
                                        <p:cTn id="316" dur="500"/>
                                        <p:tgtEl>
                                          <p:spTgt spid="62">
                                            <p:txEl>
                                              <p:pRg st="0" end="0"/>
                                            </p:txEl>
                                          </p:spTgt>
                                        </p:tgtEl>
                                      </p:cBhvr>
                                    </p:animEffect>
                                  </p:childTnLst>
                                </p:cTn>
                              </p:par>
                            </p:childTnLst>
                          </p:cTn>
                        </p:par>
                        <p:par>
                          <p:cTn id="317" fill="hold">
                            <p:stCondLst>
                              <p:cond delay="500"/>
                            </p:stCondLst>
                            <p:childTnLst>
                              <p:par>
                                <p:cTn id="318" presetID="22" presetClass="entr" presetSubtype="2" fill="hold" nodeType="afterEffect">
                                  <p:stCondLst>
                                    <p:cond delay="0"/>
                                  </p:stCondLst>
                                  <p:childTnLst>
                                    <p:set>
                                      <p:cBhvr>
                                        <p:cTn id="319" dur="1" fill="hold">
                                          <p:stCondLst>
                                            <p:cond delay="0"/>
                                          </p:stCondLst>
                                        </p:cTn>
                                        <p:tgtEl>
                                          <p:spTgt spid="92"/>
                                        </p:tgtEl>
                                        <p:attrNameLst>
                                          <p:attrName>style.visibility</p:attrName>
                                        </p:attrNameLst>
                                      </p:cBhvr>
                                      <p:to>
                                        <p:strVal val="visible"/>
                                      </p:to>
                                    </p:set>
                                    <p:animEffect transition="in" filter="wipe(right)">
                                      <p:cBhvr>
                                        <p:cTn id="320" dur="500"/>
                                        <p:tgtEl>
                                          <p:spTgt spid="92"/>
                                        </p:tgtEl>
                                      </p:cBhvr>
                                    </p:animEffect>
                                  </p:childTnLst>
                                </p:cTn>
                              </p:par>
                              <p:par>
                                <p:cTn id="321" presetID="22" presetClass="entr" presetSubtype="4" fill="hold" grpId="0" nodeType="withEffect">
                                  <p:stCondLst>
                                    <p:cond delay="0"/>
                                  </p:stCondLst>
                                  <p:childTnLst>
                                    <p:set>
                                      <p:cBhvr>
                                        <p:cTn id="322" dur="1" fill="hold">
                                          <p:stCondLst>
                                            <p:cond delay="0"/>
                                          </p:stCondLst>
                                        </p:cTn>
                                        <p:tgtEl>
                                          <p:spTgt spid="102"/>
                                        </p:tgtEl>
                                        <p:attrNameLst>
                                          <p:attrName>style.visibility</p:attrName>
                                        </p:attrNameLst>
                                      </p:cBhvr>
                                      <p:to>
                                        <p:strVal val="visible"/>
                                      </p:to>
                                    </p:set>
                                    <p:animEffect transition="in" filter="wipe(down)">
                                      <p:cBhvr>
                                        <p:cTn id="323" dur="500"/>
                                        <p:tgtEl>
                                          <p:spTgt spid="102"/>
                                        </p:tgtEl>
                                      </p:cBhvr>
                                    </p:animEffect>
                                  </p:childTnLst>
                                </p:cTn>
                              </p:par>
                              <p:par>
                                <p:cTn id="324" presetID="10" presetClass="entr" presetSubtype="0" fill="hold" grpId="0" nodeType="withEffect">
                                  <p:stCondLst>
                                    <p:cond delay="0"/>
                                  </p:stCondLst>
                                  <p:childTnLst>
                                    <p:set>
                                      <p:cBhvr>
                                        <p:cTn id="325" dur="1" fill="hold">
                                          <p:stCondLst>
                                            <p:cond delay="0"/>
                                          </p:stCondLst>
                                        </p:cTn>
                                        <p:tgtEl>
                                          <p:spTgt spid="10">
                                            <p:bg/>
                                          </p:spTgt>
                                        </p:tgtEl>
                                        <p:attrNameLst>
                                          <p:attrName>style.visibility</p:attrName>
                                        </p:attrNameLst>
                                      </p:cBhvr>
                                      <p:to>
                                        <p:strVal val="visible"/>
                                      </p:to>
                                    </p:set>
                                    <p:animEffect transition="in" filter="fade">
                                      <p:cBhvr>
                                        <p:cTn id="326" dur="500"/>
                                        <p:tgtEl>
                                          <p:spTgt spid="10">
                                            <p:bg/>
                                          </p:spTgt>
                                        </p:tgtEl>
                                      </p:cBhvr>
                                    </p:animEffect>
                                  </p:childTnLst>
                                </p:cTn>
                              </p:par>
                              <p:par>
                                <p:cTn id="327" presetID="10" presetClass="entr" presetSubtype="0" fill="hold" grpId="0" nodeType="withEffect">
                                  <p:stCondLst>
                                    <p:cond delay="0"/>
                                  </p:stCondLst>
                                  <p:childTnLst>
                                    <p:set>
                                      <p:cBhvr>
                                        <p:cTn id="328" dur="1" fill="hold">
                                          <p:stCondLst>
                                            <p:cond delay="0"/>
                                          </p:stCondLst>
                                        </p:cTn>
                                        <p:tgtEl>
                                          <p:spTgt spid="10">
                                            <p:txEl>
                                              <p:pRg st="0" end="0"/>
                                            </p:txEl>
                                          </p:spTgt>
                                        </p:tgtEl>
                                        <p:attrNameLst>
                                          <p:attrName>style.visibility</p:attrName>
                                        </p:attrNameLst>
                                      </p:cBhvr>
                                      <p:to>
                                        <p:strVal val="visible"/>
                                      </p:to>
                                    </p:set>
                                    <p:animEffect transition="in" filter="fade">
                                      <p:cBhvr>
                                        <p:cTn id="329" dur="500"/>
                                        <p:tgtEl>
                                          <p:spTgt spid="10">
                                            <p:txEl>
                                              <p:pRg st="0" end="0"/>
                                            </p:txEl>
                                          </p:spTgt>
                                        </p:tgtEl>
                                      </p:cBhvr>
                                    </p:animEffect>
                                  </p:childTnLst>
                                </p:cTn>
                              </p:par>
                              <p:par>
                                <p:cTn id="330" presetID="10" presetClass="entr" presetSubtype="0" fill="hold" grpId="0" nodeType="withEffect">
                                  <p:stCondLst>
                                    <p:cond delay="0"/>
                                  </p:stCondLst>
                                  <p:childTnLst>
                                    <p:set>
                                      <p:cBhvr>
                                        <p:cTn id="331" dur="1" fill="hold">
                                          <p:stCondLst>
                                            <p:cond delay="0"/>
                                          </p:stCondLst>
                                        </p:cTn>
                                        <p:tgtEl>
                                          <p:spTgt spid="16">
                                            <p:bg/>
                                          </p:spTgt>
                                        </p:tgtEl>
                                        <p:attrNameLst>
                                          <p:attrName>style.visibility</p:attrName>
                                        </p:attrNameLst>
                                      </p:cBhvr>
                                      <p:to>
                                        <p:strVal val="visible"/>
                                      </p:to>
                                    </p:set>
                                    <p:animEffect transition="in" filter="fade">
                                      <p:cBhvr>
                                        <p:cTn id="332" dur="500"/>
                                        <p:tgtEl>
                                          <p:spTgt spid="16">
                                            <p:bg/>
                                          </p:spTgt>
                                        </p:tgtEl>
                                      </p:cBhvr>
                                    </p:animEffect>
                                  </p:childTnLst>
                                </p:cTn>
                              </p:par>
                              <p:par>
                                <p:cTn id="333" presetID="10" presetClass="entr" presetSubtype="0" fill="hold" grpId="0" nodeType="withEffect">
                                  <p:stCondLst>
                                    <p:cond delay="0"/>
                                  </p:stCondLst>
                                  <p:childTnLst>
                                    <p:set>
                                      <p:cBhvr>
                                        <p:cTn id="334" dur="1" fill="hold">
                                          <p:stCondLst>
                                            <p:cond delay="0"/>
                                          </p:stCondLst>
                                        </p:cTn>
                                        <p:tgtEl>
                                          <p:spTgt spid="16">
                                            <p:txEl>
                                              <p:pRg st="0" end="0"/>
                                            </p:txEl>
                                          </p:spTgt>
                                        </p:tgtEl>
                                        <p:attrNameLst>
                                          <p:attrName>style.visibility</p:attrName>
                                        </p:attrNameLst>
                                      </p:cBhvr>
                                      <p:to>
                                        <p:strVal val="visible"/>
                                      </p:to>
                                    </p:set>
                                    <p:animEffect transition="in" filter="fade">
                                      <p:cBhvr>
                                        <p:cTn id="335" dur="500"/>
                                        <p:tgtEl>
                                          <p:spTgt spid="16">
                                            <p:txEl>
                                              <p:pRg st="0" end="0"/>
                                            </p:txEl>
                                          </p:spTgt>
                                        </p:tgtEl>
                                      </p:cBhvr>
                                    </p:animEffect>
                                  </p:childTnLst>
                                </p:cTn>
                              </p:par>
                              <p:par>
                                <p:cTn id="336" presetID="10" presetClass="entr" presetSubtype="0" fill="hold" grpId="0" nodeType="withEffect">
                                  <p:stCondLst>
                                    <p:cond delay="0"/>
                                  </p:stCondLst>
                                  <p:childTnLst>
                                    <p:set>
                                      <p:cBhvr>
                                        <p:cTn id="337" dur="1" fill="hold">
                                          <p:stCondLst>
                                            <p:cond delay="0"/>
                                          </p:stCondLst>
                                        </p:cTn>
                                        <p:tgtEl>
                                          <p:spTgt spid="41">
                                            <p:bg/>
                                          </p:spTgt>
                                        </p:tgtEl>
                                        <p:attrNameLst>
                                          <p:attrName>style.visibility</p:attrName>
                                        </p:attrNameLst>
                                      </p:cBhvr>
                                      <p:to>
                                        <p:strVal val="visible"/>
                                      </p:to>
                                    </p:set>
                                    <p:animEffect transition="in" filter="fade">
                                      <p:cBhvr>
                                        <p:cTn id="338" dur="500"/>
                                        <p:tgtEl>
                                          <p:spTgt spid="41">
                                            <p:bg/>
                                          </p:spTgt>
                                        </p:tgtEl>
                                      </p:cBhvr>
                                    </p:animEffect>
                                  </p:childTnLst>
                                </p:cTn>
                              </p:par>
                              <p:par>
                                <p:cTn id="339" presetID="10" presetClass="entr" presetSubtype="0" fill="hold" grpId="0" nodeType="withEffect">
                                  <p:stCondLst>
                                    <p:cond delay="0"/>
                                  </p:stCondLst>
                                  <p:childTnLst>
                                    <p:set>
                                      <p:cBhvr>
                                        <p:cTn id="340" dur="1" fill="hold">
                                          <p:stCondLst>
                                            <p:cond delay="0"/>
                                          </p:stCondLst>
                                        </p:cTn>
                                        <p:tgtEl>
                                          <p:spTgt spid="41">
                                            <p:txEl>
                                              <p:pRg st="0" end="0"/>
                                            </p:txEl>
                                          </p:spTgt>
                                        </p:tgtEl>
                                        <p:attrNameLst>
                                          <p:attrName>style.visibility</p:attrName>
                                        </p:attrNameLst>
                                      </p:cBhvr>
                                      <p:to>
                                        <p:strVal val="visible"/>
                                      </p:to>
                                    </p:set>
                                    <p:animEffect transition="in" filter="fade">
                                      <p:cBhvr>
                                        <p:cTn id="341" dur="500"/>
                                        <p:tgtEl>
                                          <p:spTgt spid="41">
                                            <p:txEl>
                                              <p:pRg st="0" end="0"/>
                                            </p:txEl>
                                          </p:spTgt>
                                        </p:tgtEl>
                                      </p:cBhvr>
                                    </p:animEffect>
                                  </p:childTnLst>
                                </p:cTn>
                              </p:par>
                              <p:par>
                                <p:cTn id="342" presetID="10" presetClass="entr" presetSubtype="0" fill="hold" grpId="0" nodeType="withEffect">
                                  <p:stCondLst>
                                    <p:cond delay="0"/>
                                  </p:stCondLst>
                                  <p:childTnLst>
                                    <p:set>
                                      <p:cBhvr>
                                        <p:cTn id="343" dur="1" fill="hold">
                                          <p:stCondLst>
                                            <p:cond delay="0"/>
                                          </p:stCondLst>
                                        </p:cTn>
                                        <p:tgtEl>
                                          <p:spTgt spid="54">
                                            <p:bg/>
                                          </p:spTgt>
                                        </p:tgtEl>
                                        <p:attrNameLst>
                                          <p:attrName>style.visibility</p:attrName>
                                        </p:attrNameLst>
                                      </p:cBhvr>
                                      <p:to>
                                        <p:strVal val="visible"/>
                                      </p:to>
                                    </p:set>
                                    <p:animEffect transition="in" filter="fade">
                                      <p:cBhvr>
                                        <p:cTn id="344" dur="500"/>
                                        <p:tgtEl>
                                          <p:spTgt spid="54">
                                            <p:bg/>
                                          </p:spTgt>
                                        </p:tgtEl>
                                      </p:cBhvr>
                                    </p:animEffect>
                                  </p:childTnLst>
                                </p:cTn>
                              </p:par>
                              <p:par>
                                <p:cTn id="345" presetID="10" presetClass="entr" presetSubtype="0" fill="hold" grpId="0" nodeType="withEffect">
                                  <p:stCondLst>
                                    <p:cond delay="0"/>
                                  </p:stCondLst>
                                  <p:childTnLst>
                                    <p:set>
                                      <p:cBhvr>
                                        <p:cTn id="346" dur="1" fill="hold">
                                          <p:stCondLst>
                                            <p:cond delay="0"/>
                                          </p:stCondLst>
                                        </p:cTn>
                                        <p:tgtEl>
                                          <p:spTgt spid="54">
                                            <p:txEl>
                                              <p:pRg st="0" end="0"/>
                                            </p:txEl>
                                          </p:spTgt>
                                        </p:tgtEl>
                                        <p:attrNameLst>
                                          <p:attrName>style.visibility</p:attrName>
                                        </p:attrNameLst>
                                      </p:cBhvr>
                                      <p:to>
                                        <p:strVal val="visible"/>
                                      </p:to>
                                    </p:set>
                                    <p:animEffect transition="in" filter="fade">
                                      <p:cBhvr>
                                        <p:cTn id="347" dur="500"/>
                                        <p:tgtEl>
                                          <p:spTgt spid="54">
                                            <p:txEl>
                                              <p:pRg st="0" end="0"/>
                                            </p:txEl>
                                          </p:spTgt>
                                        </p:tgtEl>
                                      </p:cBhvr>
                                    </p:animEffect>
                                  </p:childTnLst>
                                </p:cTn>
                              </p:par>
                            </p:childTnLst>
                          </p:cTn>
                        </p:par>
                        <p:par>
                          <p:cTn id="348" fill="hold">
                            <p:stCondLst>
                              <p:cond delay="1000"/>
                            </p:stCondLst>
                            <p:childTnLst>
                              <p:par>
                                <p:cTn id="349" presetID="22" presetClass="entr" presetSubtype="4" fill="hold" grpId="0" nodeType="afterEffect">
                                  <p:stCondLst>
                                    <p:cond delay="0"/>
                                  </p:stCondLst>
                                  <p:childTnLst>
                                    <p:set>
                                      <p:cBhvr>
                                        <p:cTn id="350" dur="1" fill="hold">
                                          <p:stCondLst>
                                            <p:cond delay="0"/>
                                          </p:stCondLst>
                                        </p:cTn>
                                        <p:tgtEl>
                                          <p:spTgt spid="105"/>
                                        </p:tgtEl>
                                        <p:attrNameLst>
                                          <p:attrName>style.visibility</p:attrName>
                                        </p:attrNameLst>
                                      </p:cBhvr>
                                      <p:to>
                                        <p:strVal val="visible"/>
                                      </p:to>
                                    </p:set>
                                    <p:animEffect transition="in" filter="wipe(down)">
                                      <p:cBhvr>
                                        <p:cTn id="351" dur="500"/>
                                        <p:tgtEl>
                                          <p:spTgt spid="105"/>
                                        </p:tgtEl>
                                      </p:cBhvr>
                                    </p:animEffect>
                                  </p:childTnLst>
                                </p:cTn>
                              </p:par>
                              <p:par>
                                <p:cTn id="352" presetID="22" presetClass="entr" presetSubtype="4" fill="hold" nodeType="withEffect">
                                  <p:stCondLst>
                                    <p:cond delay="0"/>
                                  </p:stCondLst>
                                  <p:childTnLst>
                                    <p:set>
                                      <p:cBhvr>
                                        <p:cTn id="353" dur="1" fill="hold">
                                          <p:stCondLst>
                                            <p:cond delay="0"/>
                                          </p:stCondLst>
                                        </p:cTn>
                                        <p:tgtEl>
                                          <p:spTgt spid="93"/>
                                        </p:tgtEl>
                                        <p:attrNameLst>
                                          <p:attrName>style.visibility</p:attrName>
                                        </p:attrNameLst>
                                      </p:cBhvr>
                                      <p:to>
                                        <p:strVal val="visible"/>
                                      </p:to>
                                    </p:set>
                                    <p:animEffect transition="in" filter="wipe(down)">
                                      <p:cBhvr>
                                        <p:cTn id="354" dur="500"/>
                                        <p:tgtEl>
                                          <p:spTgt spid="93"/>
                                        </p:tgtEl>
                                      </p:cBhvr>
                                    </p:animEffect>
                                  </p:childTnLst>
                                </p:cTn>
                              </p:par>
                              <p:par>
                                <p:cTn id="355" presetID="10" presetClass="entr" presetSubtype="0" fill="hold" grpId="0" nodeType="withEffect">
                                  <p:stCondLst>
                                    <p:cond delay="0"/>
                                  </p:stCondLst>
                                  <p:childTnLst>
                                    <p:set>
                                      <p:cBhvr>
                                        <p:cTn id="356" dur="1" fill="hold">
                                          <p:stCondLst>
                                            <p:cond delay="0"/>
                                          </p:stCondLst>
                                        </p:cTn>
                                        <p:tgtEl>
                                          <p:spTgt spid="11">
                                            <p:bg/>
                                          </p:spTgt>
                                        </p:tgtEl>
                                        <p:attrNameLst>
                                          <p:attrName>style.visibility</p:attrName>
                                        </p:attrNameLst>
                                      </p:cBhvr>
                                      <p:to>
                                        <p:strVal val="visible"/>
                                      </p:to>
                                    </p:set>
                                    <p:animEffect transition="in" filter="fade">
                                      <p:cBhvr>
                                        <p:cTn id="357" dur="500"/>
                                        <p:tgtEl>
                                          <p:spTgt spid="11">
                                            <p:bg/>
                                          </p:spTgt>
                                        </p:tgtEl>
                                      </p:cBhvr>
                                    </p:animEffect>
                                  </p:childTnLst>
                                </p:cTn>
                              </p:par>
                              <p:par>
                                <p:cTn id="358" presetID="10" presetClass="entr" presetSubtype="0" fill="hold" grpId="0" nodeType="withEffect">
                                  <p:stCondLst>
                                    <p:cond delay="0"/>
                                  </p:stCondLst>
                                  <p:childTnLst>
                                    <p:set>
                                      <p:cBhvr>
                                        <p:cTn id="359" dur="1" fill="hold">
                                          <p:stCondLst>
                                            <p:cond delay="0"/>
                                          </p:stCondLst>
                                        </p:cTn>
                                        <p:tgtEl>
                                          <p:spTgt spid="11">
                                            <p:txEl>
                                              <p:pRg st="0" end="0"/>
                                            </p:txEl>
                                          </p:spTgt>
                                        </p:tgtEl>
                                        <p:attrNameLst>
                                          <p:attrName>style.visibility</p:attrName>
                                        </p:attrNameLst>
                                      </p:cBhvr>
                                      <p:to>
                                        <p:strVal val="visible"/>
                                      </p:to>
                                    </p:set>
                                    <p:animEffect transition="in" filter="fade">
                                      <p:cBhvr>
                                        <p:cTn id="360" dur="500"/>
                                        <p:tgtEl>
                                          <p:spTgt spid="11">
                                            <p:txEl>
                                              <p:pRg st="0" end="0"/>
                                            </p:txEl>
                                          </p:spTgt>
                                        </p:tgtEl>
                                      </p:cBhvr>
                                    </p:animEffect>
                                  </p:childTnLst>
                                </p:cTn>
                              </p:par>
                              <p:par>
                                <p:cTn id="361" presetID="10" presetClass="entr" presetSubtype="0" fill="hold" grpId="0" nodeType="withEffect">
                                  <p:stCondLst>
                                    <p:cond delay="0"/>
                                  </p:stCondLst>
                                  <p:childTnLst>
                                    <p:set>
                                      <p:cBhvr>
                                        <p:cTn id="362" dur="1" fill="hold">
                                          <p:stCondLst>
                                            <p:cond delay="0"/>
                                          </p:stCondLst>
                                        </p:cTn>
                                        <p:tgtEl>
                                          <p:spTgt spid="17">
                                            <p:bg/>
                                          </p:spTgt>
                                        </p:tgtEl>
                                        <p:attrNameLst>
                                          <p:attrName>style.visibility</p:attrName>
                                        </p:attrNameLst>
                                      </p:cBhvr>
                                      <p:to>
                                        <p:strVal val="visible"/>
                                      </p:to>
                                    </p:set>
                                    <p:animEffect transition="in" filter="fade">
                                      <p:cBhvr>
                                        <p:cTn id="363" dur="500"/>
                                        <p:tgtEl>
                                          <p:spTgt spid="17">
                                            <p:bg/>
                                          </p:spTgt>
                                        </p:tgtEl>
                                      </p:cBhvr>
                                    </p:animEffect>
                                  </p:childTnLst>
                                </p:cTn>
                              </p:par>
                              <p:par>
                                <p:cTn id="364" presetID="10" presetClass="entr" presetSubtype="0" fill="hold" grpId="0" nodeType="withEffect">
                                  <p:stCondLst>
                                    <p:cond delay="0"/>
                                  </p:stCondLst>
                                  <p:childTnLst>
                                    <p:set>
                                      <p:cBhvr>
                                        <p:cTn id="365" dur="1" fill="hold">
                                          <p:stCondLst>
                                            <p:cond delay="0"/>
                                          </p:stCondLst>
                                        </p:cTn>
                                        <p:tgtEl>
                                          <p:spTgt spid="17">
                                            <p:txEl>
                                              <p:pRg st="0" end="0"/>
                                            </p:txEl>
                                          </p:spTgt>
                                        </p:tgtEl>
                                        <p:attrNameLst>
                                          <p:attrName>style.visibility</p:attrName>
                                        </p:attrNameLst>
                                      </p:cBhvr>
                                      <p:to>
                                        <p:strVal val="visible"/>
                                      </p:to>
                                    </p:set>
                                    <p:animEffect transition="in" filter="fade">
                                      <p:cBhvr>
                                        <p:cTn id="366" dur="500"/>
                                        <p:tgtEl>
                                          <p:spTgt spid="17">
                                            <p:txEl>
                                              <p:pRg st="0" end="0"/>
                                            </p:txEl>
                                          </p:spTgt>
                                        </p:tgtEl>
                                      </p:cBhvr>
                                    </p:animEffect>
                                  </p:childTnLst>
                                </p:cTn>
                              </p:par>
                              <p:par>
                                <p:cTn id="367" presetID="10" presetClass="entr" presetSubtype="0" fill="hold" grpId="0" nodeType="withEffect">
                                  <p:stCondLst>
                                    <p:cond delay="0"/>
                                  </p:stCondLst>
                                  <p:childTnLst>
                                    <p:set>
                                      <p:cBhvr>
                                        <p:cTn id="368" dur="1" fill="hold">
                                          <p:stCondLst>
                                            <p:cond delay="0"/>
                                          </p:stCondLst>
                                        </p:cTn>
                                        <p:tgtEl>
                                          <p:spTgt spid="60">
                                            <p:bg/>
                                          </p:spTgt>
                                        </p:tgtEl>
                                        <p:attrNameLst>
                                          <p:attrName>style.visibility</p:attrName>
                                        </p:attrNameLst>
                                      </p:cBhvr>
                                      <p:to>
                                        <p:strVal val="visible"/>
                                      </p:to>
                                    </p:set>
                                    <p:animEffect transition="in" filter="fade">
                                      <p:cBhvr>
                                        <p:cTn id="369" dur="500"/>
                                        <p:tgtEl>
                                          <p:spTgt spid="60">
                                            <p:bg/>
                                          </p:spTgt>
                                        </p:tgtEl>
                                      </p:cBhvr>
                                    </p:animEffect>
                                  </p:childTnLst>
                                </p:cTn>
                              </p:par>
                              <p:par>
                                <p:cTn id="370" presetID="10" presetClass="entr" presetSubtype="0" fill="hold" grpId="0" nodeType="withEffect">
                                  <p:stCondLst>
                                    <p:cond delay="0"/>
                                  </p:stCondLst>
                                  <p:childTnLst>
                                    <p:set>
                                      <p:cBhvr>
                                        <p:cTn id="371" dur="1" fill="hold">
                                          <p:stCondLst>
                                            <p:cond delay="0"/>
                                          </p:stCondLst>
                                        </p:cTn>
                                        <p:tgtEl>
                                          <p:spTgt spid="60">
                                            <p:txEl>
                                              <p:pRg st="0" end="0"/>
                                            </p:txEl>
                                          </p:spTgt>
                                        </p:tgtEl>
                                        <p:attrNameLst>
                                          <p:attrName>style.visibility</p:attrName>
                                        </p:attrNameLst>
                                      </p:cBhvr>
                                      <p:to>
                                        <p:strVal val="visible"/>
                                      </p:to>
                                    </p:set>
                                    <p:animEffect transition="in" filter="fade">
                                      <p:cBhvr>
                                        <p:cTn id="372" dur="500"/>
                                        <p:tgtEl>
                                          <p:spTgt spid="60">
                                            <p:txEl>
                                              <p:pRg st="0" end="0"/>
                                            </p:txEl>
                                          </p:spTgt>
                                        </p:tgtEl>
                                      </p:cBhvr>
                                    </p:animEffect>
                                  </p:childTnLst>
                                </p:cTn>
                              </p:par>
                              <p:par>
                                <p:cTn id="373" presetID="10" presetClass="entr" presetSubtype="0" fill="hold" grpId="0" nodeType="withEffect">
                                  <p:stCondLst>
                                    <p:cond delay="0"/>
                                  </p:stCondLst>
                                  <p:childTnLst>
                                    <p:set>
                                      <p:cBhvr>
                                        <p:cTn id="374" dur="1" fill="hold">
                                          <p:stCondLst>
                                            <p:cond delay="0"/>
                                          </p:stCondLst>
                                        </p:cTn>
                                        <p:tgtEl>
                                          <p:spTgt spid="63">
                                            <p:bg/>
                                          </p:spTgt>
                                        </p:tgtEl>
                                        <p:attrNameLst>
                                          <p:attrName>style.visibility</p:attrName>
                                        </p:attrNameLst>
                                      </p:cBhvr>
                                      <p:to>
                                        <p:strVal val="visible"/>
                                      </p:to>
                                    </p:set>
                                    <p:animEffect transition="in" filter="fade">
                                      <p:cBhvr>
                                        <p:cTn id="375" dur="500"/>
                                        <p:tgtEl>
                                          <p:spTgt spid="63">
                                            <p:bg/>
                                          </p:spTgt>
                                        </p:tgtEl>
                                      </p:cBhvr>
                                    </p:animEffect>
                                  </p:childTnLst>
                                </p:cTn>
                              </p:par>
                              <p:par>
                                <p:cTn id="376" presetID="10" presetClass="entr" presetSubtype="0" fill="hold" grpId="0" nodeType="withEffect">
                                  <p:stCondLst>
                                    <p:cond delay="0"/>
                                  </p:stCondLst>
                                  <p:childTnLst>
                                    <p:set>
                                      <p:cBhvr>
                                        <p:cTn id="377" dur="1" fill="hold">
                                          <p:stCondLst>
                                            <p:cond delay="0"/>
                                          </p:stCondLst>
                                        </p:cTn>
                                        <p:tgtEl>
                                          <p:spTgt spid="63">
                                            <p:txEl>
                                              <p:pRg st="0" end="0"/>
                                            </p:txEl>
                                          </p:spTgt>
                                        </p:tgtEl>
                                        <p:attrNameLst>
                                          <p:attrName>style.visibility</p:attrName>
                                        </p:attrNameLst>
                                      </p:cBhvr>
                                      <p:to>
                                        <p:strVal val="visible"/>
                                      </p:to>
                                    </p:set>
                                    <p:animEffect transition="in" filter="fade">
                                      <p:cBhvr>
                                        <p:cTn id="378" dur="500"/>
                                        <p:tgtEl>
                                          <p:spTgt spid="63">
                                            <p:txEl>
                                              <p:pRg st="0" end="0"/>
                                            </p:txEl>
                                          </p:spTgt>
                                        </p:tgtEl>
                                      </p:cBhvr>
                                    </p:animEffect>
                                  </p:childTnLst>
                                </p:cTn>
                              </p:par>
                            </p:childTnLst>
                          </p:cTn>
                        </p:par>
                        <p:par>
                          <p:cTn id="379" fill="hold">
                            <p:stCondLst>
                              <p:cond delay="1500"/>
                            </p:stCondLst>
                            <p:childTnLst>
                              <p:par>
                                <p:cTn id="380" presetID="22" presetClass="entr" presetSubtype="4" fill="hold" nodeType="afterEffect">
                                  <p:stCondLst>
                                    <p:cond delay="0"/>
                                  </p:stCondLst>
                                  <p:childTnLst>
                                    <p:set>
                                      <p:cBhvr>
                                        <p:cTn id="381" dur="1" fill="hold">
                                          <p:stCondLst>
                                            <p:cond delay="0"/>
                                          </p:stCondLst>
                                        </p:cTn>
                                        <p:tgtEl>
                                          <p:spTgt spid="98"/>
                                        </p:tgtEl>
                                        <p:attrNameLst>
                                          <p:attrName>style.visibility</p:attrName>
                                        </p:attrNameLst>
                                      </p:cBhvr>
                                      <p:to>
                                        <p:strVal val="visible"/>
                                      </p:to>
                                    </p:set>
                                    <p:animEffect transition="in" filter="wipe(down)">
                                      <p:cBhvr>
                                        <p:cTn id="382" dur="500"/>
                                        <p:tgtEl>
                                          <p:spTgt spid="98"/>
                                        </p:tgtEl>
                                      </p:cBhvr>
                                    </p:animEffect>
                                  </p:childTnLst>
                                </p:cTn>
                              </p:par>
                              <p:par>
                                <p:cTn id="383" presetID="22" presetClass="entr" presetSubtype="4" fill="hold" grpId="0" nodeType="withEffect">
                                  <p:stCondLst>
                                    <p:cond delay="0"/>
                                  </p:stCondLst>
                                  <p:childTnLst>
                                    <p:set>
                                      <p:cBhvr>
                                        <p:cTn id="384" dur="1" fill="hold">
                                          <p:stCondLst>
                                            <p:cond delay="0"/>
                                          </p:stCondLst>
                                        </p:cTn>
                                        <p:tgtEl>
                                          <p:spTgt spid="106"/>
                                        </p:tgtEl>
                                        <p:attrNameLst>
                                          <p:attrName>style.visibility</p:attrName>
                                        </p:attrNameLst>
                                      </p:cBhvr>
                                      <p:to>
                                        <p:strVal val="visible"/>
                                      </p:to>
                                    </p:set>
                                    <p:animEffect transition="in" filter="wipe(down)">
                                      <p:cBhvr>
                                        <p:cTn id="385" dur="500"/>
                                        <p:tgtEl>
                                          <p:spTgt spid="106"/>
                                        </p:tgtEl>
                                      </p:cBhvr>
                                    </p:animEffect>
                                  </p:childTnLst>
                                </p:cTn>
                              </p:par>
                              <p:par>
                                <p:cTn id="386" presetID="10" presetClass="entr" presetSubtype="0" fill="hold" grpId="0" nodeType="withEffect">
                                  <p:stCondLst>
                                    <p:cond delay="0"/>
                                  </p:stCondLst>
                                  <p:childTnLst>
                                    <p:set>
                                      <p:cBhvr>
                                        <p:cTn id="387" dur="1" fill="hold">
                                          <p:stCondLst>
                                            <p:cond delay="0"/>
                                          </p:stCondLst>
                                        </p:cTn>
                                        <p:tgtEl>
                                          <p:spTgt spid="12">
                                            <p:bg/>
                                          </p:spTgt>
                                        </p:tgtEl>
                                        <p:attrNameLst>
                                          <p:attrName>style.visibility</p:attrName>
                                        </p:attrNameLst>
                                      </p:cBhvr>
                                      <p:to>
                                        <p:strVal val="visible"/>
                                      </p:to>
                                    </p:set>
                                    <p:animEffect transition="in" filter="fade">
                                      <p:cBhvr>
                                        <p:cTn id="388" dur="500"/>
                                        <p:tgtEl>
                                          <p:spTgt spid="12">
                                            <p:bg/>
                                          </p:spTgt>
                                        </p:tgtEl>
                                      </p:cBhvr>
                                    </p:animEffect>
                                  </p:childTnLst>
                                </p:cTn>
                              </p:par>
                              <p:par>
                                <p:cTn id="389" presetID="10" presetClass="entr" presetSubtype="0" fill="hold" grpId="0" nodeType="withEffect">
                                  <p:stCondLst>
                                    <p:cond delay="0"/>
                                  </p:stCondLst>
                                  <p:childTnLst>
                                    <p:set>
                                      <p:cBhvr>
                                        <p:cTn id="390" dur="1" fill="hold">
                                          <p:stCondLst>
                                            <p:cond delay="0"/>
                                          </p:stCondLst>
                                        </p:cTn>
                                        <p:tgtEl>
                                          <p:spTgt spid="12">
                                            <p:txEl>
                                              <p:pRg st="0" end="0"/>
                                            </p:txEl>
                                          </p:spTgt>
                                        </p:tgtEl>
                                        <p:attrNameLst>
                                          <p:attrName>style.visibility</p:attrName>
                                        </p:attrNameLst>
                                      </p:cBhvr>
                                      <p:to>
                                        <p:strVal val="visible"/>
                                      </p:to>
                                    </p:set>
                                    <p:animEffect transition="in" filter="fade">
                                      <p:cBhvr>
                                        <p:cTn id="391" dur="500"/>
                                        <p:tgtEl>
                                          <p:spTgt spid="12">
                                            <p:txEl>
                                              <p:pRg st="0" end="0"/>
                                            </p:txEl>
                                          </p:spTgt>
                                        </p:tgtEl>
                                      </p:cBhvr>
                                    </p:animEffect>
                                  </p:childTnLst>
                                </p:cTn>
                              </p:par>
                              <p:par>
                                <p:cTn id="392" presetID="10" presetClass="entr" presetSubtype="0" fill="hold" grpId="0" nodeType="withEffect">
                                  <p:stCondLst>
                                    <p:cond delay="0"/>
                                  </p:stCondLst>
                                  <p:childTnLst>
                                    <p:set>
                                      <p:cBhvr>
                                        <p:cTn id="393" dur="1" fill="hold">
                                          <p:stCondLst>
                                            <p:cond delay="0"/>
                                          </p:stCondLst>
                                        </p:cTn>
                                        <p:tgtEl>
                                          <p:spTgt spid="18">
                                            <p:bg/>
                                          </p:spTgt>
                                        </p:tgtEl>
                                        <p:attrNameLst>
                                          <p:attrName>style.visibility</p:attrName>
                                        </p:attrNameLst>
                                      </p:cBhvr>
                                      <p:to>
                                        <p:strVal val="visible"/>
                                      </p:to>
                                    </p:set>
                                    <p:animEffect transition="in" filter="fade">
                                      <p:cBhvr>
                                        <p:cTn id="394" dur="500"/>
                                        <p:tgtEl>
                                          <p:spTgt spid="18">
                                            <p:bg/>
                                          </p:spTgt>
                                        </p:tgtEl>
                                      </p:cBhvr>
                                    </p:animEffect>
                                  </p:childTnLst>
                                </p:cTn>
                              </p:par>
                              <p:par>
                                <p:cTn id="395" presetID="10" presetClass="entr" presetSubtype="0" fill="hold" grpId="0" nodeType="withEffect">
                                  <p:stCondLst>
                                    <p:cond delay="0"/>
                                  </p:stCondLst>
                                  <p:childTnLst>
                                    <p:set>
                                      <p:cBhvr>
                                        <p:cTn id="396" dur="1" fill="hold">
                                          <p:stCondLst>
                                            <p:cond delay="0"/>
                                          </p:stCondLst>
                                        </p:cTn>
                                        <p:tgtEl>
                                          <p:spTgt spid="18">
                                            <p:txEl>
                                              <p:pRg st="0" end="0"/>
                                            </p:txEl>
                                          </p:spTgt>
                                        </p:tgtEl>
                                        <p:attrNameLst>
                                          <p:attrName>style.visibility</p:attrName>
                                        </p:attrNameLst>
                                      </p:cBhvr>
                                      <p:to>
                                        <p:strVal val="visible"/>
                                      </p:to>
                                    </p:set>
                                    <p:animEffect transition="in" filter="fade">
                                      <p:cBhvr>
                                        <p:cTn id="397" dur="500"/>
                                        <p:tgtEl>
                                          <p:spTgt spid="18">
                                            <p:txEl>
                                              <p:pRg st="0" end="0"/>
                                            </p:txEl>
                                          </p:spTgt>
                                        </p:tgtEl>
                                      </p:cBhvr>
                                    </p:animEffect>
                                  </p:childTnLst>
                                </p:cTn>
                              </p:par>
                              <p:par>
                                <p:cTn id="398" presetID="10" presetClass="entr" presetSubtype="0" fill="hold" grpId="0" nodeType="withEffect">
                                  <p:stCondLst>
                                    <p:cond delay="0"/>
                                  </p:stCondLst>
                                  <p:childTnLst>
                                    <p:set>
                                      <p:cBhvr>
                                        <p:cTn id="399" dur="1" fill="hold">
                                          <p:stCondLst>
                                            <p:cond delay="0"/>
                                          </p:stCondLst>
                                        </p:cTn>
                                        <p:tgtEl>
                                          <p:spTgt spid="42">
                                            <p:bg/>
                                          </p:spTgt>
                                        </p:tgtEl>
                                        <p:attrNameLst>
                                          <p:attrName>style.visibility</p:attrName>
                                        </p:attrNameLst>
                                      </p:cBhvr>
                                      <p:to>
                                        <p:strVal val="visible"/>
                                      </p:to>
                                    </p:set>
                                    <p:animEffect transition="in" filter="fade">
                                      <p:cBhvr>
                                        <p:cTn id="400" dur="500"/>
                                        <p:tgtEl>
                                          <p:spTgt spid="42">
                                            <p:bg/>
                                          </p:spTgt>
                                        </p:tgtEl>
                                      </p:cBhvr>
                                    </p:animEffect>
                                  </p:childTnLst>
                                </p:cTn>
                              </p:par>
                              <p:par>
                                <p:cTn id="401" presetID="10" presetClass="entr" presetSubtype="0" fill="hold" grpId="0" nodeType="withEffect">
                                  <p:stCondLst>
                                    <p:cond delay="0"/>
                                  </p:stCondLst>
                                  <p:childTnLst>
                                    <p:set>
                                      <p:cBhvr>
                                        <p:cTn id="402" dur="1" fill="hold">
                                          <p:stCondLst>
                                            <p:cond delay="0"/>
                                          </p:stCondLst>
                                        </p:cTn>
                                        <p:tgtEl>
                                          <p:spTgt spid="42">
                                            <p:txEl>
                                              <p:pRg st="0" end="0"/>
                                            </p:txEl>
                                          </p:spTgt>
                                        </p:tgtEl>
                                        <p:attrNameLst>
                                          <p:attrName>style.visibility</p:attrName>
                                        </p:attrNameLst>
                                      </p:cBhvr>
                                      <p:to>
                                        <p:strVal val="visible"/>
                                      </p:to>
                                    </p:set>
                                    <p:animEffect transition="in" filter="fade">
                                      <p:cBhvr>
                                        <p:cTn id="403" dur="500"/>
                                        <p:tgtEl>
                                          <p:spTgt spid="42">
                                            <p:txEl>
                                              <p:pRg st="0" end="0"/>
                                            </p:txEl>
                                          </p:spTgt>
                                        </p:tgtEl>
                                      </p:cBhvr>
                                    </p:animEffect>
                                  </p:childTnLst>
                                </p:cTn>
                              </p:par>
                              <p:par>
                                <p:cTn id="404" presetID="10" presetClass="entr" presetSubtype="0" fill="hold" grpId="0" nodeType="withEffect">
                                  <p:stCondLst>
                                    <p:cond delay="0"/>
                                  </p:stCondLst>
                                  <p:childTnLst>
                                    <p:set>
                                      <p:cBhvr>
                                        <p:cTn id="405" dur="1" fill="hold">
                                          <p:stCondLst>
                                            <p:cond delay="0"/>
                                          </p:stCondLst>
                                        </p:cTn>
                                        <p:tgtEl>
                                          <p:spTgt spid="55">
                                            <p:bg/>
                                          </p:spTgt>
                                        </p:tgtEl>
                                        <p:attrNameLst>
                                          <p:attrName>style.visibility</p:attrName>
                                        </p:attrNameLst>
                                      </p:cBhvr>
                                      <p:to>
                                        <p:strVal val="visible"/>
                                      </p:to>
                                    </p:set>
                                    <p:animEffect transition="in" filter="fade">
                                      <p:cBhvr>
                                        <p:cTn id="406" dur="500"/>
                                        <p:tgtEl>
                                          <p:spTgt spid="55">
                                            <p:bg/>
                                          </p:spTgt>
                                        </p:tgtEl>
                                      </p:cBhvr>
                                    </p:animEffect>
                                  </p:childTnLst>
                                </p:cTn>
                              </p:par>
                              <p:par>
                                <p:cTn id="407" presetID="10" presetClass="entr" presetSubtype="0" fill="hold" grpId="0" nodeType="withEffect">
                                  <p:stCondLst>
                                    <p:cond delay="0"/>
                                  </p:stCondLst>
                                  <p:childTnLst>
                                    <p:set>
                                      <p:cBhvr>
                                        <p:cTn id="408" dur="1" fill="hold">
                                          <p:stCondLst>
                                            <p:cond delay="0"/>
                                          </p:stCondLst>
                                        </p:cTn>
                                        <p:tgtEl>
                                          <p:spTgt spid="55">
                                            <p:txEl>
                                              <p:pRg st="0" end="0"/>
                                            </p:txEl>
                                          </p:spTgt>
                                        </p:tgtEl>
                                        <p:attrNameLst>
                                          <p:attrName>style.visibility</p:attrName>
                                        </p:attrNameLst>
                                      </p:cBhvr>
                                      <p:to>
                                        <p:strVal val="visible"/>
                                      </p:to>
                                    </p:set>
                                    <p:animEffect transition="in" filter="fade">
                                      <p:cBhvr>
                                        <p:cTn id="409" dur="500"/>
                                        <p:tgtEl>
                                          <p:spTgt spid="55">
                                            <p:txEl>
                                              <p:pRg st="0" end="0"/>
                                            </p:txEl>
                                          </p:spTgt>
                                        </p:tgtEl>
                                      </p:cBhvr>
                                    </p:animEffect>
                                  </p:childTnLst>
                                </p:cTn>
                              </p:par>
                            </p:childTnLst>
                          </p:cTn>
                        </p:par>
                        <p:par>
                          <p:cTn id="410" fill="hold">
                            <p:stCondLst>
                              <p:cond delay="2000"/>
                            </p:stCondLst>
                            <p:childTnLst>
                              <p:par>
                                <p:cTn id="411" presetID="22" presetClass="entr" presetSubtype="1" fill="hold" nodeType="afterEffect">
                                  <p:stCondLst>
                                    <p:cond delay="0"/>
                                  </p:stCondLst>
                                  <p:childTnLst>
                                    <p:set>
                                      <p:cBhvr>
                                        <p:cTn id="412" dur="1" fill="hold">
                                          <p:stCondLst>
                                            <p:cond delay="0"/>
                                          </p:stCondLst>
                                        </p:cTn>
                                        <p:tgtEl>
                                          <p:spTgt spid="114"/>
                                        </p:tgtEl>
                                        <p:attrNameLst>
                                          <p:attrName>style.visibility</p:attrName>
                                        </p:attrNameLst>
                                      </p:cBhvr>
                                      <p:to>
                                        <p:strVal val="visible"/>
                                      </p:to>
                                    </p:set>
                                    <p:animEffect transition="in" filter="wipe(up)">
                                      <p:cBhvr>
                                        <p:cTn id="413" dur="500"/>
                                        <p:tgtEl>
                                          <p:spTgt spid="114"/>
                                        </p:tgtEl>
                                      </p:cBhvr>
                                    </p:animEffect>
                                  </p:childTnLst>
                                </p:cTn>
                              </p:par>
                              <p:par>
                                <p:cTn id="414" presetID="22" presetClass="entr" presetSubtype="4" fill="hold" grpId="0" nodeType="withEffect">
                                  <p:stCondLst>
                                    <p:cond delay="0"/>
                                  </p:stCondLst>
                                  <p:childTnLst>
                                    <p:set>
                                      <p:cBhvr>
                                        <p:cTn id="415" dur="1" fill="hold">
                                          <p:stCondLst>
                                            <p:cond delay="0"/>
                                          </p:stCondLst>
                                        </p:cTn>
                                        <p:tgtEl>
                                          <p:spTgt spid="115"/>
                                        </p:tgtEl>
                                        <p:attrNameLst>
                                          <p:attrName>style.visibility</p:attrName>
                                        </p:attrNameLst>
                                      </p:cBhvr>
                                      <p:to>
                                        <p:strVal val="visible"/>
                                      </p:to>
                                    </p:set>
                                    <p:animEffect transition="in" filter="wipe(down)">
                                      <p:cBhvr>
                                        <p:cTn id="416" dur="500"/>
                                        <p:tgtEl>
                                          <p:spTgt spid="115"/>
                                        </p:tgtEl>
                                      </p:cBhvr>
                                    </p:animEffect>
                                  </p:childTnLst>
                                </p:cTn>
                              </p:par>
                              <p:par>
                                <p:cTn id="417" presetID="10" presetClass="entr" presetSubtype="0" fill="hold" grpId="0" nodeType="withEffect">
                                  <p:stCondLst>
                                    <p:cond delay="0"/>
                                  </p:stCondLst>
                                  <p:childTnLst>
                                    <p:set>
                                      <p:cBhvr>
                                        <p:cTn id="418" dur="1" fill="hold">
                                          <p:stCondLst>
                                            <p:cond delay="0"/>
                                          </p:stCondLst>
                                        </p:cTn>
                                        <p:tgtEl>
                                          <p:spTgt spid="13">
                                            <p:bg/>
                                          </p:spTgt>
                                        </p:tgtEl>
                                        <p:attrNameLst>
                                          <p:attrName>style.visibility</p:attrName>
                                        </p:attrNameLst>
                                      </p:cBhvr>
                                      <p:to>
                                        <p:strVal val="visible"/>
                                      </p:to>
                                    </p:set>
                                    <p:animEffect transition="in" filter="fade">
                                      <p:cBhvr>
                                        <p:cTn id="419" dur="500"/>
                                        <p:tgtEl>
                                          <p:spTgt spid="13">
                                            <p:bg/>
                                          </p:spTgt>
                                        </p:tgtEl>
                                      </p:cBhvr>
                                    </p:animEffect>
                                  </p:childTnLst>
                                </p:cTn>
                              </p:par>
                              <p:par>
                                <p:cTn id="420" presetID="10" presetClass="entr" presetSubtype="0" fill="hold" grpId="0" nodeType="withEffect">
                                  <p:stCondLst>
                                    <p:cond delay="0"/>
                                  </p:stCondLst>
                                  <p:childTnLst>
                                    <p:set>
                                      <p:cBhvr>
                                        <p:cTn id="421" dur="1" fill="hold">
                                          <p:stCondLst>
                                            <p:cond delay="0"/>
                                          </p:stCondLst>
                                        </p:cTn>
                                        <p:tgtEl>
                                          <p:spTgt spid="13">
                                            <p:txEl>
                                              <p:pRg st="0" end="0"/>
                                            </p:txEl>
                                          </p:spTgt>
                                        </p:tgtEl>
                                        <p:attrNameLst>
                                          <p:attrName>style.visibility</p:attrName>
                                        </p:attrNameLst>
                                      </p:cBhvr>
                                      <p:to>
                                        <p:strVal val="visible"/>
                                      </p:to>
                                    </p:set>
                                    <p:animEffect transition="in" filter="fade">
                                      <p:cBhvr>
                                        <p:cTn id="422" dur="500"/>
                                        <p:tgtEl>
                                          <p:spTgt spid="13">
                                            <p:txEl>
                                              <p:pRg st="0" end="0"/>
                                            </p:txEl>
                                          </p:spTgt>
                                        </p:tgtEl>
                                      </p:cBhvr>
                                    </p:animEffect>
                                  </p:childTnLst>
                                </p:cTn>
                              </p:par>
                              <p:par>
                                <p:cTn id="423" presetID="10" presetClass="entr" presetSubtype="0" fill="hold" grpId="0" nodeType="withEffect">
                                  <p:stCondLst>
                                    <p:cond delay="0"/>
                                  </p:stCondLst>
                                  <p:childTnLst>
                                    <p:set>
                                      <p:cBhvr>
                                        <p:cTn id="424" dur="1" fill="hold">
                                          <p:stCondLst>
                                            <p:cond delay="0"/>
                                          </p:stCondLst>
                                        </p:cTn>
                                        <p:tgtEl>
                                          <p:spTgt spid="19">
                                            <p:bg/>
                                          </p:spTgt>
                                        </p:tgtEl>
                                        <p:attrNameLst>
                                          <p:attrName>style.visibility</p:attrName>
                                        </p:attrNameLst>
                                      </p:cBhvr>
                                      <p:to>
                                        <p:strVal val="visible"/>
                                      </p:to>
                                    </p:set>
                                    <p:animEffect transition="in" filter="fade">
                                      <p:cBhvr>
                                        <p:cTn id="425" dur="500"/>
                                        <p:tgtEl>
                                          <p:spTgt spid="19">
                                            <p:bg/>
                                          </p:spTgt>
                                        </p:tgtEl>
                                      </p:cBhvr>
                                    </p:animEffect>
                                  </p:childTnLst>
                                </p:cTn>
                              </p:par>
                              <p:par>
                                <p:cTn id="426" presetID="10" presetClass="entr" presetSubtype="0" fill="hold" grpId="0" nodeType="withEffect">
                                  <p:stCondLst>
                                    <p:cond delay="0"/>
                                  </p:stCondLst>
                                  <p:childTnLst>
                                    <p:set>
                                      <p:cBhvr>
                                        <p:cTn id="427" dur="1" fill="hold">
                                          <p:stCondLst>
                                            <p:cond delay="0"/>
                                          </p:stCondLst>
                                        </p:cTn>
                                        <p:tgtEl>
                                          <p:spTgt spid="19">
                                            <p:txEl>
                                              <p:pRg st="0" end="0"/>
                                            </p:txEl>
                                          </p:spTgt>
                                        </p:tgtEl>
                                        <p:attrNameLst>
                                          <p:attrName>style.visibility</p:attrName>
                                        </p:attrNameLst>
                                      </p:cBhvr>
                                      <p:to>
                                        <p:strVal val="visible"/>
                                      </p:to>
                                    </p:set>
                                    <p:animEffect transition="in" filter="fade">
                                      <p:cBhvr>
                                        <p:cTn id="428" dur="500"/>
                                        <p:tgtEl>
                                          <p:spTgt spid="19">
                                            <p:txEl>
                                              <p:pRg st="0" end="0"/>
                                            </p:txEl>
                                          </p:spTgt>
                                        </p:tgtEl>
                                      </p:cBhvr>
                                    </p:animEffect>
                                  </p:childTnLst>
                                </p:cTn>
                              </p:par>
                              <p:par>
                                <p:cTn id="429" presetID="10" presetClass="entr" presetSubtype="0" fill="hold" grpId="0" nodeType="withEffect">
                                  <p:stCondLst>
                                    <p:cond delay="0"/>
                                  </p:stCondLst>
                                  <p:childTnLst>
                                    <p:set>
                                      <p:cBhvr>
                                        <p:cTn id="430" dur="1" fill="hold">
                                          <p:stCondLst>
                                            <p:cond delay="0"/>
                                          </p:stCondLst>
                                        </p:cTn>
                                        <p:tgtEl>
                                          <p:spTgt spid="43">
                                            <p:bg/>
                                          </p:spTgt>
                                        </p:tgtEl>
                                        <p:attrNameLst>
                                          <p:attrName>style.visibility</p:attrName>
                                        </p:attrNameLst>
                                      </p:cBhvr>
                                      <p:to>
                                        <p:strVal val="visible"/>
                                      </p:to>
                                    </p:set>
                                    <p:animEffect transition="in" filter="fade">
                                      <p:cBhvr>
                                        <p:cTn id="431" dur="500"/>
                                        <p:tgtEl>
                                          <p:spTgt spid="43">
                                            <p:bg/>
                                          </p:spTgt>
                                        </p:tgtEl>
                                      </p:cBhvr>
                                    </p:animEffect>
                                  </p:childTnLst>
                                </p:cTn>
                              </p:par>
                              <p:par>
                                <p:cTn id="432" presetID="10" presetClass="entr" presetSubtype="0" fill="hold" grpId="0" nodeType="withEffect">
                                  <p:stCondLst>
                                    <p:cond delay="0"/>
                                  </p:stCondLst>
                                  <p:childTnLst>
                                    <p:set>
                                      <p:cBhvr>
                                        <p:cTn id="433" dur="1" fill="hold">
                                          <p:stCondLst>
                                            <p:cond delay="0"/>
                                          </p:stCondLst>
                                        </p:cTn>
                                        <p:tgtEl>
                                          <p:spTgt spid="43">
                                            <p:txEl>
                                              <p:pRg st="0" end="0"/>
                                            </p:txEl>
                                          </p:spTgt>
                                        </p:tgtEl>
                                        <p:attrNameLst>
                                          <p:attrName>style.visibility</p:attrName>
                                        </p:attrNameLst>
                                      </p:cBhvr>
                                      <p:to>
                                        <p:strVal val="visible"/>
                                      </p:to>
                                    </p:set>
                                    <p:animEffect transition="in" filter="fade">
                                      <p:cBhvr>
                                        <p:cTn id="434" dur="500"/>
                                        <p:tgtEl>
                                          <p:spTgt spid="43">
                                            <p:txEl>
                                              <p:pRg st="0" end="0"/>
                                            </p:txEl>
                                          </p:spTgt>
                                        </p:tgtEl>
                                      </p:cBhvr>
                                    </p:animEffect>
                                  </p:childTnLst>
                                </p:cTn>
                              </p:par>
                              <p:par>
                                <p:cTn id="435" presetID="10" presetClass="entr" presetSubtype="0" fill="hold" grpId="0" nodeType="withEffect">
                                  <p:stCondLst>
                                    <p:cond delay="0"/>
                                  </p:stCondLst>
                                  <p:childTnLst>
                                    <p:set>
                                      <p:cBhvr>
                                        <p:cTn id="436" dur="1" fill="hold">
                                          <p:stCondLst>
                                            <p:cond delay="0"/>
                                          </p:stCondLst>
                                        </p:cTn>
                                        <p:tgtEl>
                                          <p:spTgt spid="56">
                                            <p:bg/>
                                          </p:spTgt>
                                        </p:tgtEl>
                                        <p:attrNameLst>
                                          <p:attrName>style.visibility</p:attrName>
                                        </p:attrNameLst>
                                      </p:cBhvr>
                                      <p:to>
                                        <p:strVal val="visible"/>
                                      </p:to>
                                    </p:set>
                                    <p:animEffect transition="in" filter="fade">
                                      <p:cBhvr>
                                        <p:cTn id="437" dur="500"/>
                                        <p:tgtEl>
                                          <p:spTgt spid="56">
                                            <p:bg/>
                                          </p:spTgt>
                                        </p:tgtEl>
                                      </p:cBhvr>
                                    </p:animEffect>
                                  </p:childTnLst>
                                </p:cTn>
                              </p:par>
                              <p:par>
                                <p:cTn id="438" presetID="10" presetClass="entr" presetSubtype="0" fill="hold" grpId="0" nodeType="withEffect">
                                  <p:stCondLst>
                                    <p:cond delay="0"/>
                                  </p:stCondLst>
                                  <p:childTnLst>
                                    <p:set>
                                      <p:cBhvr>
                                        <p:cTn id="439" dur="1" fill="hold">
                                          <p:stCondLst>
                                            <p:cond delay="0"/>
                                          </p:stCondLst>
                                        </p:cTn>
                                        <p:tgtEl>
                                          <p:spTgt spid="56">
                                            <p:txEl>
                                              <p:pRg st="0" end="0"/>
                                            </p:txEl>
                                          </p:spTgt>
                                        </p:tgtEl>
                                        <p:attrNameLst>
                                          <p:attrName>style.visibility</p:attrName>
                                        </p:attrNameLst>
                                      </p:cBhvr>
                                      <p:to>
                                        <p:strVal val="visible"/>
                                      </p:to>
                                    </p:set>
                                    <p:animEffect transition="in" filter="fade">
                                      <p:cBhvr>
                                        <p:cTn id="440" dur="500"/>
                                        <p:tgtEl>
                                          <p:spTgt spid="56">
                                            <p:txEl>
                                              <p:pRg st="0" end="0"/>
                                            </p:txEl>
                                          </p:spTgt>
                                        </p:tgtEl>
                                      </p:cBhvr>
                                    </p:animEffect>
                                  </p:childTnLst>
                                </p:cTn>
                              </p:par>
                            </p:childTnLst>
                          </p:cTn>
                        </p:par>
                        <p:par>
                          <p:cTn id="441" fill="hold">
                            <p:stCondLst>
                              <p:cond delay="2500"/>
                            </p:stCondLst>
                            <p:childTnLst>
                              <p:par>
                                <p:cTn id="442" presetID="22" presetClass="entr" presetSubtype="1" fill="hold" nodeType="afterEffect">
                                  <p:stCondLst>
                                    <p:cond delay="0"/>
                                  </p:stCondLst>
                                  <p:childTnLst>
                                    <p:set>
                                      <p:cBhvr>
                                        <p:cTn id="443" dur="1" fill="hold">
                                          <p:stCondLst>
                                            <p:cond delay="0"/>
                                          </p:stCondLst>
                                        </p:cTn>
                                        <p:tgtEl>
                                          <p:spTgt spid="94"/>
                                        </p:tgtEl>
                                        <p:attrNameLst>
                                          <p:attrName>style.visibility</p:attrName>
                                        </p:attrNameLst>
                                      </p:cBhvr>
                                      <p:to>
                                        <p:strVal val="visible"/>
                                      </p:to>
                                    </p:set>
                                    <p:animEffect transition="in" filter="wipe(up)">
                                      <p:cBhvr>
                                        <p:cTn id="444" dur="500"/>
                                        <p:tgtEl>
                                          <p:spTgt spid="94"/>
                                        </p:tgtEl>
                                      </p:cBhvr>
                                    </p:animEffect>
                                  </p:childTnLst>
                                </p:cTn>
                              </p:par>
                              <p:par>
                                <p:cTn id="445" presetID="22" presetClass="entr" presetSubtype="4" fill="hold" grpId="0" nodeType="withEffect">
                                  <p:stCondLst>
                                    <p:cond delay="0"/>
                                  </p:stCondLst>
                                  <p:childTnLst>
                                    <p:set>
                                      <p:cBhvr>
                                        <p:cTn id="446" dur="1" fill="hold">
                                          <p:stCondLst>
                                            <p:cond delay="0"/>
                                          </p:stCondLst>
                                        </p:cTn>
                                        <p:tgtEl>
                                          <p:spTgt spid="108"/>
                                        </p:tgtEl>
                                        <p:attrNameLst>
                                          <p:attrName>style.visibility</p:attrName>
                                        </p:attrNameLst>
                                      </p:cBhvr>
                                      <p:to>
                                        <p:strVal val="visible"/>
                                      </p:to>
                                    </p:set>
                                    <p:animEffect transition="in" filter="wipe(down)">
                                      <p:cBhvr>
                                        <p:cTn id="447" dur="500"/>
                                        <p:tgtEl>
                                          <p:spTgt spid="108"/>
                                        </p:tgtEl>
                                      </p:cBhvr>
                                    </p:animEffect>
                                  </p:childTnLst>
                                </p:cTn>
                              </p:par>
                              <p:par>
                                <p:cTn id="448" presetID="10" presetClass="entr" presetSubtype="0" fill="hold" grpId="0" nodeType="withEffect">
                                  <p:stCondLst>
                                    <p:cond delay="0"/>
                                  </p:stCondLst>
                                  <p:childTnLst>
                                    <p:set>
                                      <p:cBhvr>
                                        <p:cTn id="449" dur="1" fill="hold">
                                          <p:stCondLst>
                                            <p:cond delay="0"/>
                                          </p:stCondLst>
                                        </p:cTn>
                                        <p:tgtEl>
                                          <p:spTgt spid="20">
                                            <p:bg/>
                                          </p:spTgt>
                                        </p:tgtEl>
                                        <p:attrNameLst>
                                          <p:attrName>style.visibility</p:attrName>
                                        </p:attrNameLst>
                                      </p:cBhvr>
                                      <p:to>
                                        <p:strVal val="visible"/>
                                      </p:to>
                                    </p:set>
                                    <p:animEffect transition="in" filter="fade">
                                      <p:cBhvr>
                                        <p:cTn id="450" dur="500"/>
                                        <p:tgtEl>
                                          <p:spTgt spid="20">
                                            <p:bg/>
                                          </p:spTgt>
                                        </p:tgtEl>
                                      </p:cBhvr>
                                    </p:animEffect>
                                  </p:childTnLst>
                                </p:cTn>
                              </p:par>
                              <p:par>
                                <p:cTn id="451" presetID="10" presetClass="entr" presetSubtype="0" fill="hold" grpId="0" nodeType="withEffect">
                                  <p:stCondLst>
                                    <p:cond delay="0"/>
                                  </p:stCondLst>
                                  <p:childTnLst>
                                    <p:set>
                                      <p:cBhvr>
                                        <p:cTn id="452" dur="1" fill="hold">
                                          <p:stCondLst>
                                            <p:cond delay="0"/>
                                          </p:stCondLst>
                                        </p:cTn>
                                        <p:tgtEl>
                                          <p:spTgt spid="20">
                                            <p:txEl>
                                              <p:pRg st="0" end="0"/>
                                            </p:txEl>
                                          </p:spTgt>
                                        </p:tgtEl>
                                        <p:attrNameLst>
                                          <p:attrName>style.visibility</p:attrName>
                                        </p:attrNameLst>
                                      </p:cBhvr>
                                      <p:to>
                                        <p:strVal val="visible"/>
                                      </p:to>
                                    </p:set>
                                    <p:animEffect transition="in" filter="fade">
                                      <p:cBhvr>
                                        <p:cTn id="453" dur="500"/>
                                        <p:tgtEl>
                                          <p:spTgt spid="20">
                                            <p:txEl>
                                              <p:pRg st="0" end="0"/>
                                            </p:txEl>
                                          </p:spTgt>
                                        </p:tgtEl>
                                      </p:cBhvr>
                                    </p:animEffect>
                                  </p:childTnLst>
                                </p:cTn>
                              </p:par>
                              <p:par>
                                <p:cTn id="454" presetID="10" presetClass="entr" presetSubtype="0" fill="hold" grpId="0" nodeType="withEffect">
                                  <p:stCondLst>
                                    <p:cond delay="0"/>
                                  </p:stCondLst>
                                  <p:childTnLst>
                                    <p:set>
                                      <p:cBhvr>
                                        <p:cTn id="455" dur="1" fill="hold">
                                          <p:stCondLst>
                                            <p:cond delay="0"/>
                                          </p:stCondLst>
                                        </p:cTn>
                                        <p:tgtEl>
                                          <p:spTgt spid="21">
                                            <p:bg/>
                                          </p:spTgt>
                                        </p:tgtEl>
                                        <p:attrNameLst>
                                          <p:attrName>style.visibility</p:attrName>
                                        </p:attrNameLst>
                                      </p:cBhvr>
                                      <p:to>
                                        <p:strVal val="visible"/>
                                      </p:to>
                                    </p:set>
                                    <p:animEffect transition="in" filter="fade">
                                      <p:cBhvr>
                                        <p:cTn id="456" dur="500"/>
                                        <p:tgtEl>
                                          <p:spTgt spid="21">
                                            <p:bg/>
                                          </p:spTgt>
                                        </p:tgtEl>
                                      </p:cBhvr>
                                    </p:animEffect>
                                  </p:childTnLst>
                                </p:cTn>
                              </p:par>
                              <p:par>
                                <p:cTn id="457" presetID="10" presetClass="entr" presetSubtype="0" fill="hold" grpId="0" nodeType="withEffect">
                                  <p:stCondLst>
                                    <p:cond delay="0"/>
                                  </p:stCondLst>
                                  <p:childTnLst>
                                    <p:set>
                                      <p:cBhvr>
                                        <p:cTn id="458" dur="1" fill="hold">
                                          <p:stCondLst>
                                            <p:cond delay="0"/>
                                          </p:stCondLst>
                                        </p:cTn>
                                        <p:tgtEl>
                                          <p:spTgt spid="21">
                                            <p:txEl>
                                              <p:pRg st="0" end="0"/>
                                            </p:txEl>
                                          </p:spTgt>
                                        </p:tgtEl>
                                        <p:attrNameLst>
                                          <p:attrName>style.visibility</p:attrName>
                                        </p:attrNameLst>
                                      </p:cBhvr>
                                      <p:to>
                                        <p:strVal val="visible"/>
                                      </p:to>
                                    </p:set>
                                    <p:animEffect transition="in" filter="fade">
                                      <p:cBhvr>
                                        <p:cTn id="459" dur="500"/>
                                        <p:tgtEl>
                                          <p:spTgt spid="21">
                                            <p:txEl>
                                              <p:pRg st="0" end="0"/>
                                            </p:txEl>
                                          </p:spTgt>
                                        </p:tgtEl>
                                      </p:cBhvr>
                                    </p:animEffect>
                                  </p:childTnLst>
                                </p:cTn>
                              </p:par>
                              <p:par>
                                <p:cTn id="460" presetID="10" presetClass="entr" presetSubtype="0" fill="hold" grpId="0" nodeType="withEffect">
                                  <p:stCondLst>
                                    <p:cond delay="0"/>
                                  </p:stCondLst>
                                  <p:childTnLst>
                                    <p:set>
                                      <p:cBhvr>
                                        <p:cTn id="461" dur="1" fill="hold">
                                          <p:stCondLst>
                                            <p:cond delay="0"/>
                                          </p:stCondLst>
                                        </p:cTn>
                                        <p:tgtEl>
                                          <p:spTgt spid="44">
                                            <p:bg/>
                                          </p:spTgt>
                                        </p:tgtEl>
                                        <p:attrNameLst>
                                          <p:attrName>style.visibility</p:attrName>
                                        </p:attrNameLst>
                                      </p:cBhvr>
                                      <p:to>
                                        <p:strVal val="visible"/>
                                      </p:to>
                                    </p:set>
                                    <p:animEffect transition="in" filter="fade">
                                      <p:cBhvr>
                                        <p:cTn id="462" dur="500"/>
                                        <p:tgtEl>
                                          <p:spTgt spid="44">
                                            <p:bg/>
                                          </p:spTgt>
                                        </p:tgtEl>
                                      </p:cBhvr>
                                    </p:animEffect>
                                  </p:childTnLst>
                                </p:cTn>
                              </p:par>
                              <p:par>
                                <p:cTn id="463" presetID="10" presetClass="entr" presetSubtype="0" fill="hold" grpId="0" nodeType="withEffect">
                                  <p:stCondLst>
                                    <p:cond delay="0"/>
                                  </p:stCondLst>
                                  <p:childTnLst>
                                    <p:set>
                                      <p:cBhvr>
                                        <p:cTn id="464" dur="1" fill="hold">
                                          <p:stCondLst>
                                            <p:cond delay="0"/>
                                          </p:stCondLst>
                                        </p:cTn>
                                        <p:tgtEl>
                                          <p:spTgt spid="44">
                                            <p:txEl>
                                              <p:pRg st="0" end="0"/>
                                            </p:txEl>
                                          </p:spTgt>
                                        </p:tgtEl>
                                        <p:attrNameLst>
                                          <p:attrName>style.visibility</p:attrName>
                                        </p:attrNameLst>
                                      </p:cBhvr>
                                      <p:to>
                                        <p:strVal val="visible"/>
                                      </p:to>
                                    </p:set>
                                    <p:animEffect transition="in" filter="fade">
                                      <p:cBhvr>
                                        <p:cTn id="465" dur="500"/>
                                        <p:tgtEl>
                                          <p:spTgt spid="44">
                                            <p:txEl>
                                              <p:pRg st="0" end="0"/>
                                            </p:txEl>
                                          </p:spTgt>
                                        </p:tgtEl>
                                      </p:cBhvr>
                                    </p:animEffect>
                                  </p:childTnLst>
                                </p:cTn>
                              </p:par>
                              <p:par>
                                <p:cTn id="466" presetID="10" presetClass="entr" presetSubtype="0" fill="hold" grpId="0" nodeType="withEffect">
                                  <p:stCondLst>
                                    <p:cond delay="0"/>
                                  </p:stCondLst>
                                  <p:childTnLst>
                                    <p:set>
                                      <p:cBhvr>
                                        <p:cTn id="467" dur="1" fill="hold">
                                          <p:stCondLst>
                                            <p:cond delay="0"/>
                                          </p:stCondLst>
                                        </p:cTn>
                                        <p:tgtEl>
                                          <p:spTgt spid="57">
                                            <p:bg/>
                                          </p:spTgt>
                                        </p:tgtEl>
                                        <p:attrNameLst>
                                          <p:attrName>style.visibility</p:attrName>
                                        </p:attrNameLst>
                                      </p:cBhvr>
                                      <p:to>
                                        <p:strVal val="visible"/>
                                      </p:to>
                                    </p:set>
                                    <p:animEffect transition="in" filter="fade">
                                      <p:cBhvr>
                                        <p:cTn id="468" dur="500"/>
                                        <p:tgtEl>
                                          <p:spTgt spid="57">
                                            <p:bg/>
                                          </p:spTgt>
                                        </p:tgtEl>
                                      </p:cBhvr>
                                    </p:animEffect>
                                  </p:childTnLst>
                                </p:cTn>
                              </p:par>
                              <p:par>
                                <p:cTn id="469" presetID="10" presetClass="entr" presetSubtype="0" fill="hold" grpId="0" nodeType="withEffect">
                                  <p:stCondLst>
                                    <p:cond delay="0"/>
                                  </p:stCondLst>
                                  <p:childTnLst>
                                    <p:set>
                                      <p:cBhvr>
                                        <p:cTn id="470" dur="1" fill="hold">
                                          <p:stCondLst>
                                            <p:cond delay="0"/>
                                          </p:stCondLst>
                                        </p:cTn>
                                        <p:tgtEl>
                                          <p:spTgt spid="57">
                                            <p:txEl>
                                              <p:pRg st="0" end="0"/>
                                            </p:txEl>
                                          </p:spTgt>
                                        </p:tgtEl>
                                        <p:attrNameLst>
                                          <p:attrName>style.visibility</p:attrName>
                                        </p:attrNameLst>
                                      </p:cBhvr>
                                      <p:to>
                                        <p:strVal val="visible"/>
                                      </p:to>
                                    </p:set>
                                    <p:animEffect transition="in" filter="fade">
                                      <p:cBhvr>
                                        <p:cTn id="471" dur="500"/>
                                        <p:tgtEl>
                                          <p:spTgt spid="5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p:bldP spid="100" grpId="0"/>
      <p:bldP spid="101" grpId="0"/>
      <p:bldP spid="102" grpId="0"/>
      <p:bldP spid="103" grpId="0"/>
      <p:bldP spid="104" grpId="0"/>
      <p:bldP spid="105" grpId="0"/>
      <p:bldP spid="106" grpId="0"/>
      <p:bldP spid="107" grpId="0"/>
      <p:bldP spid="108" grpId="0"/>
      <p:bldP spid="109" grpId="0"/>
      <p:bldP spid="111" grpId="0"/>
      <p:bldP spid="113" grpId="0"/>
      <p:bldP spid="115" grpId="0"/>
      <p:bldP spid="6" grpId="0" build="allAtOnce" animBg="1"/>
      <p:bldP spid="9" grpId="0" build="allAtOnce" animBg="1"/>
      <p:bldP spid="10" grpId="0" build="allAtOnce" animBg="1"/>
      <p:bldP spid="11" grpId="0" build="allAtOnce" animBg="1"/>
      <p:bldP spid="12" grpId="0" build="allAtOnce" animBg="1"/>
      <p:bldP spid="13" grpId="0" build="allAtOnce" animBg="1"/>
      <p:bldP spid="14" grpId="0" build="allAtOnce" animBg="1"/>
      <p:bldP spid="15" grpId="0" build="allAtOnce" animBg="1"/>
      <p:bldP spid="16" grpId="0" build="allAtOnce" animBg="1"/>
      <p:bldP spid="17" grpId="0" build="allAtOnce" animBg="1"/>
      <p:bldP spid="18" grpId="0" build="allAtOnce" animBg="1"/>
      <p:bldP spid="19" grpId="0" build="allAtOnce" animBg="1"/>
      <p:bldP spid="20" grpId="0" build="allAtOnce" animBg="1"/>
      <p:bldP spid="21" grpId="0" build="allAtOnce" animBg="1"/>
      <p:bldP spid="22" grpId="0" build="allAtOnce" animBg="1"/>
      <p:bldP spid="23" grpId="0" build="allAtOnce" animBg="1"/>
      <p:bldP spid="24" grpId="0" build="allAtOnce" animBg="1"/>
      <p:bldP spid="25" grpId="0" build="allAtOnce" animBg="1"/>
      <p:bldP spid="26" grpId="0" build="allAtOnce" animBg="1"/>
      <p:bldP spid="27" grpId="0" build="allAtOnce" animBg="1"/>
      <p:bldP spid="28" grpId="0" build="allAtOnce" animBg="1"/>
      <p:bldP spid="29" grpId="0" build="allAtOnce" animBg="1"/>
      <p:bldP spid="30" grpId="0" build="allAtOnce" animBg="1"/>
      <p:bldP spid="31" grpId="0" build="allAtOnce" animBg="1"/>
      <p:bldP spid="32" grpId="0" build="allAtOnce" animBg="1"/>
      <p:bldP spid="33" grpId="0" build="allAtOnce" animBg="1"/>
      <p:bldP spid="34" grpId="0" build="allAtOnce" animBg="1"/>
      <p:bldP spid="35" grpId="0" build="allAtOnce" animBg="1"/>
      <p:bldP spid="36" grpId="0" build="allAtOnce" animBg="1"/>
      <p:bldP spid="37" grpId="0" build="allAtOnce" animBg="1"/>
      <p:bldP spid="38" grpId="0" build="allAtOnce" animBg="1"/>
      <p:bldP spid="39" grpId="0" build="allAtOnce" animBg="1"/>
      <p:bldP spid="40" grpId="0" build="allAtOnce" animBg="1"/>
      <p:bldP spid="41" grpId="0" build="allAtOnce" animBg="1"/>
      <p:bldP spid="42" grpId="0" build="allAtOnce" animBg="1"/>
      <p:bldP spid="43" grpId="0" build="allAtOnce" animBg="1"/>
      <p:bldP spid="44" grpId="0" build="allAtOnce" animBg="1"/>
      <p:bldP spid="47" grpId="0" build="allAtOnce" animBg="1"/>
      <p:bldP spid="48" grpId="0" build="allAtOnce" animBg="1"/>
      <p:bldP spid="49" grpId="0" build="allAtOnce" animBg="1"/>
      <p:bldP spid="50" grpId="0" build="allAtOnce" animBg="1"/>
      <p:bldP spid="51" grpId="0" build="allAtOnce" animBg="1"/>
      <p:bldP spid="52" grpId="0" build="allAtOnce" animBg="1"/>
      <p:bldP spid="53" grpId="0" build="allAtOnce" animBg="1"/>
      <p:bldP spid="54" grpId="0" build="allAtOnce" animBg="1"/>
      <p:bldP spid="55" grpId="0" build="allAtOnce" animBg="1"/>
      <p:bldP spid="56" grpId="0" build="allAtOnce" animBg="1"/>
      <p:bldP spid="57" grpId="0" build="allAtOnce" animBg="1"/>
      <p:bldP spid="58" grpId="0" build="allAtOnce" animBg="1"/>
      <p:bldP spid="59" grpId="0" build="allAtOnce" animBg="1"/>
      <p:bldP spid="60" grpId="0" build="allAtOnce" animBg="1"/>
      <p:bldP spid="61" grpId="0" build="allAtOnce" animBg="1"/>
      <p:bldP spid="62" grpId="0" build="allAtOnce" animBg="1"/>
      <p:bldP spid="63" grpId="0" build="allAtOnce" animBg="1"/>
      <p:bldP spid="64" grpId="0" build="allAtOnce" animBg="1"/>
      <p:bldP spid="65" grpId="0" build="allAtOnce" animBg="1"/>
      <p:bldP spid="75" grpId="0" build="allAtOnce"/>
      <p:bldP spid="76" grpId="0" build="allAtOnce"/>
      <p:bldP spid="77" grpId="0" build="allAtOnce"/>
      <p:bldP spid="78" grpId="0" build="allAtOnce"/>
      <p:bldP spid="116" grpId="0" build="allAtOnce"/>
      <p:bldP spid="117" grpId="0" build="allAtOnce"/>
      <p:bldP spid="118" grpId="0" build="allAtOnce"/>
      <p:bldP spid="119"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2" name="Curved Connector 91"/>
          <p:cNvCxnSpPr/>
          <p:nvPr/>
        </p:nvCxnSpPr>
        <p:spPr>
          <a:xfrm rot="16200000" flipH="1">
            <a:off x="7334819" y="5200082"/>
            <a:ext cx="453329" cy="35366"/>
          </a:xfrm>
          <a:prstGeom prst="curved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93" name="Curved Connector 92"/>
          <p:cNvCxnSpPr/>
          <p:nvPr/>
        </p:nvCxnSpPr>
        <p:spPr>
          <a:xfrm rot="16200000" flipH="1">
            <a:off x="7030019" y="5200082"/>
            <a:ext cx="453329" cy="35366"/>
          </a:xfrm>
          <a:prstGeom prst="curved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94" name="Curved Connector 93"/>
          <p:cNvCxnSpPr/>
          <p:nvPr/>
        </p:nvCxnSpPr>
        <p:spPr>
          <a:xfrm rot="16200000" flipH="1">
            <a:off x="6725219" y="5200082"/>
            <a:ext cx="453329" cy="35366"/>
          </a:xfrm>
          <a:prstGeom prst="curved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95" name="Curved Connector 94"/>
          <p:cNvCxnSpPr/>
          <p:nvPr/>
        </p:nvCxnSpPr>
        <p:spPr>
          <a:xfrm rot="16200000" flipH="1">
            <a:off x="6420419" y="5200082"/>
            <a:ext cx="453329" cy="35366"/>
          </a:xfrm>
          <a:prstGeom prst="curved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5" name="Straight Connector 4"/>
          <p:cNvCxnSpPr/>
          <p:nvPr/>
        </p:nvCxnSpPr>
        <p:spPr>
          <a:xfrm>
            <a:off x="304800" y="609600"/>
            <a:ext cx="8534400" cy="1588"/>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571500"/>
            <a:ext cx="8534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04800" y="114300"/>
            <a:ext cx="8496300" cy="400110"/>
          </a:xfrm>
          <a:prstGeom prst="rect">
            <a:avLst/>
          </a:prstGeom>
          <a:noFill/>
        </p:spPr>
        <p:txBody>
          <a:bodyPr wrap="square" rtlCol="0">
            <a:spAutoFit/>
          </a:bodyPr>
          <a:lstStyle/>
          <a:p>
            <a:r>
              <a:rPr lang="en-US" sz="2000" dirty="0" smtClean="0">
                <a:latin typeface="Aharoni" pitchFamily="2" charset="-79"/>
                <a:cs typeface="Aharoni" pitchFamily="2" charset="-79"/>
              </a:rPr>
              <a:t>Graph Processing with G-Shards</a:t>
            </a:r>
            <a:endParaRPr lang="en-US" sz="2000" dirty="0">
              <a:latin typeface="Aharoni" pitchFamily="2" charset="-79"/>
              <a:cs typeface="Aharoni" pitchFamily="2" charset="-79"/>
            </a:endParaRPr>
          </a:p>
        </p:txBody>
      </p:sp>
      <p:sp>
        <p:nvSpPr>
          <p:cNvPr id="6" name="TextBox 5"/>
          <p:cNvSpPr txBox="1"/>
          <p:nvPr/>
        </p:nvSpPr>
        <p:spPr>
          <a:xfrm>
            <a:off x="457200" y="800101"/>
            <a:ext cx="4914900" cy="584775"/>
          </a:xfrm>
          <a:prstGeom prst="rect">
            <a:avLst/>
          </a:prstGeom>
          <a:noFill/>
        </p:spPr>
        <p:txBody>
          <a:bodyPr wrap="square" rtlCol="0">
            <a:spAutoFit/>
          </a:bodyPr>
          <a:lstStyle/>
          <a:p>
            <a:r>
              <a:rPr lang="en-US" sz="1400" dirty="0" smtClean="0">
                <a:latin typeface="Aharoni" pitchFamily="2" charset="-79"/>
                <a:cs typeface="Aharoni" pitchFamily="2" charset="-79"/>
              </a:rPr>
              <a:t> - Each </a:t>
            </a:r>
            <a:r>
              <a:rPr lang="en-US" sz="1400" dirty="0" smtClean="0">
                <a:solidFill>
                  <a:srgbClr val="0070C0"/>
                </a:solidFill>
                <a:latin typeface="Aharoni" pitchFamily="2" charset="-79"/>
                <a:cs typeface="Aharoni" pitchFamily="2" charset="-79"/>
              </a:rPr>
              <a:t>shard</a:t>
            </a:r>
            <a:r>
              <a:rPr lang="en-US" sz="1400" dirty="0" smtClean="0">
                <a:latin typeface="Aharoni" pitchFamily="2" charset="-79"/>
                <a:cs typeface="Aharoni" pitchFamily="2" charset="-79"/>
              </a:rPr>
              <a:t> is processed by a thread </a:t>
            </a:r>
            <a:r>
              <a:rPr lang="en-US" sz="1400" dirty="0" smtClean="0">
                <a:solidFill>
                  <a:srgbClr val="0070C0"/>
                </a:solidFill>
                <a:latin typeface="Aharoni" pitchFamily="2" charset="-79"/>
                <a:cs typeface="Aharoni" pitchFamily="2" charset="-79"/>
              </a:rPr>
              <a:t>block</a:t>
            </a:r>
            <a:r>
              <a:rPr lang="en-US" sz="1400" dirty="0" smtClean="0">
                <a:latin typeface="Aharoni" pitchFamily="2" charset="-79"/>
                <a:cs typeface="Aharoni" pitchFamily="2" charset="-79"/>
              </a:rPr>
              <a:t>.</a:t>
            </a:r>
          </a:p>
          <a:p>
            <a:r>
              <a:rPr lang="en-US" sz="1400" dirty="0" smtClean="0">
                <a:latin typeface="Aharoni" pitchFamily="2" charset="-79"/>
                <a:cs typeface="Aharoni" pitchFamily="2" charset="-79"/>
              </a:rPr>
              <a:t> - One iteration of graph algorithm happens in </a:t>
            </a:r>
            <a:r>
              <a:rPr lang="en-US" dirty="0" smtClean="0">
                <a:latin typeface="Aharoni" pitchFamily="2" charset="-79"/>
                <a:cs typeface="Aharoni" pitchFamily="2" charset="-79"/>
              </a:rPr>
              <a:t>4</a:t>
            </a:r>
            <a:r>
              <a:rPr lang="en-US" sz="1400" dirty="0" smtClean="0">
                <a:latin typeface="Aharoni" pitchFamily="2" charset="-79"/>
                <a:cs typeface="Aharoni" pitchFamily="2" charset="-79"/>
              </a:rPr>
              <a:t> steps.</a:t>
            </a:r>
          </a:p>
        </p:txBody>
      </p:sp>
      <p:sp>
        <p:nvSpPr>
          <p:cNvPr id="9" name="Rectangle 8"/>
          <p:cNvSpPr/>
          <p:nvPr/>
        </p:nvSpPr>
        <p:spPr>
          <a:xfrm>
            <a:off x="8021501" y="2533287"/>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3</a:t>
            </a:r>
            <a:endParaRPr lang="en-US" sz="1400" b="1" dirty="0">
              <a:latin typeface="Aharoni" pitchFamily="2" charset="-79"/>
              <a:cs typeface="Aharoni" pitchFamily="2" charset="-79"/>
            </a:endParaRPr>
          </a:p>
        </p:txBody>
      </p:sp>
      <p:sp>
        <p:nvSpPr>
          <p:cNvPr id="10" name="Rectangle 9"/>
          <p:cNvSpPr/>
          <p:nvPr/>
        </p:nvSpPr>
        <p:spPr>
          <a:xfrm>
            <a:off x="8022692" y="2813397"/>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2</a:t>
            </a:r>
            <a:endParaRPr lang="en-US" sz="1400" b="1" dirty="0">
              <a:latin typeface="Aharoni" pitchFamily="2" charset="-79"/>
              <a:cs typeface="Aharoni" pitchFamily="2" charset="-79"/>
            </a:endParaRPr>
          </a:p>
        </p:txBody>
      </p:sp>
      <p:sp>
        <p:nvSpPr>
          <p:cNvPr id="11" name="Rectangle 10"/>
          <p:cNvSpPr/>
          <p:nvPr/>
        </p:nvSpPr>
        <p:spPr>
          <a:xfrm>
            <a:off x="8022692" y="3096174"/>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1</a:t>
            </a:r>
            <a:endParaRPr lang="en-US" sz="1400" b="1" dirty="0">
              <a:latin typeface="Aharoni" pitchFamily="2" charset="-79"/>
              <a:cs typeface="Aharoni" pitchFamily="2" charset="-79"/>
            </a:endParaRPr>
          </a:p>
        </p:txBody>
      </p:sp>
      <p:sp>
        <p:nvSpPr>
          <p:cNvPr id="12" name="Rectangle 11"/>
          <p:cNvSpPr/>
          <p:nvPr/>
        </p:nvSpPr>
        <p:spPr>
          <a:xfrm>
            <a:off x="8021501" y="3376284"/>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2</a:t>
            </a:r>
            <a:endParaRPr lang="en-US" sz="1400" b="1" dirty="0">
              <a:latin typeface="Aharoni" pitchFamily="2" charset="-79"/>
              <a:cs typeface="Aharoni" pitchFamily="2" charset="-79"/>
            </a:endParaRPr>
          </a:p>
        </p:txBody>
      </p:sp>
      <p:sp>
        <p:nvSpPr>
          <p:cNvPr id="13" name="Rectangle 12"/>
          <p:cNvSpPr/>
          <p:nvPr/>
        </p:nvSpPr>
        <p:spPr>
          <a:xfrm>
            <a:off x="8022692" y="3659061"/>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7</a:t>
            </a:r>
            <a:endParaRPr lang="en-US" sz="1400" b="1" dirty="0">
              <a:latin typeface="Aharoni" pitchFamily="2" charset="-79"/>
              <a:cs typeface="Aharoni" pitchFamily="2" charset="-79"/>
            </a:endParaRPr>
          </a:p>
        </p:txBody>
      </p:sp>
      <p:sp>
        <p:nvSpPr>
          <p:cNvPr id="14" name="Rectangle 13"/>
          <p:cNvSpPr/>
          <p:nvPr/>
        </p:nvSpPr>
        <p:spPr>
          <a:xfrm>
            <a:off x="8021501" y="3939171"/>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2</a:t>
            </a:r>
            <a:endParaRPr lang="en-US" sz="1400" b="1" dirty="0">
              <a:latin typeface="Aharoni" pitchFamily="2" charset="-79"/>
              <a:cs typeface="Aharoni" pitchFamily="2" charset="-79"/>
            </a:endParaRPr>
          </a:p>
        </p:txBody>
      </p:sp>
      <p:sp>
        <p:nvSpPr>
          <p:cNvPr id="15" name="Rectangle 14"/>
          <p:cNvSpPr/>
          <p:nvPr/>
        </p:nvSpPr>
        <p:spPr>
          <a:xfrm>
            <a:off x="8317503" y="2533287"/>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4</a:t>
            </a:r>
            <a:endParaRPr lang="en-US" sz="1400" b="1" dirty="0">
              <a:latin typeface="Aharoni" pitchFamily="2" charset="-79"/>
              <a:cs typeface="Aharoni" pitchFamily="2" charset="-79"/>
            </a:endParaRPr>
          </a:p>
        </p:txBody>
      </p:sp>
      <p:sp>
        <p:nvSpPr>
          <p:cNvPr id="16" name="Rectangle 15"/>
          <p:cNvSpPr/>
          <p:nvPr/>
        </p:nvSpPr>
        <p:spPr>
          <a:xfrm>
            <a:off x="8318695" y="2813397"/>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7</a:t>
            </a:r>
            <a:endParaRPr lang="en-US" sz="1400" b="1" dirty="0">
              <a:latin typeface="Aharoni" pitchFamily="2" charset="-79"/>
              <a:cs typeface="Aharoni" pitchFamily="2" charset="-79"/>
            </a:endParaRPr>
          </a:p>
        </p:txBody>
      </p:sp>
      <p:sp>
        <p:nvSpPr>
          <p:cNvPr id="17" name="Rectangle 16"/>
          <p:cNvSpPr/>
          <p:nvPr/>
        </p:nvSpPr>
        <p:spPr>
          <a:xfrm>
            <a:off x="8318695" y="3096174"/>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6</a:t>
            </a:r>
            <a:endParaRPr lang="en-US" sz="1400" b="1" dirty="0">
              <a:latin typeface="Aharoni" pitchFamily="2" charset="-79"/>
              <a:cs typeface="Aharoni" pitchFamily="2" charset="-79"/>
            </a:endParaRPr>
          </a:p>
        </p:txBody>
      </p:sp>
      <p:sp>
        <p:nvSpPr>
          <p:cNvPr id="18" name="Rectangle 17"/>
          <p:cNvSpPr/>
          <p:nvPr/>
        </p:nvSpPr>
        <p:spPr>
          <a:xfrm>
            <a:off x="8317503" y="3376284"/>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6</a:t>
            </a:r>
            <a:endParaRPr lang="en-US" sz="1400" b="1" dirty="0">
              <a:latin typeface="Aharoni" pitchFamily="2" charset="-79"/>
              <a:cs typeface="Aharoni" pitchFamily="2" charset="-79"/>
            </a:endParaRPr>
          </a:p>
        </p:txBody>
      </p:sp>
      <p:sp>
        <p:nvSpPr>
          <p:cNvPr id="19" name="Rectangle 18"/>
          <p:cNvSpPr/>
          <p:nvPr/>
        </p:nvSpPr>
        <p:spPr>
          <a:xfrm>
            <a:off x="8318695" y="3659061"/>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7</a:t>
            </a:r>
            <a:endParaRPr lang="en-US" sz="1400" b="1" dirty="0">
              <a:latin typeface="Aharoni" pitchFamily="2" charset="-79"/>
              <a:cs typeface="Aharoni" pitchFamily="2" charset="-79"/>
            </a:endParaRPr>
          </a:p>
        </p:txBody>
      </p:sp>
      <p:sp>
        <p:nvSpPr>
          <p:cNvPr id="20" name="Rectangle 19"/>
          <p:cNvSpPr/>
          <p:nvPr/>
        </p:nvSpPr>
        <p:spPr>
          <a:xfrm>
            <a:off x="8317503" y="3939171"/>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4</a:t>
            </a:r>
            <a:endParaRPr lang="en-US" sz="1400" b="1" dirty="0">
              <a:latin typeface="Aharoni" pitchFamily="2" charset="-79"/>
              <a:cs typeface="Aharoni" pitchFamily="2" charset="-79"/>
            </a:endParaRPr>
          </a:p>
        </p:txBody>
      </p:sp>
      <p:sp>
        <p:nvSpPr>
          <p:cNvPr id="21" name="Rectangle 20"/>
          <p:cNvSpPr/>
          <p:nvPr/>
        </p:nvSpPr>
        <p:spPr>
          <a:xfrm>
            <a:off x="8020310" y="4216945"/>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4</a:t>
            </a:r>
            <a:endParaRPr lang="en-US" sz="1400" b="1" dirty="0">
              <a:latin typeface="Aharoni" pitchFamily="2" charset="-79"/>
              <a:cs typeface="Aharoni" pitchFamily="2" charset="-79"/>
            </a:endParaRPr>
          </a:p>
        </p:txBody>
      </p:sp>
      <p:sp>
        <p:nvSpPr>
          <p:cNvPr id="22" name="Rectangle 21"/>
          <p:cNvSpPr/>
          <p:nvPr/>
        </p:nvSpPr>
        <p:spPr>
          <a:xfrm>
            <a:off x="8316313" y="4216945"/>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5</a:t>
            </a:r>
            <a:endParaRPr lang="en-US" sz="1400" b="1" dirty="0">
              <a:latin typeface="Aharoni" pitchFamily="2" charset="-79"/>
              <a:cs typeface="Aharoni" pitchFamily="2" charset="-79"/>
            </a:endParaRPr>
          </a:p>
        </p:txBody>
      </p:sp>
      <p:sp>
        <p:nvSpPr>
          <p:cNvPr id="23" name="Rectangle 22"/>
          <p:cNvSpPr/>
          <p:nvPr/>
        </p:nvSpPr>
        <p:spPr>
          <a:xfrm>
            <a:off x="6565542" y="2528619"/>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5</a:t>
            </a:r>
            <a:endParaRPr lang="en-US" sz="1400" b="1" dirty="0">
              <a:latin typeface="Aharoni" pitchFamily="2" charset="-79"/>
              <a:cs typeface="Aharoni" pitchFamily="2" charset="-79"/>
            </a:endParaRPr>
          </a:p>
        </p:txBody>
      </p:sp>
      <p:sp>
        <p:nvSpPr>
          <p:cNvPr id="24" name="Rectangle 23"/>
          <p:cNvSpPr/>
          <p:nvPr/>
        </p:nvSpPr>
        <p:spPr>
          <a:xfrm>
            <a:off x="6566734" y="3091506"/>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6</a:t>
            </a:r>
            <a:endParaRPr lang="en-US" sz="1400" b="1" dirty="0">
              <a:latin typeface="Aharoni" pitchFamily="2" charset="-79"/>
              <a:cs typeface="Aharoni" pitchFamily="2" charset="-79"/>
            </a:endParaRPr>
          </a:p>
        </p:txBody>
      </p:sp>
      <p:sp>
        <p:nvSpPr>
          <p:cNvPr id="25" name="Rectangle 24"/>
          <p:cNvSpPr/>
          <p:nvPr/>
        </p:nvSpPr>
        <p:spPr>
          <a:xfrm>
            <a:off x="6565542" y="3371615"/>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4</a:t>
            </a:r>
            <a:endParaRPr lang="en-US" sz="1400" b="1" dirty="0">
              <a:latin typeface="Aharoni" pitchFamily="2" charset="-79"/>
              <a:cs typeface="Aharoni" pitchFamily="2" charset="-79"/>
            </a:endParaRPr>
          </a:p>
        </p:txBody>
      </p:sp>
      <p:sp>
        <p:nvSpPr>
          <p:cNvPr id="26" name="Rectangle 25"/>
          <p:cNvSpPr/>
          <p:nvPr/>
        </p:nvSpPr>
        <p:spPr>
          <a:xfrm>
            <a:off x="6566734" y="3654393"/>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4</a:t>
            </a:r>
            <a:endParaRPr lang="en-US" sz="1400" b="1" dirty="0">
              <a:latin typeface="Aharoni" pitchFamily="2" charset="-79"/>
              <a:cs typeface="Aharoni" pitchFamily="2" charset="-79"/>
            </a:endParaRPr>
          </a:p>
        </p:txBody>
      </p:sp>
      <p:sp>
        <p:nvSpPr>
          <p:cNvPr id="27" name="Rectangle 26"/>
          <p:cNvSpPr/>
          <p:nvPr/>
        </p:nvSpPr>
        <p:spPr>
          <a:xfrm>
            <a:off x="6565542" y="3934502"/>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3</a:t>
            </a:r>
            <a:endParaRPr lang="en-US" sz="1400" b="1" dirty="0">
              <a:latin typeface="Aharoni" pitchFamily="2" charset="-79"/>
              <a:cs typeface="Aharoni" pitchFamily="2" charset="-79"/>
            </a:endParaRPr>
          </a:p>
        </p:txBody>
      </p:sp>
      <p:sp>
        <p:nvSpPr>
          <p:cNvPr id="28" name="Rectangle 27"/>
          <p:cNvSpPr/>
          <p:nvPr/>
        </p:nvSpPr>
        <p:spPr>
          <a:xfrm>
            <a:off x="6861545" y="2528619"/>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1</a:t>
            </a:r>
            <a:endParaRPr lang="en-US" sz="1400" b="1" dirty="0">
              <a:latin typeface="Aharoni" pitchFamily="2" charset="-79"/>
              <a:cs typeface="Aharoni" pitchFamily="2" charset="-79"/>
            </a:endParaRPr>
          </a:p>
        </p:txBody>
      </p:sp>
      <p:sp>
        <p:nvSpPr>
          <p:cNvPr id="29" name="Rectangle 28"/>
          <p:cNvSpPr/>
          <p:nvPr/>
        </p:nvSpPr>
        <p:spPr>
          <a:xfrm>
            <a:off x="6862736" y="3091506"/>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1</a:t>
            </a:r>
            <a:endParaRPr lang="en-US" sz="1400" b="1" dirty="0">
              <a:latin typeface="Aharoni" pitchFamily="2" charset="-79"/>
              <a:cs typeface="Aharoni" pitchFamily="2" charset="-79"/>
            </a:endParaRPr>
          </a:p>
        </p:txBody>
      </p:sp>
      <p:sp>
        <p:nvSpPr>
          <p:cNvPr id="30" name="Rectangle 29"/>
          <p:cNvSpPr/>
          <p:nvPr/>
        </p:nvSpPr>
        <p:spPr>
          <a:xfrm>
            <a:off x="6861545" y="3371615"/>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3</a:t>
            </a:r>
            <a:endParaRPr lang="en-US" sz="1400" b="1" dirty="0">
              <a:latin typeface="Aharoni" pitchFamily="2" charset="-79"/>
              <a:cs typeface="Aharoni" pitchFamily="2" charset="-79"/>
            </a:endParaRPr>
          </a:p>
        </p:txBody>
      </p:sp>
      <p:sp>
        <p:nvSpPr>
          <p:cNvPr id="31" name="Rectangle 30"/>
          <p:cNvSpPr/>
          <p:nvPr/>
        </p:nvSpPr>
        <p:spPr>
          <a:xfrm>
            <a:off x="6862736" y="3654393"/>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0</a:t>
            </a:r>
            <a:endParaRPr lang="en-US" sz="1400" b="1" dirty="0">
              <a:latin typeface="Aharoni" pitchFamily="2" charset="-79"/>
              <a:cs typeface="Aharoni" pitchFamily="2" charset="-79"/>
            </a:endParaRPr>
          </a:p>
        </p:txBody>
      </p:sp>
      <p:sp>
        <p:nvSpPr>
          <p:cNvPr id="32" name="Rectangle 31"/>
          <p:cNvSpPr/>
          <p:nvPr/>
        </p:nvSpPr>
        <p:spPr>
          <a:xfrm>
            <a:off x="6861545" y="3934502"/>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0</a:t>
            </a:r>
            <a:endParaRPr lang="en-US" sz="1400" b="1" dirty="0">
              <a:latin typeface="Aharoni" pitchFamily="2" charset="-79"/>
              <a:cs typeface="Aharoni" pitchFamily="2" charset="-79"/>
            </a:endParaRPr>
          </a:p>
        </p:txBody>
      </p:sp>
      <p:sp>
        <p:nvSpPr>
          <p:cNvPr id="33" name="Rectangle 32"/>
          <p:cNvSpPr/>
          <p:nvPr/>
        </p:nvSpPr>
        <p:spPr>
          <a:xfrm>
            <a:off x="6567925" y="4216945"/>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9</a:t>
            </a:r>
            <a:endParaRPr lang="en-US" sz="1400" b="1" dirty="0">
              <a:latin typeface="Aharoni" pitchFamily="2" charset="-79"/>
              <a:cs typeface="Aharoni" pitchFamily="2" charset="-79"/>
            </a:endParaRPr>
          </a:p>
        </p:txBody>
      </p:sp>
      <p:sp>
        <p:nvSpPr>
          <p:cNvPr id="34" name="Rectangle 33"/>
          <p:cNvSpPr/>
          <p:nvPr/>
        </p:nvSpPr>
        <p:spPr>
          <a:xfrm>
            <a:off x="6863928" y="4216945"/>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2</a:t>
            </a:r>
            <a:endParaRPr lang="en-US" sz="1400" b="1" dirty="0">
              <a:latin typeface="Aharoni" pitchFamily="2" charset="-79"/>
              <a:cs typeface="Aharoni" pitchFamily="2" charset="-79"/>
            </a:endParaRPr>
          </a:p>
        </p:txBody>
      </p:sp>
      <p:sp>
        <p:nvSpPr>
          <p:cNvPr id="35" name="Rectangle 34"/>
          <p:cNvSpPr/>
          <p:nvPr/>
        </p:nvSpPr>
        <p:spPr>
          <a:xfrm>
            <a:off x="6566734" y="2808728"/>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1</a:t>
            </a:r>
            <a:endParaRPr lang="en-US" sz="1400" b="1" dirty="0">
              <a:latin typeface="Aharoni" pitchFamily="2" charset="-79"/>
              <a:cs typeface="Aharoni" pitchFamily="2" charset="-79"/>
            </a:endParaRPr>
          </a:p>
        </p:txBody>
      </p:sp>
      <p:sp>
        <p:nvSpPr>
          <p:cNvPr id="36" name="Rectangle 35"/>
          <p:cNvSpPr/>
          <p:nvPr/>
        </p:nvSpPr>
        <p:spPr>
          <a:xfrm>
            <a:off x="6862736" y="2808728"/>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2</a:t>
            </a:r>
            <a:endParaRPr lang="en-US" sz="1400" b="1" dirty="0">
              <a:latin typeface="Aharoni" pitchFamily="2" charset="-79"/>
              <a:cs typeface="Aharoni" pitchFamily="2" charset="-79"/>
            </a:endParaRPr>
          </a:p>
        </p:txBody>
      </p:sp>
      <p:sp>
        <p:nvSpPr>
          <p:cNvPr id="37" name="Rectangle 36"/>
          <p:cNvSpPr/>
          <p:nvPr/>
        </p:nvSpPr>
        <p:spPr>
          <a:xfrm>
            <a:off x="6268348" y="2528619"/>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0</a:t>
            </a:r>
            <a:endParaRPr lang="en-US" sz="900" b="1" dirty="0">
              <a:latin typeface="Aharoni" pitchFamily="2" charset="-79"/>
              <a:cs typeface="Aharoni" pitchFamily="2" charset="-79"/>
            </a:endParaRPr>
          </a:p>
        </p:txBody>
      </p:sp>
      <p:sp>
        <p:nvSpPr>
          <p:cNvPr id="38" name="Rectangle 37"/>
          <p:cNvSpPr/>
          <p:nvPr/>
        </p:nvSpPr>
        <p:spPr>
          <a:xfrm>
            <a:off x="6269539" y="3091506"/>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5</a:t>
            </a:r>
            <a:endParaRPr lang="en-US" sz="900" b="1" dirty="0">
              <a:latin typeface="Aharoni" pitchFamily="2" charset="-79"/>
              <a:cs typeface="Aharoni" pitchFamily="2" charset="-79"/>
            </a:endParaRPr>
          </a:p>
        </p:txBody>
      </p:sp>
      <p:sp>
        <p:nvSpPr>
          <p:cNvPr id="39" name="Rectangle 38"/>
          <p:cNvSpPr/>
          <p:nvPr/>
        </p:nvSpPr>
        <p:spPr>
          <a:xfrm>
            <a:off x="6268347" y="3371615"/>
            <a:ext cx="305489"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5</a:t>
            </a:r>
            <a:endParaRPr lang="en-US" sz="900" b="1" dirty="0">
              <a:latin typeface="Aharoni" pitchFamily="2" charset="-79"/>
              <a:cs typeface="Aharoni" pitchFamily="2" charset="-79"/>
            </a:endParaRPr>
          </a:p>
        </p:txBody>
      </p:sp>
      <p:sp>
        <p:nvSpPr>
          <p:cNvPr id="40" name="Rectangle 39"/>
          <p:cNvSpPr/>
          <p:nvPr/>
        </p:nvSpPr>
        <p:spPr>
          <a:xfrm>
            <a:off x="6269539" y="3654393"/>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6</a:t>
            </a:r>
            <a:endParaRPr lang="en-US" sz="900" b="1" dirty="0">
              <a:latin typeface="Aharoni" pitchFamily="2" charset="-79"/>
              <a:cs typeface="Aharoni" pitchFamily="2" charset="-79"/>
            </a:endParaRPr>
          </a:p>
        </p:txBody>
      </p:sp>
      <p:sp>
        <p:nvSpPr>
          <p:cNvPr id="41" name="Rectangle 40"/>
          <p:cNvSpPr/>
          <p:nvPr/>
        </p:nvSpPr>
        <p:spPr>
          <a:xfrm>
            <a:off x="6268347" y="3934502"/>
            <a:ext cx="305489"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7</a:t>
            </a:r>
            <a:endParaRPr lang="en-US" sz="900" b="1" dirty="0">
              <a:latin typeface="Aharoni" pitchFamily="2" charset="-79"/>
              <a:cs typeface="Aharoni" pitchFamily="2" charset="-79"/>
            </a:endParaRPr>
          </a:p>
        </p:txBody>
      </p:sp>
      <p:sp>
        <p:nvSpPr>
          <p:cNvPr id="42" name="Rectangle 41"/>
          <p:cNvSpPr/>
          <p:nvPr/>
        </p:nvSpPr>
        <p:spPr>
          <a:xfrm>
            <a:off x="7725498" y="3096174"/>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1</a:t>
            </a:r>
            <a:endParaRPr lang="en-US" sz="900" b="1" dirty="0">
              <a:latin typeface="Aharoni" pitchFamily="2" charset="-79"/>
              <a:cs typeface="Aharoni" pitchFamily="2" charset="-79"/>
            </a:endParaRPr>
          </a:p>
        </p:txBody>
      </p:sp>
      <p:sp>
        <p:nvSpPr>
          <p:cNvPr id="43" name="Rectangle 42"/>
          <p:cNvSpPr/>
          <p:nvPr/>
        </p:nvSpPr>
        <p:spPr>
          <a:xfrm>
            <a:off x="7725498" y="3659061"/>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6</a:t>
            </a:r>
            <a:endParaRPr lang="en-US" sz="900" b="1" dirty="0">
              <a:latin typeface="Aharoni" pitchFamily="2" charset="-79"/>
              <a:cs typeface="Aharoni" pitchFamily="2" charset="-79"/>
            </a:endParaRPr>
          </a:p>
        </p:txBody>
      </p:sp>
      <p:sp>
        <p:nvSpPr>
          <p:cNvPr id="44" name="Rectangle 43"/>
          <p:cNvSpPr/>
          <p:nvPr/>
        </p:nvSpPr>
        <p:spPr>
          <a:xfrm>
            <a:off x="7724306" y="3939171"/>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7</a:t>
            </a:r>
            <a:endParaRPr lang="en-US" sz="900" b="1" dirty="0">
              <a:latin typeface="Aharoni" pitchFamily="2" charset="-79"/>
              <a:cs typeface="Aharoni" pitchFamily="2" charset="-79"/>
            </a:endParaRPr>
          </a:p>
        </p:txBody>
      </p:sp>
      <p:sp>
        <p:nvSpPr>
          <p:cNvPr id="45" name="Rectangle 44"/>
          <p:cNvSpPr/>
          <p:nvPr/>
        </p:nvSpPr>
        <p:spPr>
          <a:xfrm>
            <a:off x="7723116" y="4216945"/>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7</a:t>
            </a:r>
            <a:endParaRPr lang="en-US" sz="900" b="1" dirty="0">
              <a:latin typeface="Aharoni" pitchFamily="2" charset="-79"/>
              <a:cs typeface="Aharoni" pitchFamily="2" charset="-79"/>
            </a:endParaRPr>
          </a:p>
        </p:txBody>
      </p:sp>
      <p:sp>
        <p:nvSpPr>
          <p:cNvPr id="46" name="TextBox 45"/>
          <p:cNvSpPr txBox="1"/>
          <p:nvPr/>
        </p:nvSpPr>
        <p:spPr>
          <a:xfrm>
            <a:off x="6084506" y="1402698"/>
            <a:ext cx="936484" cy="276999"/>
          </a:xfrm>
          <a:prstGeom prst="rect">
            <a:avLst/>
          </a:prstGeom>
          <a:effectLst/>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n-US" sz="1050" dirty="0" smtClean="0">
                <a:latin typeface="Aharoni" pitchFamily="2" charset="-79"/>
                <a:cs typeface="Aharoni" pitchFamily="2" charset="-79"/>
              </a:rPr>
              <a:t>Shard </a:t>
            </a:r>
            <a:r>
              <a:rPr lang="en-US" sz="1200" dirty="0" smtClean="0">
                <a:latin typeface="Aharoni" pitchFamily="2" charset="-79"/>
                <a:cs typeface="Aharoni" pitchFamily="2" charset="-79"/>
              </a:rPr>
              <a:t>0</a:t>
            </a:r>
            <a:endParaRPr lang="en-US" sz="1050" dirty="0">
              <a:latin typeface="Aharoni" pitchFamily="2" charset="-79"/>
              <a:cs typeface="Aharoni" pitchFamily="2" charset="-79"/>
            </a:endParaRPr>
          </a:p>
        </p:txBody>
      </p:sp>
      <p:sp>
        <p:nvSpPr>
          <p:cNvPr id="47" name="TextBox 46"/>
          <p:cNvSpPr txBox="1"/>
          <p:nvPr/>
        </p:nvSpPr>
        <p:spPr>
          <a:xfrm>
            <a:off x="7543800" y="1409700"/>
            <a:ext cx="936484" cy="276999"/>
          </a:xfrm>
          <a:prstGeom prst="rect">
            <a:avLst/>
          </a:prstGeom>
          <a:effectLst/>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en-US" sz="1050" dirty="0" smtClean="0">
                <a:latin typeface="Aharoni" pitchFamily="2" charset="-79"/>
                <a:cs typeface="Aharoni" pitchFamily="2" charset="-79"/>
              </a:rPr>
              <a:t>Shard </a:t>
            </a:r>
            <a:r>
              <a:rPr lang="en-US" sz="1200" dirty="0" smtClean="0">
                <a:latin typeface="Aharoni" pitchFamily="2" charset="-79"/>
                <a:cs typeface="Aharoni" pitchFamily="2" charset="-79"/>
              </a:rPr>
              <a:t>1</a:t>
            </a:r>
            <a:endParaRPr lang="en-US" sz="1050" dirty="0">
              <a:latin typeface="Aharoni" pitchFamily="2" charset="-79"/>
              <a:cs typeface="Aharoni" pitchFamily="2" charset="-79"/>
            </a:endParaRPr>
          </a:p>
        </p:txBody>
      </p:sp>
      <p:sp>
        <p:nvSpPr>
          <p:cNvPr id="48" name="Rectangle 47"/>
          <p:cNvSpPr/>
          <p:nvPr/>
        </p:nvSpPr>
        <p:spPr>
          <a:xfrm>
            <a:off x="5972866" y="2533287"/>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400" b="1" dirty="0" smtClean="0">
                <a:latin typeface="Aharoni" pitchFamily="2" charset="-79"/>
                <a:cs typeface="Aharoni" pitchFamily="2" charset="-79"/>
              </a:rPr>
              <a:t>0</a:t>
            </a:r>
            <a:endParaRPr lang="en-US" sz="1400" b="1" dirty="0">
              <a:latin typeface="Aharoni" pitchFamily="2" charset="-79"/>
              <a:cs typeface="Aharoni" pitchFamily="2" charset="-79"/>
            </a:endParaRPr>
          </a:p>
        </p:txBody>
      </p:sp>
      <p:sp>
        <p:nvSpPr>
          <p:cNvPr id="49" name="Rectangle 48"/>
          <p:cNvSpPr/>
          <p:nvPr/>
        </p:nvSpPr>
        <p:spPr>
          <a:xfrm>
            <a:off x="5974058" y="3096174"/>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400" b="1" dirty="0" smtClean="0">
                <a:latin typeface="Aharoni" pitchFamily="2" charset="-79"/>
                <a:cs typeface="Aharoni" pitchFamily="2" charset="-79"/>
              </a:rPr>
              <a:t>5</a:t>
            </a:r>
            <a:endParaRPr lang="en-US" sz="1400" b="1" dirty="0">
              <a:latin typeface="Aharoni" pitchFamily="2" charset="-79"/>
              <a:cs typeface="Aharoni" pitchFamily="2" charset="-79"/>
            </a:endParaRPr>
          </a:p>
        </p:txBody>
      </p:sp>
      <p:sp>
        <p:nvSpPr>
          <p:cNvPr id="50" name="Rectangle 49"/>
          <p:cNvSpPr/>
          <p:nvPr/>
        </p:nvSpPr>
        <p:spPr>
          <a:xfrm>
            <a:off x="5972866" y="3376284"/>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400" b="1" dirty="0" smtClean="0">
                <a:latin typeface="Aharoni" pitchFamily="2" charset="-79"/>
                <a:cs typeface="Aharoni" pitchFamily="2" charset="-79"/>
              </a:rPr>
              <a:t>5</a:t>
            </a:r>
            <a:endParaRPr lang="en-US" sz="1400" b="1" dirty="0">
              <a:latin typeface="Aharoni" pitchFamily="2" charset="-79"/>
              <a:cs typeface="Aharoni" pitchFamily="2" charset="-79"/>
            </a:endParaRPr>
          </a:p>
        </p:txBody>
      </p:sp>
      <p:sp>
        <p:nvSpPr>
          <p:cNvPr id="51" name="Rectangle 50"/>
          <p:cNvSpPr/>
          <p:nvPr/>
        </p:nvSpPr>
        <p:spPr>
          <a:xfrm>
            <a:off x="5974058" y="3659061"/>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400" b="1" dirty="0" smtClean="0">
                <a:latin typeface="Aharoni" pitchFamily="2" charset="-79"/>
                <a:cs typeface="Aharoni" pitchFamily="2" charset="-79"/>
              </a:rPr>
              <a:t>6</a:t>
            </a:r>
            <a:endParaRPr lang="en-US" sz="1400" b="1" dirty="0">
              <a:latin typeface="Aharoni" pitchFamily="2" charset="-79"/>
              <a:cs typeface="Aharoni" pitchFamily="2" charset="-79"/>
            </a:endParaRPr>
          </a:p>
        </p:txBody>
      </p:sp>
      <p:sp>
        <p:nvSpPr>
          <p:cNvPr id="52" name="Rectangle 51"/>
          <p:cNvSpPr/>
          <p:nvPr/>
        </p:nvSpPr>
        <p:spPr>
          <a:xfrm>
            <a:off x="5972866" y="3939171"/>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400" b="1" dirty="0" smtClean="0">
                <a:latin typeface="Aharoni" pitchFamily="2" charset="-79"/>
                <a:cs typeface="Aharoni" pitchFamily="2" charset="-79"/>
              </a:rPr>
              <a:t>7</a:t>
            </a:r>
            <a:endParaRPr lang="en-US" sz="1400" b="1" dirty="0">
              <a:latin typeface="Aharoni" pitchFamily="2" charset="-79"/>
              <a:cs typeface="Aharoni" pitchFamily="2" charset="-79"/>
            </a:endParaRPr>
          </a:p>
        </p:txBody>
      </p:sp>
      <p:sp>
        <p:nvSpPr>
          <p:cNvPr id="53" name="Rectangle 52"/>
          <p:cNvSpPr/>
          <p:nvPr/>
        </p:nvSpPr>
        <p:spPr>
          <a:xfrm>
            <a:off x="7421677" y="2530953"/>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400" b="1" dirty="0" smtClean="0">
                <a:latin typeface="Aharoni" pitchFamily="2" charset="-79"/>
                <a:cs typeface="Aharoni" pitchFamily="2" charset="-79"/>
              </a:rPr>
              <a:t>0</a:t>
            </a:r>
            <a:endParaRPr lang="en-US" sz="1400" b="1" dirty="0">
              <a:latin typeface="Aharoni" pitchFamily="2" charset="-79"/>
              <a:cs typeface="Aharoni" pitchFamily="2" charset="-79"/>
            </a:endParaRPr>
          </a:p>
        </p:txBody>
      </p:sp>
      <p:sp>
        <p:nvSpPr>
          <p:cNvPr id="54" name="Rectangle 53"/>
          <p:cNvSpPr/>
          <p:nvPr/>
        </p:nvSpPr>
        <p:spPr>
          <a:xfrm>
            <a:off x="7422868" y="2811062"/>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400" b="1" dirty="0" smtClean="0">
                <a:latin typeface="Aharoni" pitchFamily="2" charset="-79"/>
                <a:cs typeface="Aharoni" pitchFamily="2" charset="-79"/>
              </a:rPr>
              <a:t>0</a:t>
            </a:r>
            <a:endParaRPr lang="en-US" sz="1400" b="1" dirty="0">
              <a:latin typeface="Aharoni" pitchFamily="2" charset="-79"/>
              <a:cs typeface="Aharoni" pitchFamily="2" charset="-79"/>
            </a:endParaRPr>
          </a:p>
        </p:txBody>
      </p:sp>
      <p:sp>
        <p:nvSpPr>
          <p:cNvPr id="55" name="Rectangle 54"/>
          <p:cNvSpPr/>
          <p:nvPr/>
        </p:nvSpPr>
        <p:spPr>
          <a:xfrm>
            <a:off x="7422868" y="3093840"/>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400" b="1" dirty="0" smtClean="0">
                <a:latin typeface="Aharoni" pitchFamily="2" charset="-79"/>
                <a:cs typeface="Aharoni" pitchFamily="2" charset="-79"/>
              </a:rPr>
              <a:t>1</a:t>
            </a:r>
            <a:endParaRPr lang="en-US" sz="1400" b="1" dirty="0">
              <a:latin typeface="Aharoni" pitchFamily="2" charset="-79"/>
              <a:cs typeface="Aharoni" pitchFamily="2" charset="-79"/>
            </a:endParaRPr>
          </a:p>
        </p:txBody>
      </p:sp>
      <p:sp>
        <p:nvSpPr>
          <p:cNvPr id="56" name="Rectangle 55"/>
          <p:cNvSpPr/>
          <p:nvPr/>
        </p:nvSpPr>
        <p:spPr>
          <a:xfrm>
            <a:off x="7422868" y="3656726"/>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400" b="1" dirty="0" smtClean="0">
                <a:latin typeface="Aharoni" pitchFamily="2" charset="-79"/>
                <a:cs typeface="Aharoni" pitchFamily="2" charset="-79"/>
              </a:rPr>
              <a:t>6</a:t>
            </a:r>
            <a:endParaRPr lang="en-US" sz="1400" b="1" dirty="0">
              <a:latin typeface="Aharoni" pitchFamily="2" charset="-79"/>
              <a:cs typeface="Aharoni" pitchFamily="2" charset="-79"/>
            </a:endParaRPr>
          </a:p>
        </p:txBody>
      </p:sp>
      <p:sp>
        <p:nvSpPr>
          <p:cNvPr id="57" name="Rectangle 56"/>
          <p:cNvSpPr/>
          <p:nvPr/>
        </p:nvSpPr>
        <p:spPr>
          <a:xfrm>
            <a:off x="7421677" y="3936836"/>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400" b="1" dirty="0" smtClean="0">
                <a:latin typeface="Aharoni" pitchFamily="2" charset="-79"/>
                <a:cs typeface="Aharoni" pitchFamily="2" charset="-79"/>
              </a:rPr>
              <a:t>7</a:t>
            </a:r>
            <a:endParaRPr lang="en-US" sz="1400" b="1" dirty="0">
              <a:latin typeface="Aharoni" pitchFamily="2" charset="-79"/>
              <a:cs typeface="Aharoni" pitchFamily="2" charset="-79"/>
            </a:endParaRPr>
          </a:p>
        </p:txBody>
      </p:sp>
      <p:sp>
        <p:nvSpPr>
          <p:cNvPr id="58" name="Rectangle 57"/>
          <p:cNvSpPr/>
          <p:nvPr/>
        </p:nvSpPr>
        <p:spPr>
          <a:xfrm>
            <a:off x="7420486" y="4214610"/>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400" b="1" dirty="0" smtClean="0">
                <a:latin typeface="Aharoni" pitchFamily="2" charset="-79"/>
                <a:cs typeface="Aharoni" pitchFamily="2" charset="-79"/>
              </a:rPr>
              <a:t>7</a:t>
            </a:r>
            <a:endParaRPr lang="en-US" sz="1400" b="1" dirty="0">
              <a:latin typeface="Aharoni" pitchFamily="2" charset="-79"/>
              <a:cs typeface="Aharoni" pitchFamily="2" charset="-79"/>
            </a:endParaRPr>
          </a:p>
        </p:txBody>
      </p:sp>
      <p:sp>
        <p:nvSpPr>
          <p:cNvPr id="59" name="Rectangle 58"/>
          <p:cNvSpPr/>
          <p:nvPr/>
        </p:nvSpPr>
        <p:spPr>
          <a:xfrm>
            <a:off x="6274304" y="4216945"/>
            <a:ext cx="292429"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7</a:t>
            </a:r>
            <a:endParaRPr lang="en-US" sz="900" b="1" dirty="0">
              <a:latin typeface="Aharoni" pitchFamily="2" charset="-79"/>
              <a:cs typeface="Aharoni" pitchFamily="2" charset="-79"/>
            </a:endParaRPr>
          </a:p>
        </p:txBody>
      </p:sp>
      <p:sp>
        <p:nvSpPr>
          <p:cNvPr id="60" name="Rectangle 59"/>
          <p:cNvSpPr/>
          <p:nvPr/>
        </p:nvSpPr>
        <p:spPr>
          <a:xfrm>
            <a:off x="5971674" y="4214610"/>
            <a:ext cx="292429"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400" b="1" dirty="0" smtClean="0">
                <a:latin typeface="Aharoni" pitchFamily="2" charset="-79"/>
                <a:cs typeface="Aharoni" pitchFamily="2" charset="-79"/>
              </a:rPr>
              <a:t>7</a:t>
            </a:r>
            <a:endParaRPr lang="en-US" sz="1400" b="1" dirty="0">
              <a:latin typeface="Aharoni" pitchFamily="2" charset="-79"/>
              <a:cs typeface="Aharoni" pitchFamily="2" charset="-79"/>
            </a:endParaRPr>
          </a:p>
        </p:txBody>
      </p:sp>
      <p:sp>
        <p:nvSpPr>
          <p:cNvPr id="61" name="Rectangle 60"/>
          <p:cNvSpPr/>
          <p:nvPr/>
        </p:nvSpPr>
        <p:spPr>
          <a:xfrm>
            <a:off x="7724306" y="3376284"/>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3</a:t>
            </a:r>
            <a:endParaRPr lang="en-US" sz="900" b="1" dirty="0">
              <a:latin typeface="Aharoni" pitchFamily="2" charset="-79"/>
              <a:cs typeface="Aharoni" pitchFamily="2" charset="-79"/>
            </a:endParaRPr>
          </a:p>
        </p:txBody>
      </p:sp>
      <p:sp>
        <p:nvSpPr>
          <p:cNvPr id="62" name="Rectangle 61"/>
          <p:cNvSpPr/>
          <p:nvPr/>
        </p:nvSpPr>
        <p:spPr>
          <a:xfrm>
            <a:off x="7724306" y="2533287"/>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0</a:t>
            </a:r>
            <a:endParaRPr lang="en-US" sz="900" b="1" dirty="0">
              <a:latin typeface="Aharoni" pitchFamily="2" charset="-79"/>
              <a:cs typeface="Aharoni" pitchFamily="2" charset="-79"/>
            </a:endParaRPr>
          </a:p>
        </p:txBody>
      </p:sp>
      <p:sp>
        <p:nvSpPr>
          <p:cNvPr id="63" name="Rectangle 62"/>
          <p:cNvSpPr/>
          <p:nvPr/>
        </p:nvSpPr>
        <p:spPr>
          <a:xfrm>
            <a:off x="7725498" y="2813397"/>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0</a:t>
            </a:r>
            <a:endParaRPr lang="en-US" sz="900" b="1" dirty="0">
              <a:latin typeface="Aharoni" pitchFamily="2" charset="-79"/>
              <a:cs typeface="Aharoni" pitchFamily="2" charset="-79"/>
            </a:endParaRPr>
          </a:p>
        </p:txBody>
      </p:sp>
      <p:sp>
        <p:nvSpPr>
          <p:cNvPr id="64" name="Rectangle 63"/>
          <p:cNvSpPr/>
          <p:nvPr/>
        </p:nvSpPr>
        <p:spPr>
          <a:xfrm>
            <a:off x="7421677" y="3373949"/>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400" b="1" dirty="0" smtClean="0">
                <a:latin typeface="Aharoni" pitchFamily="2" charset="-79"/>
                <a:cs typeface="Aharoni" pitchFamily="2" charset="-79"/>
              </a:rPr>
              <a:t>3</a:t>
            </a:r>
            <a:endParaRPr lang="en-US" sz="1400" b="1" dirty="0">
              <a:latin typeface="Aharoni" pitchFamily="2" charset="-79"/>
              <a:cs typeface="Aharoni" pitchFamily="2" charset="-79"/>
            </a:endParaRPr>
          </a:p>
        </p:txBody>
      </p:sp>
      <p:sp>
        <p:nvSpPr>
          <p:cNvPr id="65" name="Rectangle 64"/>
          <p:cNvSpPr/>
          <p:nvPr/>
        </p:nvSpPr>
        <p:spPr>
          <a:xfrm>
            <a:off x="6269539" y="2808728"/>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1</a:t>
            </a:r>
            <a:endParaRPr lang="en-US" sz="900" b="1" dirty="0">
              <a:latin typeface="Aharoni" pitchFamily="2" charset="-79"/>
              <a:cs typeface="Aharoni" pitchFamily="2" charset="-79"/>
            </a:endParaRPr>
          </a:p>
        </p:txBody>
      </p:sp>
      <p:sp>
        <p:nvSpPr>
          <p:cNvPr id="66" name="Rectangle 65"/>
          <p:cNvSpPr/>
          <p:nvPr/>
        </p:nvSpPr>
        <p:spPr>
          <a:xfrm>
            <a:off x="5974058" y="2813397"/>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400" b="1" dirty="0" smtClean="0">
                <a:latin typeface="Aharoni" pitchFamily="2" charset="-79"/>
                <a:cs typeface="Aharoni" pitchFamily="2" charset="-79"/>
              </a:rPr>
              <a:t>1</a:t>
            </a:r>
            <a:endParaRPr lang="en-US" sz="1400" b="1" dirty="0">
              <a:latin typeface="Aharoni" pitchFamily="2" charset="-79"/>
              <a:cs typeface="Aharoni" pitchFamily="2" charset="-79"/>
            </a:endParaRPr>
          </a:p>
        </p:txBody>
      </p:sp>
      <p:sp>
        <p:nvSpPr>
          <p:cNvPr id="67" name="Rectangle 66"/>
          <p:cNvSpPr/>
          <p:nvPr/>
        </p:nvSpPr>
        <p:spPr>
          <a:xfrm>
            <a:off x="6505248" y="4712194"/>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a:latin typeface="Aharoni" pitchFamily="2" charset="-79"/>
                <a:cs typeface="Aharoni" pitchFamily="2" charset="-79"/>
              </a:rPr>
              <a:t>0</a:t>
            </a:r>
            <a:endParaRPr lang="en-US" sz="900" b="1" dirty="0">
              <a:latin typeface="Aharoni" pitchFamily="2" charset="-79"/>
              <a:cs typeface="Aharoni" pitchFamily="2" charset="-79"/>
            </a:endParaRPr>
          </a:p>
        </p:txBody>
      </p:sp>
      <p:sp>
        <p:nvSpPr>
          <p:cNvPr id="68" name="Rectangle 67"/>
          <p:cNvSpPr/>
          <p:nvPr/>
        </p:nvSpPr>
        <p:spPr>
          <a:xfrm>
            <a:off x="6802040" y="4712194"/>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1</a:t>
            </a:r>
            <a:endParaRPr lang="en-US" sz="900" b="1" dirty="0">
              <a:latin typeface="Aharoni" pitchFamily="2" charset="-79"/>
              <a:cs typeface="Aharoni" pitchFamily="2" charset="-79"/>
            </a:endParaRPr>
          </a:p>
        </p:txBody>
      </p:sp>
      <p:sp>
        <p:nvSpPr>
          <p:cNvPr id="69" name="Rectangle 68"/>
          <p:cNvSpPr/>
          <p:nvPr/>
        </p:nvSpPr>
        <p:spPr>
          <a:xfrm>
            <a:off x="7098831" y="4712194"/>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a:latin typeface="Aharoni" pitchFamily="2" charset="-79"/>
                <a:cs typeface="Aharoni" pitchFamily="2" charset="-79"/>
              </a:rPr>
              <a:t>2</a:t>
            </a:r>
            <a:endParaRPr lang="en-US" sz="900" b="1" dirty="0">
              <a:latin typeface="Aharoni" pitchFamily="2" charset="-79"/>
              <a:cs typeface="Aharoni" pitchFamily="2" charset="-79"/>
            </a:endParaRPr>
          </a:p>
        </p:txBody>
      </p:sp>
      <p:sp>
        <p:nvSpPr>
          <p:cNvPr id="70" name="Rectangle 69"/>
          <p:cNvSpPr/>
          <p:nvPr/>
        </p:nvSpPr>
        <p:spPr>
          <a:xfrm>
            <a:off x="7395623" y="4712194"/>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3</a:t>
            </a:r>
            <a:endParaRPr lang="en-US" sz="900" b="1" dirty="0">
              <a:latin typeface="Aharoni" pitchFamily="2" charset="-79"/>
              <a:cs typeface="Aharoni" pitchFamily="2" charset="-79"/>
            </a:endParaRPr>
          </a:p>
        </p:txBody>
      </p:sp>
      <p:sp>
        <p:nvSpPr>
          <p:cNvPr id="71" name="Rectangle 70"/>
          <p:cNvSpPr/>
          <p:nvPr/>
        </p:nvSpPr>
        <p:spPr>
          <a:xfrm>
            <a:off x="7691625" y="4712194"/>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a:latin typeface="Aharoni" pitchFamily="2" charset="-79"/>
                <a:cs typeface="Aharoni" pitchFamily="2" charset="-79"/>
              </a:rPr>
              <a:t>4</a:t>
            </a:r>
            <a:endParaRPr lang="en-US" sz="900" b="1" dirty="0">
              <a:latin typeface="Aharoni" pitchFamily="2" charset="-79"/>
              <a:cs typeface="Aharoni" pitchFamily="2" charset="-79"/>
            </a:endParaRPr>
          </a:p>
        </p:txBody>
      </p:sp>
      <p:sp>
        <p:nvSpPr>
          <p:cNvPr id="72" name="Rectangle 71"/>
          <p:cNvSpPr/>
          <p:nvPr/>
        </p:nvSpPr>
        <p:spPr>
          <a:xfrm>
            <a:off x="7993942" y="4712194"/>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5</a:t>
            </a:r>
            <a:endParaRPr lang="en-US" sz="900" b="1" dirty="0">
              <a:latin typeface="Aharoni" pitchFamily="2" charset="-79"/>
              <a:cs typeface="Aharoni" pitchFamily="2" charset="-79"/>
            </a:endParaRPr>
          </a:p>
        </p:txBody>
      </p:sp>
      <p:sp>
        <p:nvSpPr>
          <p:cNvPr id="73" name="Rectangle 72"/>
          <p:cNvSpPr/>
          <p:nvPr/>
        </p:nvSpPr>
        <p:spPr>
          <a:xfrm>
            <a:off x="8289944" y="4712194"/>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a:latin typeface="Aharoni" pitchFamily="2" charset="-79"/>
                <a:cs typeface="Aharoni" pitchFamily="2" charset="-79"/>
              </a:rPr>
              <a:t>6</a:t>
            </a:r>
            <a:endParaRPr lang="en-US" sz="900" b="1" dirty="0">
              <a:latin typeface="Aharoni" pitchFamily="2" charset="-79"/>
              <a:cs typeface="Aharoni" pitchFamily="2" charset="-79"/>
            </a:endParaRPr>
          </a:p>
        </p:txBody>
      </p:sp>
      <p:sp>
        <p:nvSpPr>
          <p:cNvPr id="74" name="Rectangle 73"/>
          <p:cNvSpPr/>
          <p:nvPr/>
        </p:nvSpPr>
        <p:spPr>
          <a:xfrm>
            <a:off x="8579632" y="4712194"/>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a:latin typeface="Aharoni" pitchFamily="2" charset="-79"/>
                <a:cs typeface="Aharoni" pitchFamily="2" charset="-79"/>
              </a:rPr>
              <a:t>7</a:t>
            </a:r>
            <a:endParaRPr lang="en-US" sz="900" b="1" dirty="0">
              <a:latin typeface="Aharoni" pitchFamily="2" charset="-79"/>
              <a:cs typeface="Aharoni" pitchFamily="2" charset="-79"/>
            </a:endParaRPr>
          </a:p>
        </p:txBody>
      </p:sp>
      <p:sp>
        <p:nvSpPr>
          <p:cNvPr id="75" name="TextBox 74"/>
          <p:cNvSpPr txBox="1"/>
          <p:nvPr/>
        </p:nvSpPr>
        <p:spPr>
          <a:xfrm>
            <a:off x="5600700" y="4724400"/>
            <a:ext cx="992235" cy="228705"/>
          </a:xfrm>
          <a:prstGeom prst="rect">
            <a:avLst/>
          </a:prstGeom>
          <a:noFill/>
          <a:effectLst/>
        </p:spPr>
        <p:txBody>
          <a:bodyPr wrap="square" rtlCol="0">
            <a:spAutoFit/>
          </a:bodyPr>
          <a:lstStyle/>
          <a:p>
            <a:r>
              <a:rPr lang="en-US" sz="900" b="1" dirty="0" err="1" smtClean="0">
                <a:latin typeface="Aharoni" pitchFamily="2" charset="-79"/>
                <a:cs typeface="Aharoni" pitchFamily="2" charset="-79"/>
              </a:rPr>
              <a:t>VertexValues</a:t>
            </a:r>
            <a:endParaRPr lang="en-US" sz="900" b="1" dirty="0">
              <a:latin typeface="Aharoni" pitchFamily="2" charset="-79"/>
              <a:cs typeface="Aharoni" pitchFamily="2" charset="-79"/>
            </a:endParaRPr>
          </a:p>
        </p:txBody>
      </p:sp>
      <p:sp>
        <p:nvSpPr>
          <p:cNvPr id="76" name="TextBox 75"/>
          <p:cNvSpPr txBox="1"/>
          <p:nvPr/>
        </p:nvSpPr>
        <p:spPr>
          <a:xfrm rot="5400000">
            <a:off x="7750206" y="2080138"/>
            <a:ext cx="823711" cy="230832"/>
          </a:xfrm>
          <a:prstGeom prst="rect">
            <a:avLst/>
          </a:prstGeom>
          <a:noFill/>
          <a:effectLst/>
        </p:spPr>
        <p:txBody>
          <a:bodyPr wrap="square" rtlCol="0">
            <a:spAutoFit/>
          </a:bodyPr>
          <a:lstStyle/>
          <a:p>
            <a:pPr algn="ctr"/>
            <a:r>
              <a:rPr lang="en-US" sz="900" b="1" dirty="0" err="1" smtClean="0">
                <a:latin typeface="Aharoni" pitchFamily="2" charset="-79"/>
                <a:cs typeface="Aharoni" pitchFamily="2" charset="-79"/>
              </a:rPr>
              <a:t>EdgeValue</a:t>
            </a:r>
            <a:endParaRPr lang="en-US" sz="900" b="1" dirty="0">
              <a:latin typeface="Aharoni" pitchFamily="2" charset="-79"/>
              <a:cs typeface="Aharoni" pitchFamily="2" charset="-79"/>
            </a:endParaRPr>
          </a:p>
        </p:txBody>
      </p:sp>
      <p:sp>
        <p:nvSpPr>
          <p:cNvPr id="77" name="TextBox 76"/>
          <p:cNvSpPr txBox="1"/>
          <p:nvPr/>
        </p:nvSpPr>
        <p:spPr>
          <a:xfrm rot="5400000">
            <a:off x="8014154" y="2159090"/>
            <a:ext cx="905416" cy="230832"/>
          </a:xfrm>
          <a:prstGeom prst="rect">
            <a:avLst/>
          </a:prstGeom>
          <a:noFill/>
          <a:effectLst/>
        </p:spPr>
        <p:txBody>
          <a:bodyPr wrap="square" rtlCol="0">
            <a:spAutoFit/>
          </a:bodyPr>
          <a:lstStyle/>
          <a:p>
            <a:r>
              <a:rPr lang="en-US" sz="900" b="1" dirty="0" err="1" smtClean="0">
                <a:latin typeface="Aharoni" pitchFamily="2" charset="-79"/>
                <a:cs typeface="Aharoni" pitchFamily="2" charset="-79"/>
              </a:rPr>
              <a:t>DestIndex</a:t>
            </a:r>
            <a:endParaRPr lang="en-US" sz="900" b="1" dirty="0">
              <a:latin typeface="Aharoni" pitchFamily="2" charset="-79"/>
              <a:cs typeface="Aharoni" pitchFamily="2" charset="-79"/>
            </a:endParaRPr>
          </a:p>
        </p:txBody>
      </p:sp>
      <p:sp>
        <p:nvSpPr>
          <p:cNvPr id="78" name="TextBox 77"/>
          <p:cNvSpPr txBox="1"/>
          <p:nvPr/>
        </p:nvSpPr>
        <p:spPr>
          <a:xfrm rot="5400000">
            <a:off x="7436679" y="2203165"/>
            <a:ext cx="841166" cy="230832"/>
          </a:xfrm>
          <a:prstGeom prst="rect">
            <a:avLst/>
          </a:prstGeom>
          <a:noFill/>
          <a:effectLst/>
        </p:spPr>
        <p:txBody>
          <a:bodyPr wrap="square" rtlCol="0">
            <a:spAutoFit/>
          </a:bodyPr>
          <a:lstStyle/>
          <a:p>
            <a:r>
              <a:rPr lang="en-US" sz="900" b="1" dirty="0" err="1" smtClean="0">
                <a:latin typeface="Aharoni" pitchFamily="2" charset="-79"/>
                <a:cs typeface="Aharoni" pitchFamily="2" charset="-79"/>
              </a:rPr>
              <a:t>SrcValue</a:t>
            </a:r>
            <a:endParaRPr lang="en-US" sz="900" b="1" dirty="0">
              <a:latin typeface="Aharoni" pitchFamily="2" charset="-79"/>
              <a:cs typeface="Aharoni" pitchFamily="2" charset="-79"/>
            </a:endParaRPr>
          </a:p>
        </p:txBody>
      </p:sp>
      <p:sp>
        <p:nvSpPr>
          <p:cNvPr id="79" name="TextBox 78"/>
          <p:cNvSpPr txBox="1"/>
          <p:nvPr/>
        </p:nvSpPr>
        <p:spPr>
          <a:xfrm rot="5400000">
            <a:off x="7144240" y="2152704"/>
            <a:ext cx="816444" cy="230832"/>
          </a:xfrm>
          <a:prstGeom prst="rect">
            <a:avLst/>
          </a:prstGeom>
          <a:noFill/>
          <a:effectLst/>
        </p:spPr>
        <p:txBody>
          <a:bodyPr wrap="square" rtlCol="0">
            <a:spAutoFit/>
          </a:bodyPr>
          <a:lstStyle/>
          <a:p>
            <a:r>
              <a:rPr lang="en-US" sz="900" b="1" dirty="0" err="1" smtClean="0">
                <a:latin typeface="Aharoni" pitchFamily="2" charset="-79"/>
                <a:cs typeface="Aharoni" pitchFamily="2" charset="-79"/>
              </a:rPr>
              <a:t>SrcIndex</a:t>
            </a:r>
            <a:endParaRPr lang="en-US" sz="900" b="1" dirty="0">
              <a:latin typeface="Aharoni" pitchFamily="2" charset="-79"/>
              <a:cs typeface="Aharoni" pitchFamily="2" charset="-79"/>
            </a:endParaRPr>
          </a:p>
        </p:txBody>
      </p:sp>
      <p:sp>
        <p:nvSpPr>
          <p:cNvPr id="80" name="TextBox 79"/>
          <p:cNvSpPr txBox="1"/>
          <p:nvPr/>
        </p:nvSpPr>
        <p:spPr>
          <a:xfrm rot="5400000">
            <a:off x="6302406" y="2080138"/>
            <a:ext cx="823711" cy="230832"/>
          </a:xfrm>
          <a:prstGeom prst="rect">
            <a:avLst/>
          </a:prstGeom>
          <a:noFill/>
          <a:effectLst/>
        </p:spPr>
        <p:txBody>
          <a:bodyPr wrap="square" rtlCol="0">
            <a:spAutoFit/>
          </a:bodyPr>
          <a:lstStyle/>
          <a:p>
            <a:pPr algn="ctr"/>
            <a:r>
              <a:rPr lang="en-US" sz="900" b="1" dirty="0" err="1" smtClean="0">
                <a:latin typeface="Aharoni" pitchFamily="2" charset="-79"/>
                <a:cs typeface="Aharoni" pitchFamily="2" charset="-79"/>
              </a:rPr>
              <a:t>EdgeValue</a:t>
            </a:r>
            <a:endParaRPr lang="en-US" sz="900" b="1" dirty="0">
              <a:latin typeface="Aharoni" pitchFamily="2" charset="-79"/>
              <a:cs typeface="Aharoni" pitchFamily="2" charset="-79"/>
            </a:endParaRPr>
          </a:p>
        </p:txBody>
      </p:sp>
      <p:sp>
        <p:nvSpPr>
          <p:cNvPr id="81" name="TextBox 80"/>
          <p:cNvSpPr txBox="1"/>
          <p:nvPr/>
        </p:nvSpPr>
        <p:spPr>
          <a:xfrm rot="5400000">
            <a:off x="6566354" y="2159090"/>
            <a:ext cx="905416" cy="230832"/>
          </a:xfrm>
          <a:prstGeom prst="rect">
            <a:avLst/>
          </a:prstGeom>
          <a:noFill/>
          <a:effectLst/>
        </p:spPr>
        <p:txBody>
          <a:bodyPr wrap="square" rtlCol="0">
            <a:spAutoFit/>
          </a:bodyPr>
          <a:lstStyle/>
          <a:p>
            <a:r>
              <a:rPr lang="en-US" sz="900" b="1" dirty="0" err="1" smtClean="0">
                <a:latin typeface="Aharoni" pitchFamily="2" charset="-79"/>
                <a:cs typeface="Aharoni" pitchFamily="2" charset="-79"/>
              </a:rPr>
              <a:t>DestIndex</a:t>
            </a:r>
            <a:endParaRPr lang="en-US" sz="900" b="1" dirty="0">
              <a:latin typeface="Aharoni" pitchFamily="2" charset="-79"/>
              <a:cs typeface="Aharoni" pitchFamily="2" charset="-79"/>
            </a:endParaRPr>
          </a:p>
        </p:txBody>
      </p:sp>
      <p:sp>
        <p:nvSpPr>
          <p:cNvPr id="82" name="TextBox 81"/>
          <p:cNvSpPr txBox="1"/>
          <p:nvPr/>
        </p:nvSpPr>
        <p:spPr>
          <a:xfrm rot="5400000">
            <a:off x="5988879" y="2203165"/>
            <a:ext cx="841166" cy="230832"/>
          </a:xfrm>
          <a:prstGeom prst="rect">
            <a:avLst/>
          </a:prstGeom>
          <a:noFill/>
          <a:effectLst/>
        </p:spPr>
        <p:txBody>
          <a:bodyPr wrap="square" rtlCol="0">
            <a:spAutoFit/>
          </a:bodyPr>
          <a:lstStyle/>
          <a:p>
            <a:r>
              <a:rPr lang="en-US" sz="900" b="1" dirty="0" err="1" smtClean="0">
                <a:latin typeface="Aharoni" pitchFamily="2" charset="-79"/>
                <a:cs typeface="Aharoni" pitchFamily="2" charset="-79"/>
              </a:rPr>
              <a:t>SrcValue</a:t>
            </a:r>
            <a:endParaRPr lang="en-US" sz="900" b="1" dirty="0">
              <a:latin typeface="Aharoni" pitchFamily="2" charset="-79"/>
              <a:cs typeface="Aharoni" pitchFamily="2" charset="-79"/>
            </a:endParaRPr>
          </a:p>
        </p:txBody>
      </p:sp>
      <p:sp>
        <p:nvSpPr>
          <p:cNvPr id="83" name="TextBox 82"/>
          <p:cNvSpPr txBox="1"/>
          <p:nvPr/>
        </p:nvSpPr>
        <p:spPr>
          <a:xfrm rot="5400000">
            <a:off x="5696440" y="2152704"/>
            <a:ext cx="816444" cy="230832"/>
          </a:xfrm>
          <a:prstGeom prst="rect">
            <a:avLst/>
          </a:prstGeom>
          <a:noFill/>
          <a:effectLst/>
        </p:spPr>
        <p:txBody>
          <a:bodyPr wrap="square" rtlCol="0">
            <a:spAutoFit/>
          </a:bodyPr>
          <a:lstStyle/>
          <a:p>
            <a:r>
              <a:rPr lang="en-US" sz="900" b="1" dirty="0" err="1" smtClean="0">
                <a:latin typeface="Aharoni" pitchFamily="2" charset="-79"/>
                <a:cs typeface="Aharoni" pitchFamily="2" charset="-79"/>
              </a:rPr>
              <a:t>SrcIndex</a:t>
            </a:r>
            <a:endParaRPr lang="en-US" sz="900" b="1" dirty="0">
              <a:latin typeface="Aharoni" pitchFamily="2" charset="-79"/>
              <a:cs typeface="Aharoni" pitchFamily="2" charset="-79"/>
            </a:endParaRPr>
          </a:p>
        </p:txBody>
      </p:sp>
      <p:sp>
        <p:nvSpPr>
          <p:cNvPr id="84" name="Rectangle 83"/>
          <p:cNvSpPr/>
          <p:nvPr/>
        </p:nvSpPr>
        <p:spPr>
          <a:xfrm rot="16200000">
            <a:off x="6858000" y="5143500"/>
            <a:ext cx="495300" cy="11811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vert="vert" rtlCol="0" anchor="ctr"/>
          <a:lstStyle/>
          <a:p>
            <a:pPr algn="ctr"/>
            <a:r>
              <a:rPr lang="en-US" sz="1200" dirty="0" smtClean="0">
                <a:latin typeface="Aharoni" pitchFamily="2" charset="-79"/>
                <a:cs typeface="Aharoni" pitchFamily="2" charset="-79"/>
              </a:rPr>
              <a:t>Block Shared Memory</a:t>
            </a:r>
            <a:endParaRPr lang="en-US" sz="1200" dirty="0">
              <a:latin typeface="Aharoni" pitchFamily="2" charset="-79"/>
              <a:cs typeface="Aharoni" pitchFamily="2" charset="-79"/>
            </a:endParaRPr>
          </a:p>
        </p:txBody>
      </p:sp>
      <p:sp>
        <p:nvSpPr>
          <p:cNvPr id="85" name="TextBox 84"/>
          <p:cNvSpPr txBox="1"/>
          <p:nvPr/>
        </p:nvSpPr>
        <p:spPr>
          <a:xfrm>
            <a:off x="419100" y="1485900"/>
            <a:ext cx="4914900" cy="800219"/>
          </a:xfrm>
          <a:prstGeom prst="rect">
            <a:avLst/>
          </a:prstGeom>
          <a:noFill/>
        </p:spPr>
        <p:txBody>
          <a:bodyPr wrap="square" rtlCol="0">
            <a:spAutoFit/>
          </a:bodyPr>
          <a:lstStyle/>
          <a:p>
            <a:r>
              <a:rPr lang="en-US" sz="1400" dirty="0" smtClean="0">
                <a:latin typeface="Aharoni" pitchFamily="2" charset="-79"/>
                <a:cs typeface="Aharoni" pitchFamily="2" charset="-79"/>
              </a:rPr>
              <a:t> </a:t>
            </a:r>
            <a:r>
              <a:rPr lang="en-US" dirty="0" smtClean="0">
                <a:latin typeface="Aharoni" pitchFamily="2" charset="-79"/>
                <a:cs typeface="Aharoni" pitchFamily="2" charset="-79"/>
              </a:rPr>
              <a:t>1.</a:t>
            </a:r>
            <a:r>
              <a:rPr lang="en-US" sz="1400" dirty="0" smtClean="0">
                <a:latin typeface="Aharoni" pitchFamily="2" charset="-79"/>
                <a:cs typeface="Aharoni" pitchFamily="2" charset="-79"/>
              </a:rPr>
              <a:t> Threads fetch corresponding </a:t>
            </a:r>
            <a:r>
              <a:rPr lang="en-US" sz="1400" i="1" dirty="0" err="1" smtClean="0">
                <a:latin typeface="Aharoni" pitchFamily="2" charset="-79"/>
                <a:cs typeface="Aharoni" pitchFamily="2" charset="-79"/>
              </a:rPr>
              <a:t>VertexValue</a:t>
            </a:r>
            <a:r>
              <a:rPr lang="en-US" sz="1400" dirty="0" smtClean="0">
                <a:latin typeface="Aharoni" pitchFamily="2" charset="-79"/>
                <a:cs typeface="Aharoni" pitchFamily="2" charset="-79"/>
              </a:rPr>
              <a:t> array content into block shared memory. Load requests </a:t>
            </a:r>
            <a:r>
              <a:rPr lang="en-US" sz="1400" dirty="0" smtClean="0">
                <a:solidFill>
                  <a:schemeClr val="accent3">
                    <a:lumMod val="50000"/>
                  </a:schemeClr>
                </a:solidFill>
                <a:latin typeface="Aharoni" pitchFamily="2" charset="-79"/>
                <a:cs typeface="Aharoni" pitchFamily="2" charset="-79"/>
              </a:rPr>
              <a:t>coalesce</a:t>
            </a:r>
            <a:r>
              <a:rPr lang="en-US" sz="1400" dirty="0" smtClean="0">
                <a:latin typeface="Aharoni" pitchFamily="2" charset="-79"/>
                <a:cs typeface="Aharoni" pitchFamily="2" charset="-79"/>
              </a:rPr>
              <a:t> into minimum number of transactions.</a:t>
            </a:r>
          </a:p>
        </p:txBody>
      </p:sp>
      <p:sp>
        <p:nvSpPr>
          <p:cNvPr id="96" name="TextBox 95"/>
          <p:cNvSpPr txBox="1"/>
          <p:nvPr/>
        </p:nvSpPr>
        <p:spPr>
          <a:xfrm>
            <a:off x="419100" y="2552700"/>
            <a:ext cx="4914900" cy="584775"/>
          </a:xfrm>
          <a:prstGeom prst="rect">
            <a:avLst/>
          </a:prstGeom>
          <a:noFill/>
        </p:spPr>
        <p:txBody>
          <a:bodyPr wrap="square" rtlCol="0">
            <a:spAutoFit/>
          </a:bodyPr>
          <a:lstStyle/>
          <a:p>
            <a:r>
              <a:rPr lang="en-US" sz="1400" dirty="0" smtClean="0">
                <a:latin typeface="Aharoni" pitchFamily="2" charset="-79"/>
                <a:cs typeface="Aharoni" pitchFamily="2" charset="-79"/>
              </a:rPr>
              <a:t> </a:t>
            </a:r>
            <a:r>
              <a:rPr lang="en-US" dirty="0" smtClean="0">
                <a:latin typeface="Aharoni" pitchFamily="2" charset="-79"/>
                <a:cs typeface="Aharoni" pitchFamily="2" charset="-79"/>
              </a:rPr>
              <a:t>2.</a:t>
            </a:r>
            <a:r>
              <a:rPr lang="en-US" sz="1400" dirty="0" smtClean="0">
                <a:latin typeface="Aharoni" pitchFamily="2" charset="-79"/>
                <a:cs typeface="Aharoni" pitchFamily="2" charset="-79"/>
              </a:rPr>
              <a:t> Using fetched values, consecutive block threads process consecutive shard edges, </a:t>
            </a:r>
            <a:r>
              <a:rPr lang="en-US" sz="1400" dirty="0" smtClean="0">
                <a:solidFill>
                  <a:schemeClr val="accent3">
                    <a:lumMod val="50000"/>
                  </a:schemeClr>
                </a:solidFill>
                <a:latin typeface="Aharoni" pitchFamily="2" charset="-79"/>
                <a:cs typeface="Aharoni" pitchFamily="2" charset="-79"/>
              </a:rPr>
              <a:t>coalescing</a:t>
            </a:r>
            <a:r>
              <a:rPr lang="en-US" sz="1400" dirty="0" smtClean="0">
                <a:latin typeface="Aharoni" pitchFamily="2" charset="-79"/>
                <a:cs typeface="Aharoni" pitchFamily="2" charset="-79"/>
              </a:rPr>
              <a:t> accesses.</a:t>
            </a:r>
          </a:p>
        </p:txBody>
      </p:sp>
      <p:cxnSp>
        <p:nvCxnSpPr>
          <p:cNvPr id="145" name="Curved Connector 144"/>
          <p:cNvCxnSpPr/>
          <p:nvPr/>
        </p:nvCxnSpPr>
        <p:spPr>
          <a:xfrm flipV="1">
            <a:off x="6286500" y="2667000"/>
            <a:ext cx="1028700" cy="1"/>
          </a:xfrm>
          <a:prstGeom prst="curved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51" name="Curved Connector 150"/>
          <p:cNvCxnSpPr/>
          <p:nvPr/>
        </p:nvCxnSpPr>
        <p:spPr>
          <a:xfrm flipV="1">
            <a:off x="6286500" y="2933700"/>
            <a:ext cx="1028700" cy="1"/>
          </a:xfrm>
          <a:prstGeom prst="curved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52" name="Curved Connector 151"/>
          <p:cNvCxnSpPr/>
          <p:nvPr/>
        </p:nvCxnSpPr>
        <p:spPr>
          <a:xfrm flipV="1">
            <a:off x="6286500" y="3238500"/>
            <a:ext cx="1028700" cy="1"/>
          </a:xfrm>
          <a:prstGeom prst="curved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53" name="Curved Connector 152"/>
          <p:cNvCxnSpPr/>
          <p:nvPr/>
        </p:nvCxnSpPr>
        <p:spPr>
          <a:xfrm flipV="1">
            <a:off x="6286500" y="3505200"/>
            <a:ext cx="1028700" cy="1"/>
          </a:xfrm>
          <a:prstGeom prst="curved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54" name="Curved Connector 153"/>
          <p:cNvCxnSpPr/>
          <p:nvPr/>
        </p:nvCxnSpPr>
        <p:spPr>
          <a:xfrm flipV="1">
            <a:off x="6286500" y="3771900"/>
            <a:ext cx="1028700" cy="1"/>
          </a:xfrm>
          <a:prstGeom prst="curved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55" name="Curved Connector 154"/>
          <p:cNvCxnSpPr/>
          <p:nvPr/>
        </p:nvCxnSpPr>
        <p:spPr>
          <a:xfrm flipV="1">
            <a:off x="6286500" y="4076700"/>
            <a:ext cx="1028700" cy="1"/>
          </a:xfrm>
          <a:prstGeom prst="curved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56" name="Curved Connector 155"/>
          <p:cNvCxnSpPr/>
          <p:nvPr/>
        </p:nvCxnSpPr>
        <p:spPr>
          <a:xfrm flipV="1">
            <a:off x="6286500" y="4343400"/>
            <a:ext cx="1028700" cy="1"/>
          </a:xfrm>
          <a:prstGeom prst="curved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157" name="TextBox 156"/>
          <p:cNvSpPr txBox="1"/>
          <p:nvPr/>
        </p:nvSpPr>
        <p:spPr>
          <a:xfrm>
            <a:off x="419100" y="3314700"/>
            <a:ext cx="4914900" cy="861774"/>
          </a:xfrm>
          <a:prstGeom prst="rect">
            <a:avLst/>
          </a:prstGeom>
          <a:noFill/>
        </p:spPr>
        <p:txBody>
          <a:bodyPr wrap="square" rtlCol="0">
            <a:spAutoFit/>
          </a:bodyPr>
          <a:lstStyle/>
          <a:p>
            <a:r>
              <a:rPr lang="en-US" sz="1400" dirty="0" smtClean="0">
                <a:latin typeface="Aharoni" pitchFamily="2" charset="-79"/>
                <a:cs typeface="Aharoni" pitchFamily="2" charset="-79"/>
              </a:rPr>
              <a:t> </a:t>
            </a:r>
            <a:r>
              <a:rPr lang="en-US" dirty="0" smtClean="0">
                <a:latin typeface="Aharoni" pitchFamily="2" charset="-79"/>
                <a:cs typeface="Aharoni" pitchFamily="2" charset="-79"/>
              </a:rPr>
              <a:t>3.</a:t>
            </a:r>
            <a:r>
              <a:rPr lang="en-US" sz="1400" dirty="0" smtClean="0">
                <a:latin typeface="Aharoni" pitchFamily="2" charset="-79"/>
                <a:cs typeface="Aharoni" pitchFamily="2" charset="-79"/>
              </a:rPr>
              <a:t> Block threads write back updated shared memory elements into </a:t>
            </a:r>
            <a:r>
              <a:rPr lang="en-US" sz="1400" i="1" dirty="0" err="1" smtClean="0">
                <a:latin typeface="Aharoni" pitchFamily="2" charset="-79"/>
                <a:cs typeface="Aharoni" pitchFamily="2" charset="-79"/>
              </a:rPr>
              <a:t>VertexValue</a:t>
            </a:r>
            <a:r>
              <a:rPr lang="en-US" sz="1400" i="1" dirty="0" smtClean="0">
                <a:latin typeface="Aharoni" pitchFamily="2" charset="-79"/>
                <a:cs typeface="Aharoni" pitchFamily="2" charset="-79"/>
              </a:rPr>
              <a:t> </a:t>
            </a:r>
            <a:r>
              <a:rPr lang="en-US" sz="1400" dirty="0" smtClean="0">
                <a:latin typeface="Aharoni" pitchFamily="2" charset="-79"/>
                <a:cs typeface="Aharoni" pitchFamily="2" charset="-79"/>
              </a:rPr>
              <a:t>array. Global memory stores are </a:t>
            </a:r>
            <a:r>
              <a:rPr lang="en-US" sz="1400" dirty="0" smtClean="0">
                <a:solidFill>
                  <a:schemeClr val="accent3">
                    <a:lumMod val="50000"/>
                  </a:schemeClr>
                </a:solidFill>
                <a:latin typeface="Aharoni" pitchFamily="2" charset="-79"/>
                <a:cs typeface="Aharoni" pitchFamily="2" charset="-79"/>
              </a:rPr>
              <a:t>coalesced</a:t>
            </a:r>
            <a:r>
              <a:rPr lang="en-US" sz="1400" dirty="0" smtClean="0">
                <a:latin typeface="Aharoni" pitchFamily="2" charset="-79"/>
                <a:cs typeface="Aharoni" pitchFamily="2" charset="-79"/>
              </a:rPr>
              <a:t>, similar to step </a:t>
            </a:r>
            <a:r>
              <a:rPr lang="en-US" dirty="0" smtClean="0">
                <a:latin typeface="Aharoni" pitchFamily="2" charset="-79"/>
                <a:cs typeface="Aharoni" pitchFamily="2" charset="-79"/>
              </a:rPr>
              <a:t>1</a:t>
            </a:r>
            <a:r>
              <a:rPr lang="en-US" sz="1400" dirty="0" smtClean="0">
                <a:latin typeface="Aharoni" pitchFamily="2" charset="-79"/>
                <a:cs typeface="Aharoni" pitchFamily="2" charset="-79"/>
              </a:rPr>
              <a:t>.</a:t>
            </a:r>
          </a:p>
        </p:txBody>
      </p:sp>
      <p:cxnSp>
        <p:nvCxnSpPr>
          <p:cNvPr id="162" name="Curved Connector 161"/>
          <p:cNvCxnSpPr>
            <a:endCxn id="70" idx="2"/>
          </p:cNvCxnSpPr>
          <p:nvPr/>
        </p:nvCxnSpPr>
        <p:spPr>
          <a:xfrm rot="16200000" flipV="1">
            <a:off x="7317049" y="5221548"/>
            <a:ext cx="491429" cy="38275"/>
          </a:xfrm>
          <a:prstGeom prst="curved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69" name="Curved Connector 168"/>
          <p:cNvCxnSpPr/>
          <p:nvPr/>
        </p:nvCxnSpPr>
        <p:spPr>
          <a:xfrm rot="16200000" flipV="1">
            <a:off x="7010400" y="5219700"/>
            <a:ext cx="495300" cy="38100"/>
          </a:xfrm>
          <a:prstGeom prst="curved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71" name="Curved Connector 170"/>
          <p:cNvCxnSpPr/>
          <p:nvPr/>
        </p:nvCxnSpPr>
        <p:spPr>
          <a:xfrm rot="16200000" flipV="1">
            <a:off x="6705600" y="5219700"/>
            <a:ext cx="495300" cy="38100"/>
          </a:xfrm>
          <a:prstGeom prst="curved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72" name="Curved Connector 171"/>
          <p:cNvCxnSpPr/>
          <p:nvPr/>
        </p:nvCxnSpPr>
        <p:spPr>
          <a:xfrm rot="16200000" flipV="1">
            <a:off x="6400800" y="5219700"/>
            <a:ext cx="495300" cy="38100"/>
          </a:xfrm>
          <a:prstGeom prst="curved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177" name="TextBox 176"/>
          <p:cNvSpPr txBox="1"/>
          <p:nvPr/>
        </p:nvSpPr>
        <p:spPr>
          <a:xfrm>
            <a:off x="381000" y="4419600"/>
            <a:ext cx="4914900" cy="1231106"/>
          </a:xfrm>
          <a:prstGeom prst="rect">
            <a:avLst/>
          </a:prstGeom>
          <a:noFill/>
        </p:spPr>
        <p:txBody>
          <a:bodyPr wrap="square" rtlCol="0">
            <a:spAutoFit/>
          </a:bodyPr>
          <a:lstStyle/>
          <a:p>
            <a:r>
              <a:rPr lang="en-US" sz="1400" dirty="0" smtClean="0">
                <a:latin typeface="Aharoni" pitchFamily="2" charset="-79"/>
                <a:cs typeface="Aharoni" pitchFamily="2" charset="-79"/>
              </a:rPr>
              <a:t> </a:t>
            </a:r>
            <a:r>
              <a:rPr lang="en-US" dirty="0" smtClean="0">
                <a:latin typeface="Aharoni" pitchFamily="2" charset="-79"/>
                <a:cs typeface="Aharoni" pitchFamily="2" charset="-79"/>
              </a:rPr>
              <a:t>4.</a:t>
            </a:r>
            <a:r>
              <a:rPr lang="en-US" sz="1400" dirty="0" smtClean="0">
                <a:latin typeface="Aharoni" pitchFamily="2" charset="-79"/>
                <a:cs typeface="Aharoni" pitchFamily="2" charset="-79"/>
              </a:rPr>
              <a:t> To propagate computed results to other shards (plus the source shard itself), each warp in the block updates necessary </a:t>
            </a:r>
            <a:r>
              <a:rPr lang="en-US" sz="1400" i="1" dirty="0" err="1" smtClean="0">
                <a:latin typeface="Aharoni" pitchFamily="2" charset="-79"/>
                <a:cs typeface="Aharoni" pitchFamily="2" charset="-79"/>
              </a:rPr>
              <a:t>SrcValue</a:t>
            </a:r>
            <a:r>
              <a:rPr lang="en-US" sz="1400" dirty="0" smtClean="0">
                <a:latin typeface="Aharoni" pitchFamily="2" charset="-79"/>
                <a:cs typeface="Aharoni" pitchFamily="2" charset="-79"/>
              </a:rPr>
              <a:t> elements in one shard. Since entries are sorted based on </a:t>
            </a:r>
            <a:r>
              <a:rPr lang="en-US" sz="1400" i="1" dirty="0" err="1" smtClean="0">
                <a:latin typeface="Aharoni" pitchFamily="2" charset="-79"/>
                <a:cs typeface="Aharoni" pitchFamily="2" charset="-79"/>
              </a:rPr>
              <a:t>SrcIndex</a:t>
            </a:r>
            <a:r>
              <a:rPr lang="en-US" sz="1400" dirty="0" smtClean="0">
                <a:latin typeface="Aharoni" pitchFamily="2" charset="-79"/>
                <a:cs typeface="Aharoni" pitchFamily="2" charset="-79"/>
              </a:rPr>
              <a:t>,</a:t>
            </a:r>
            <a:r>
              <a:rPr lang="en-US" sz="1400" i="1" dirty="0" smtClean="0">
                <a:latin typeface="Aharoni" pitchFamily="2" charset="-79"/>
                <a:cs typeface="Aharoni" pitchFamily="2" charset="-79"/>
              </a:rPr>
              <a:t> </a:t>
            </a:r>
            <a:r>
              <a:rPr lang="en-US" sz="1400" dirty="0" smtClean="0">
                <a:latin typeface="Aharoni" pitchFamily="2" charset="-79"/>
                <a:cs typeface="Aharoni" pitchFamily="2" charset="-79"/>
              </a:rPr>
              <a:t>memory, accesses are </a:t>
            </a:r>
            <a:r>
              <a:rPr lang="en-US" sz="1400" dirty="0" smtClean="0">
                <a:solidFill>
                  <a:schemeClr val="accent3">
                    <a:lumMod val="50000"/>
                  </a:schemeClr>
                </a:solidFill>
                <a:latin typeface="Aharoni" pitchFamily="2" charset="-79"/>
                <a:cs typeface="Aharoni" pitchFamily="2" charset="-79"/>
              </a:rPr>
              <a:t>coalesced</a:t>
            </a:r>
            <a:r>
              <a:rPr lang="en-US" sz="1400" dirty="0" smtClean="0">
                <a:latin typeface="Aharoni" pitchFamily="2" charset="-79"/>
                <a:cs typeface="Aharoni" pitchFamily="2" charset="-79"/>
              </a:rPr>
              <a:t>.</a:t>
            </a:r>
          </a:p>
        </p:txBody>
      </p:sp>
      <p:cxnSp>
        <p:nvCxnSpPr>
          <p:cNvPr id="178" name="Curved Connector 177"/>
          <p:cNvCxnSpPr/>
          <p:nvPr/>
        </p:nvCxnSpPr>
        <p:spPr>
          <a:xfrm flipV="1">
            <a:off x="7429500" y="2667000"/>
            <a:ext cx="457200" cy="2"/>
          </a:xfrm>
          <a:prstGeom prst="curved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79" name="Curved Connector 178"/>
          <p:cNvCxnSpPr/>
          <p:nvPr/>
        </p:nvCxnSpPr>
        <p:spPr>
          <a:xfrm flipV="1">
            <a:off x="7429500" y="2933700"/>
            <a:ext cx="457200" cy="2"/>
          </a:xfrm>
          <a:prstGeom prst="curved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80" name="Curved Connector 179"/>
          <p:cNvCxnSpPr/>
          <p:nvPr/>
        </p:nvCxnSpPr>
        <p:spPr>
          <a:xfrm flipV="1">
            <a:off x="7429500" y="3238500"/>
            <a:ext cx="457200" cy="2"/>
          </a:xfrm>
          <a:prstGeom prst="curved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81" name="Curved Connector 180"/>
          <p:cNvCxnSpPr/>
          <p:nvPr/>
        </p:nvCxnSpPr>
        <p:spPr>
          <a:xfrm flipV="1">
            <a:off x="7429500" y="3505200"/>
            <a:ext cx="457200" cy="2"/>
          </a:xfrm>
          <a:prstGeom prst="curved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05" name="Curved Connector 104"/>
          <p:cNvCxnSpPr/>
          <p:nvPr/>
        </p:nvCxnSpPr>
        <p:spPr>
          <a:xfrm flipV="1">
            <a:off x="5981700" y="2667000"/>
            <a:ext cx="457200" cy="2"/>
          </a:xfrm>
          <a:prstGeom prst="curved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06" name="Curved Connector 105"/>
          <p:cNvCxnSpPr/>
          <p:nvPr/>
        </p:nvCxnSpPr>
        <p:spPr>
          <a:xfrm flipV="1">
            <a:off x="5981700" y="2933700"/>
            <a:ext cx="457200" cy="2"/>
          </a:xfrm>
          <a:prstGeom prst="curved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pic>
        <p:nvPicPr>
          <p:cNvPr id="107" name="Picture 2" descr="C:\Users\Farzad\Dropbox\CuSha_slides\SoCalPLS_slides\CuSha-logo.png"/>
          <p:cNvPicPr>
            <a:picLocks noChangeAspect="1" noChangeArrowheads="1"/>
          </p:cNvPicPr>
          <p:nvPr/>
        </p:nvPicPr>
        <p:blipFill>
          <a:blip r:embed="rId3"/>
          <a:srcRect/>
          <a:stretch>
            <a:fillRect/>
          </a:stretch>
        </p:blipFill>
        <p:spPr bwMode="auto">
          <a:xfrm>
            <a:off x="7696200" y="228600"/>
            <a:ext cx="1104900" cy="270198"/>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animEffect transition="in" filter="fade">
                                      <p:cBhvr>
                                        <p:cTn id="7" dur="500"/>
                                        <p:tgtEl>
                                          <p:spTgt spid="85">
                                            <p:txEl>
                                              <p:pRg st="0" end="0"/>
                                            </p:txEl>
                                          </p:spTgt>
                                        </p:tgtEl>
                                      </p:cBhvr>
                                    </p:animEffect>
                                  </p:childTnLst>
                                </p:cTn>
                              </p:par>
                              <p:par>
                                <p:cTn id="8" presetID="22" presetClass="entr" presetSubtype="1" fill="hold" nodeType="withEffect">
                                  <p:stCondLst>
                                    <p:cond delay="500"/>
                                  </p:stCondLst>
                                  <p:childTnLst>
                                    <p:set>
                                      <p:cBhvr>
                                        <p:cTn id="9" dur="1" fill="hold">
                                          <p:stCondLst>
                                            <p:cond delay="0"/>
                                          </p:stCondLst>
                                        </p:cTn>
                                        <p:tgtEl>
                                          <p:spTgt spid="92"/>
                                        </p:tgtEl>
                                        <p:attrNameLst>
                                          <p:attrName>style.visibility</p:attrName>
                                        </p:attrNameLst>
                                      </p:cBhvr>
                                      <p:to>
                                        <p:strVal val="visible"/>
                                      </p:to>
                                    </p:set>
                                    <p:animEffect transition="in" filter="wipe(up)">
                                      <p:cBhvr>
                                        <p:cTn id="10" dur="500"/>
                                        <p:tgtEl>
                                          <p:spTgt spid="92"/>
                                        </p:tgtEl>
                                      </p:cBhvr>
                                    </p:animEffect>
                                  </p:childTnLst>
                                </p:cTn>
                              </p:par>
                              <p:par>
                                <p:cTn id="11" presetID="22" presetClass="entr" presetSubtype="1" fill="hold" nodeType="withEffect">
                                  <p:stCondLst>
                                    <p:cond delay="500"/>
                                  </p:stCondLst>
                                  <p:childTnLst>
                                    <p:set>
                                      <p:cBhvr>
                                        <p:cTn id="12" dur="1" fill="hold">
                                          <p:stCondLst>
                                            <p:cond delay="0"/>
                                          </p:stCondLst>
                                        </p:cTn>
                                        <p:tgtEl>
                                          <p:spTgt spid="93"/>
                                        </p:tgtEl>
                                        <p:attrNameLst>
                                          <p:attrName>style.visibility</p:attrName>
                                        </p:attrNameLst>
                                      </p:cBhvr>
                                      <p:to>
                                        <p:strVal val="visible"/>
                                      </p:to>
                                    </p:set>
                                    <p:animEffect transition="in" filter="wipe(up)">
                                      <p:cBhvr>
                                        <p:cTn id="13" dur="500"/>
                                        <p:tgtEl>
                                          <p:spTgt spid="93"/>
                                        </p:tgtEl>
                                      </p:cBhvr>
                                    </p:animEffect>
                                  </p:childTnLst>
                                </p:cTn>
                              </p:par>
                              <p:par>
                                <p:cTn id="14" presetID="22" presetClass="entr" presetSubtype="1" fill="hold" nodeType="withEffect">
                                  <p:stCondLst>
                                    <p:cond delay="500"/>
                                  </p:stCondLst>
                                  <p:childTnLst>
                                    <p:set>
                                      <p:cBhvr>
                                        <p:cTn id="15" dur="1" fill="hold">
                                          <p:stCondLst>
                                            <p:cond delay="0"/>
                                          </p:stCondLst>
                                        </p:cTn>
                                        <p:tgtEl>
                                          <p:spTgt spid="94"/>
                                        </p:tgtEl>
                                        <p:attrNameLst>
                                          <p:attrName>style.visibility</p:attrName>
                                        </p:attrNameLst>
                                      </p:cBhvr>
                                      <p:to>
                                        <p:strVal val="visible"/>
                                      </p:to>
                                    </p:set>
                                    <p:animEffect transition="in" filter="wipe(up)">
                                      <p:cBhvr>
                                        <p:cTn id="16" dur="500"/>
                                        <p:tgtEl>
                                          <p:spTgt spid="94"/>
                                        </p:tgtEl>
                                      </p:cBhvr>
                                    </p:animEffect>
                                  </p:childTnLst>
                                </p:cTn>
                              </p:par>
                              <p:par>
                                <p:cTn id="17" presetID="22" presetClass="entr" presetSubtype="1" fill="hold" nodeType="withEffect">
                                  <p:stCondLst>
                                    <p:cond delay="500"/>
                                  </p:stCondLst>
                                  <p:childTnLst>
                                    <p:set>
                                      <p:cBhvr>
                                        <p:cTn id="18" dur="1" fill="hold">
                                          <p:stCondLst>
                                            <p:cond delay="0"/>
                                          </p:stCondLst>
                                        </p:cTn>
                                        <p:tgtEl>
                                          <p:spTgt spid="95"/>
                                        </p:tgtEl>
                                        <p:attrNameLst>
                                          <p:attrName>style.visibility</p:attrName>
                                        </p:attrNameLst>
                                      </p:cBhvr>
                                      <p:to>
                                        <p:strVal val="visible"/>
                                      </p:to>
                                    </p:set>
                                    <p:animEffect transition="in" filter="wipe(up)">
                                      <p:cBhvr>
                                        <p:cTn id="19" dur="500"/>
                                        <p:tgtEl>
                                          <p:spTgt spid="95"/>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96">
                                            <p:txEl>
                                              <p:pRg st="0" end="0"/>
                                            </p:txEl>
                                          </p:spTgt>
                                        </p:tgtEl>
                                        <p:attrNameLst>
                                          <p:attrName>style.visibility</p:attrName>
                                        </p:attrNameLst>
                                      </p:cBhvr>
                                      <p:to>
                                        <p:strVal val="visible"/>
                                      </p:to>
                                    </p:set>
                                    <p:animEffect transition="in" filter="fade">
                                      <p:cBhvr>
                                        <p:cTn id="24" dur="500"/>
                                        <p:tgtEl>
                                          <p:spTgt spid="96">
                                            <p:txEl>
                                              <p:pRg st="0" end="0"/>
                                            </p:txEl>
                                          </p:spTgt>
                                        </p:tgtEl>
                                      </p:cBhvr>
                                    </p:animEffect>
                                  </p:childTnLst>
                                </p:cTn>
                              </p:par>
                              <p:par>
                                <p:cTn id="25" presetID="5" presetClass="exit" presetSubtype="5" fill="hold" nodeType="withEffect">
                                  <p:stCondLst>
                                    <p:cond delay="0"/>
                                  </p:stCondLst>
                                  <p:childTnLst>
                                    <p:animEffect transition="out" filter="checkerboard(down)">
                                      <p:cBhvr>
                                        <p:cTn id="26" dur="500"/>
                                        <p:tgtEl>
                                          <p:spTgt spid="92"/>
                                        </p:tgtEl>
                                      </p:cBhvr>
                                    </p:animEffect>
                                    <p:set>
                                      <p:cBhvr>
                                        <p:cTn id="27" dur="1" fill="hold">
                                          <p:stCondLst>
                                            <p:cond delay="499"/>
                                          </p:stCondLst>
                                        </p:cTn>
                                        <p:tgtEl>
                                          <p:spTgt spid="92"/>
                                        </p:tgtEl>
                                        <p:attrNameLst>
                                          <p:attrName>style.visibility</p:attrName>
                                        </p:attrNameLst>
                                      </p:cBhvr>
                                      <p:to>
                                        <p:strVal val="hidden"/>
                                      </p:to>
                                    </p:set>
                                  </p:childTnLst>
                                </p:cTn>
                              </p:par>
                              <p:par>
                                <p:cTn id="28" presetID="5" presetClass="exit" presetSubtype="5" fill="hold" nodeType="withEffect">
                                  <p:stCondLst>
                                    <p:cond delay="0"/>
                                  </p:stCondLst>
                                  <p:childTnLst>
                                    <p:animEffect transition="out" filter="checkerboard(down)">
                                      <p:cBhvr>
                                        <p:cTn id="29" dur="500"/>
                                        <p:tgtEl>
                                          <p:spTgt spid="93"/>
                                        </p:tgtEl>
                                      </p:cBhvr>
                                    </p:animEffect>
                                    <p:set>
                                      <p:cBhvr>
                                        <p:cTn id="30" dur="1" fill="hold">
                                          <p:stCondLst>
                                            <p:cond delay="499"/>
                                          </p:stCondLst>
                                        </p:cTn>
                                        <p:tgtEl>
                                          <p:spTgt spid="93"/>
                                        </p:tgtEl>
                                        <p:attrNameLst>
                                          <p:attrName>style.visibility</p:attrName>
                                        </p:attrNameLst>
                                      </p:cBhvr>
                                      <p:to>
                                        <p:strVal val="hidden"/>
                                      </p:to>
                                    </p:set>
                                  </p:childTnLst>
                                </p:cTn>
                              </p:par>
                              <p:par>
                                <p:cTn id="31" presetID="5" presetClass="exit" presetSubtype="5" fill="hold" nodeType="withEffect">
                                  <p:stCondLst>
                                    <p:cond delay="0"/>
                                  </p:stCondLst>
                                  <p:childTnLst>
                                    <p:animEffect transition="out" filter="checkerboard(down)">
                                      <p:cBhvr>
                                        <p:cTn id="32" dur="500"/>
                                        <p:tgtEl>
                                          <p:spTgt spid="94"/>
                                        </p:tgtEl>
                                      </p:cBhvr>
                                    </p:animEffect>
                                    <p:set>
                                      <p:cBhvr>
                                        <p:cTn id="33" dur="1" fill="hold">
                                          <p:stCondLst>
                                            <p:cond delay="499"/>
                                          </p:stCondLst>
                                        </p:cTn>
                                        <p:tgtEl>
                                          <p:spTgt spid="94"/>
                                        </p:tgtEl>
                                        <p:attrNameLst>
                                          <p:attrName>style.visibility</p:attrName>
                                        </p:attrNameLst>
                                      </p:cBhvr>
                                      <p:to>
                                        <p:strVal val="hidden"/>
                                      </p:to>
                                    </p:set>
                                  </p:childTnLst>
                                </p:cTn>
                              </p:par>
                              <p:par>
                                <p:cTn id="34" presetID="5" presetClass="exit" presetSubtype="5" fill="hold" nodeType="withEffect">
                                  <p:stCondLst>
                                    <p:cond delay="0"/>
                                  </p:stCondLst>
                                  <p:childTnLst>
                                    <p:animEffect transition="out" filter="checkerboard(down)">
                                      <p:cBhvr>
                                        <p:cTn id="35" dur="500"/>
                                        <p:tgtEl>
                                          <p:spTgt spid="95"/>
                                        </p:tgtEl>
                                      </p:cBhvr>
                                    </p:animEffect>
                                    <p:set>
                                      <p:cBhvr>
                                        <p:cTn id="36" dur="1" fill="hold">
                                          <p:stCondLst>
                                            <p:cond delay="499"/>
                                          </p:stCondLst>
                                        </p:cTn>
                                        <p:tgtEl>
                                          <p:spTgt spid="95"/>
                                        </p:tgtEl>
                                        <p:attrNameLst>
                                          <p:attrName>style.visibility</p:attrName>
                                        </p:attrNameLst>
                                      </p:cBhvr>
                                      <p:to>
                                        <p:strVal val="hidden"/>
                                      </p:to>
                                    </p:set>
                                  </p:childTnLst>
                                </p:cTn>
                              </p:par>
                            </p:childTnLst>
                          </p:cTn>
                        </p:par>
                        <p:par>
                          <p:cTn id="37" fill="hold">
                            <p:stCondLst>
                              <p:cond delay="500"/>
                            </p:stCondLst>
                            <p:childTnLst>
                              <p:par>
                                <p:cTn id="38" presetID="22" presetClass="entr" presetSubtype="8" fill="hold" nodeType="afterEffect">
                                  <p:stCondLst>
                                    <p:cond delay="500"/>
                                  </p:stCondLst>
                                  <p:childTnLst>
                                    <p:set>
                                      <p:cBhvr>
                                        <p:cTn id="39" dur="1" fill="hold">
                                          <p:stCondLst>
                                            <p:cond delay="0"/>
                                          </p:stCondLst>
                                        </p:cTn>
                                        <p:tgtEl>
                                          <p:spTgt spid="145"/>
                                        </p:tgtEl>
                                        <p:attrNameLst>
                                          <p:attrName>style.visibility</p:attrName>
                                        </p:attrNameLst>
                                      </p:cBhvr>
                                      <p:to>
                                        <p:strVal val="visible"/>
                                      </p:to>
                                    </p:set>
                                    <p:animEffect transition="in" filter="wipe(left)">
                                      <p:cBhvr>
                                        <p:cTn id="40" dur="500"/>
                                        <p:tgtEl>
                                          <p:spTgt spid="145"/>
                                        </p:tgtEl>
                                      </p:cBhvr>
                                    </p:animEffect>
                                  </p:childTnLst>
                                </p:cTn>
                              </p:par>
                              <p:par>
                                <p:cTn id="41" presetID="22" presetClass="entr" presetSubtype="8" fill="hold" nodeType="withEffect">
                                  <p:stCondLst>
                                    <p:cond delay="500"/>
                                  </p:stCondLst>
                                  <p:childTnLst>
                                    <p:set>
                                      <p:cBhvr>
                                        <p:cTn id="42" dur="1" fill="hold">
                                          <p:stCondLst>
                                            <p:cond delay="0"/>
                                          </p:stCondLst>
                                        </p:cTn>
                                        <p:tgtEl>
                                          <p:spTgt spid="151"/>
                                        </p:tgtEl>
                                        <p:attrNameLst>
                                          <p:attrName>style.visibility</p:attrName>
                                        </p:attrNameLst>
                                      </p:cBhvr>
                                      <p:to>
                                        <p:strVal val="visible"/>
                                      </p:to>
                                    </p:set>
                                    <p:animEffect transition="in" filter="wipe(left)">
                                      <p:cBhvr>
                                        <p:cTn id="43" dur="500"/>
                                        <p:tgtEl>
                                          <p:spTgt spid="151"/>
                                        </p:tgtEl>
                                      </p:cBhvr>
                                    </p:animEffect>
                                  </p:childTnLst>
                                </p:cTn>
                              </p:par>
                              <p:par>
                                <p:cTn id="44" presetID="22" presetClass="entr" presetSubtype="8" fill="hold" nodeType="withEffect">
                                  <p:stCondLst>
                                    <p:cond delay="500"/>
                                  </p:stCondLst>
                                  <p:childTnLst>
                                    <p:set>
                                      <p:cBhvr>
                                        <p:cTn id="45" dur="1" fill="hold">
                                          <p:stCondLst>
                                            <p:cond delay="0"/>
                                          </p:stCondLst>
                                        </p:cTn>
                                        <p:tgtEl>
                                          <p:spTgt spid="152"/>
                                        </p:tgtEl>
                                        <p:attrNameLst>
                                          <p:attrName>style.visibility</p:attrName>
                                        </p:attrNameLst>
                                      </p:cBhvr>
                                      <p:to>
                                        <p:strVal val="visible"/>
                                      </p:to>
                                    </p:set>
                                    <p:animEffect transition="in" filter="wipe(left)">
                                      <p:cBhvr>
                                        <p:cTn id="46" dur="500"/>
                                        <p:tgtEl>
                                          <p:spTgt spid="152"/>
                                        </p:tgtEl>
                                      </p:cBhvr>
                                    </p:animEffect>
                                  </p:childTnLst>
                                </p:cTn>
                              </p:par>
                              <p:par>
                                <p:cTn id="47" presetID="22" presetClass="entr" presetSubtype="8" fill="hold" nodeType="withEffect">
                                  <p:stCondLst>
                                    <p:cond delay="500"/>
                                  </p:stCondLst>
                                  <p:childTnLst>
                                    <p:set>
                                      <p:cBhvr>
                                        <p:cTn id="48" dur="1" fill="hold">
                                          <p:stCondLst>
                                            <p:cond delay="0"/>
                                          </p:stCondLst>
                                        </p:cTn>
                                        <p:tgtEl>
                                          <p:spTgt spid="153"/>
                                        </p:tgtEl>
                                        <p:attrNameLst>
                                          <p:attrName>style.visibility</p:attrName>
                                        </p:attrNameLst>
                                      </p:cBhvr>
                                      <p:to>
                                        <p:strVal val="visible"/>
                                      </p:to>
                                    </p:set>
                                    <p:animEffect transition="in" filter="wipe(left)">
                                      <p:cBhvr>
                                        <p:cTn id="49" dur="500"/>
                                        <p:tgtEl>
                                          <p:spTgt spid="153"/>
                                        </p:tgtEl>
                                      </p:cBhvr>
                                    </p:animEffect>
                                  </p:childTnLst>
                                </p:cTn>
                              </p:par>
                              <p:par>
                                <p:cTn id="50" presetID="22" presetClass="entr" presetSubtype="8" fill="hold" nodeType="withEffect">
                                  <p:stCondLst>
                                    <p:cond delay="500"/>
                                  </p:stCondLst>
                                  <p:childTnLst>
                                    <p:set>
                                      <p:cBhvr>
                                        <p:cTn id="51" dur="1" fill="hold">
                                          <p:stCondLst>
                                            <p:cond delay="0"/>
                                          </p:stCondLst>
                                        </p:cTn>
                                        <p:tgtEl>
                                          <p:spTgt spid="154"/>
                                        </p:tgtEl>
                                        <p:attrNameLst>
                                          <p:attrName>style.visibility</p:attrName>
                                        </p:attrNameLst>
                                      </p:cBhvr>
                                      <p:to>
                                        <p:strVal val="visible"/>
                                      </p:to>
                                    </p:set>
                                    <p:animEffect transition="in" filter="wipe(left)">
                                      <p:cBhvr>
                                        <p:cTn id="52" dur="500"/>
                                        <p:tgtEl>
                                          <p:spTgt spid="154"/>
                                        </p:tgtEl>
                                      </p:cBhvr>
                                    </p:animEffect>
                                  </p:childTnLst>
                                </p:cTn>
                              </p:par>
                              <p:par>
                                <p:cTn id="53" presetID="22" presetClass="entr" presetSubtype="8" fill="hold" nodeType="withEffect">
                                  <p:stCondLst>
                                    <p:cond delay="500"/>
                                  </p:stCondLst>
                                  <p:childTnLst>
                                    <p:set>
                                      <p:cBhvr>
                                        <p:cTn id="54" dur="1" fill="hold">
                                          <p:stCondLst>
                                            <p:cond delay="0"/>
                                          </p:stCondLst>
                                        </p:cTn>
                                        <p:tgtEl>
                                          <p:spTgt spid="155"/>
                                        </p:tgtEl>
                                        <p:attrNameLst>
                                          <p:attrName>style.visibility</p:attrName>
                                        </p:attrNameLst>
                                      </p:cBhvr>
                                      <p:to>
                                        <p:strVal val="visible"/>
                                      </p:to>
                                    </p:set>
                                    <p:animEffect transition="in" filter="wipe(left)">
                                      <p:cBhvr>
                                        <p:cTn id="55" dur="500"/>
                                        <p:tgtEl>
                                          <p:spTgt spid="155"/>
                                        </p:tgtEl>
                                      </p:cBhvr>
                                    </p:animEffect>
                                  </p:childTnLst>
                                </p:cTn>
                              </p:par>
                              <p:par>
                                <p:cTn id="56" presetID="22" presetClass="entr" presetSubtype="8" fill="hold" nodeType="withEffect">
                                  <p:stCondLst>
                                    <p:cond delay="500"/>
                                  </p:stCondLst>
                                  <p:childTnLst>
                                    <p:set>
                                      <p:cBhvr>
                                        <p:cTn id="57" dur="1" fill="hold">
                                          <p:stCondLst>
                                            <p:cond delay="0"/>
                                          </p:stCondLst>
                                        </p:cTn>
                                        <p:tgtEl>
                                          <p:spTgt spid="156"/>
                                        </p:tgtEl>
                                        <p:attrNameLst>
                                          <p:attrName>style.visibility</p:attrName>
                                        </p:attrNameLst>
                                      </p:cBhvr>
                                      <p:to>
                                        <p:strVal val="visible"/>
                                      </p:to>
                                    </p:set>
                                    <p:animEffect transition="in" filter="wipe(left)">
                                      <p:cBhvr>
                                        <p:cTn id="58" dur="500"/>
                                        <p:tgtEl>
                                          <p:spTgt spid="156"/>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157">
                                            <p:txEl>
                                              <p:pRg st="0" end="0"/>
                                            </p:txEl>
                                          </p:spTgt>
                                        </p:tgtEl>
                                        <p:attrNameLst>
                                          <p:attrName>style.visibility</p:attrName>
                                        </p:attrNameLst>
                                      </p:cBhvr>
                                      <p:to>
                                        <p:strVal val="visible"/>
                                      </p:to>
                                    </p:set>
                                    <p:animEffect transition="in" filter="fade">
                                      <p:cBhvr>
                                        <p:cTn id="63" dur="500"/>
                                        <p:tgtEl>
                                          <p:spTgt spid="157">
                                            <p:txEl>
                                              <p:pRg st="0" end="0"/>
                                            </p:txEl>
                                          </p:spTgt>
                                        </p:tgtEl>
                                      </p:cBhvr>
                                    </p:animEffect>
                                  </p:childTnLst>
                                </p:cTn>
                              </p:par>
                              <p:par>
                                <p:cTn id="64" presetID="5" presetClass="exit" presetSubtype="10" fill="hold" nodeType="withEffect">
                                  <p:stCondLst>
                                    <p:cond delay="0"/>
                                  </p:stCondLst>
                                  <p:childTnLst>
                                    <p:animEffect transition="out" filter="checkerboard(across)">
                                      <p:cBhvr>
                                        <p:cTn id="65" dur="500"/>
                                        <p:tgtEl>
                                          <p:spTgt spid="145"/>
                                        </p:tgtEl>
                                      </p:cBhvr>
                                    </p:animEffect>
                                    <p:set>
                                      <p:cBhvr>
                                        <p:cTn id="66" dur="1" fill="hold">
                                          <p:stCondLst>
                                            <p:cond delay="499"/>
                                          </p:stCondLst>
                                        </p:cTn>
                                        <p:tgtEl>
                                          <p:spTgt spid="145"/>
                                        </p:tgtEl>
                                        <p:attrNameLst>
                                          <p:attrName>style.visibility</p:attrName>
                                        </p:attrNameLst>
                                      </p:cBhvr>
                                      <p:to>
                                        <p:strVal val="hidden"/>
                                      </p:to>
                                    </p:set>
                                  </p:childTnLst>
                                </p:cTn>
                              </p:par>
                              <p:par>
                                <p:cTn id="67" presetID="5" presetClass="exit" presetSubtype="10" fill="hold" nodeType="withEffect">
                                  <p:stCondLst>
                                    <p:cond delay="0"/>
                                  </p:stCondLst>
                                  <p:childTnLst>
                                    <p:animEffect transition="out" filter="checkerboard(across)">
                                      <p:cBhvr>
                                        <p:cTn id="68" dur="500"/>
                                        <p:tgtEl>
                                          <p:spTgt spid="151"/>
                                        </p:tgtEl>
                                      </p:cBhvr>
                                    </p:animEffect>
                                    <p:set>
                                      <p:cBhvr>
                                        <p:cTn id="69" dur="1" fill="hold">
                                          <p:stCondLst>
                                            <p:cond delay="499"/>
                                          </p:stCondLst>
                                        </p:cTn>
                                        <p:tgtEl>
                                          <p:spTgt spid="151"/>
                                        </p:tgtEl>
                                        <p:attrNameLst>
                                          <p:attrName>style.visibility</p:attrName>
                                        </p:attrNameLst>
                                      </p:cBhvr>
                                      <p:to>
                                        <p:strVal val="hidden"/>
                                      </p:to>
                                    </p:set>
                                  </p:childTnLst>
                                </p:cTn>
                              </p:par>
                              <p:par>
                                <p:cTn id="70" presetID="5" presetClass="exit" presetSubtype="10" fill="hold" nodeType="withEffect">
                                  <p:stCondLst>
                                    <p:cond delay="0"/>
                                  </p:stCondLst>
                                  <p:childTnLst>
                                    <p:animEffect transition="out" filter="checkerboard(across)">
                                      <p:cBhvr>
                                        <p:cTn id="71" dur="500"/>
                                        <p:tgtEl>
                                          <p:spTgt spid="152"/>
                                        </p:tgtEl>
                                      </p:cBhvr>
                                    </p:animEffect>
                                    <p:set>
                                      <p:cBhvr>
                                        <p:cTn id="72" dur="1" fill="hold">
                                          <p:stCondLst>
                                            <p:cond delay="499"/>
                                          </p:stCondLst>
                                        </p:cTn>
                                        <p:tgtEl>
                                          <p:spTgt spid="152"/>
                                        </p:tgtEl>
                                        <p:attrNameLst>
                                          <p:attrName>style.visibility</p:attrName>
                                        </p:attrNameLst>
                                      </p:cBhvr>
                                      <p:to>
                                        <p:strVal val="hidden"/>
                                      </p:to>
                                    </p:set>
                                  </p:childTnLst>
                                </p:cTn>
                              </p:par>
                              <p:par>
                                <p:cTn id="73" presetID="5" presetClass="exit" presetSubtype="10" fill="hold" nodeType="withEffect">
                                  <p:stCondLst>
                                    <p:cond delay="0"/>
                                  </p:stCondLst>
                                  <p:childTnLst>
                                    <p:animEffect transition="out" filter="checkerboard(across)">
                                      <p:cBhvr>
                                        <p:cTn id="74" dur="500"/>
                                        <p:tgtEl>
                                          <p:spTgt spid="153"/>
                                        </p:tgtEl>
                                      </p:cBhvr>
                                    </p:animEffect>
                                    <p:set>
                                      <p:cBhvr>
                                        <p:cTn id="75" dur="1" fill="hold">
                                          <p:stCondLst>
                                            <p:cond delay="499"/>
                                          </p:stCondLst>
                                        </p:cTn>
                                        <p:tgtEl>
                                          <p:spTgt spid="153"/>
                                        </p:tgtEl>
                                        <p:attrNameLst>
                                          <p:attrName>style.visibility</p:attrName>
                                        </p:attrNameLst>
                                      </p:cBhvr>
                                      <p:to>
                                        <p:strVal val="hidden"/>
                                      </p:to>
                                    </p:set>
                                  </p:childTnLst>
                                </p:cTn>
                              </p:par>
                              <p:par>
                                <p:cTn id="76" presetID="5" presetClass="exit" presetSubtype="10" fill="hold" nodeType="withEffect">
                                  <p:stCondLst>
                                    <p:cond delay="0"/>
                                  </p:stCondLst>
                                  <p:childTnLst>
                                    <p:animEffect transition="out" filter="checkerboard(across)">
                                      <p:cBhvr>
                                        <p:cTn id="77" dur="500"/>
                                        <p:tgtEl>
                                          <p:spTgt spid="154"/>
                                        </p:tgtEl>
                                      </p:cBhvr>
                                    </p:animEffect>
                                    <p:set>
                                      <p:cBhvr>
                                        <p:cTn id="78" dur="1" fill="hold">
                                          <p:stCondLst>
                                            <p:cond delay="499"/>
                                          </p:stCondLst>
                                        </p:cTn>
                                        <p:tgtEl>
                                          <p:spTgt spid="154"/>
                                        </p:tgtEl>
                                        <p:attrNameLst>
                                          <p:attrName>style.visibility</p:attrName>
                                        </p:attrNameLst>
                                      </p:cBhvr>
                                      <p:to>
                                        <p:strVal val="hidden"/>
                                      </p:to>
                                    </p:set>
                                  </p:childTnLst>
                                </p:cTn>
                              </p:par>
                              <p:par>
                                <p:cTn id="79" presetID="5" presetClass="exit" presetSubtype="10" fill="hold" nodeType="withEffect">
                                  <p:stCondLst>
                                    <p:cond delay="0"/>
                                  </p:stCondLst>
                                  <p:childTnLst>
                                    <p:animEffect transition="out" filter="checkerboard(across)">
                                      <p:cBhvr>
                                        <p:cTn id="80" dur="500"/>
                                        <p:tgtEl>
                                          <p:spTgt spid="155"/>
                                        </p:tgtEl>
                                      </p:cBhvr>
                                    </p:animEffect>
                                    <p:set>
                                      <p:cBhvr>
                                        <p:cTn id="81" dur="1" fill="hold">
                                          <p:stCondLst>
                                            <p:cond delay="499"/>
                                          </p:stCondLst>
                                        </p:cTn>
                                        <p:tgtEl>
                                          <p:spTgt spid="155"/>
                                        </p:tgtEl>
                                        <p:attrNameLst>
                                          <p:attrName>style.visibility</p:attrName>
                                        </p:attrNameLst>
                                      </p:cBhvr>
                                      <p:to>
                                        <p:strVal val="hidden"/>
                                      </p:to>
                                    </p:set>
                                  </p:childTnLst>
                                </p:cTn>
                              </p:par>
                              <p:par>
                                <p:cTn id="82" presetID="5" presetClass="exit" presetSubtype="10" fill="hold" nodeType="withEffect">
                                  <p:stCondLst>
                                    <p:cond delay="0"/>
                                  </p:stCondLst>
                                  <p:childTnLst>
                                    <p:animEffect transition="out" filter="checkerboard(across)">
                                      <p:cBhvr>
                                        <p:cTn id="83" dur="500"/>
                                        <p:tgtEl>
                                          <p:spTgt spid="156"/>
                                        </p:tgtEl>
                                      </p:cBhvr>
                                    </p:animEffect>
                                    <p:set>
                                      <p:cBhvr>
                                        <p:cTn id="84" dur="1" fill="hold">
                                          <p:stCondLst>
                                            <p:cond delay="499"/>
                                          </p:stCondLst>
                                        </p:cTn>
                                        <p:tgtEl>
                                          <p:spTgt spid="156"/>
                                        </p:tgtEl>
                                        <p:attrNameLst>
                                          <p:attrName>style.visibility</p:attrName>
                                        </p:attrNameLst>
                                      </p:cBhvr>
                                      <p:to>
                                        <p:strVal val="hidden"/>
                                      </p:to>
                                    </p:set>
                                  </p:childTnLst>
                                </p:cTn>
                              </p:par>
                              <p:par>
                                <p:cTn id="85" presetID="22" presetClass="entr" presetSubtype="4" fill="hold" nodeType="withEffect">
                                  <p:stCondLst>
                                    <p:cond delay="500"/>
                                  </p:stCondLst>
                                  <p:childTnLst>
                                    <p:set>
                                      <p:cBhvr>
                                        <p:cTn id="86" dur="1" fill="hold">
                                          <p:stCondLst>
                                            <p:cond delay="0"/>
                                          </p:stCondLst>
                                        </p:cTn>
                                        <p:tgtEl>
                                          <p:spTgt spid="162"/>
                                        </p:tgtEl>
                                        <p:attrNameLst>
                                          <p:attrName>style.visibility</p:attrName>
                                        </p:attrNameLst>
                                      </p:cBhvr>
                                      <p:to>
                                        <p:strVal val="visible"/>
                                      </p:to>
                                    </p:set>
                                    <p:animEffect transition="in" filter="wipe(down)">
                                      <p:cBhvr>
                                        <p:cTn id="87" dur="500"/>
                                        <p:tgtEl>
                                          <p:spTgt spid="162"/>
                                        </p:tgtEl>
                                      </p:cBhvr>
                                    </p:animEffect>
                                  </p:childTnLst>
                                </p:cTn>
                              </p:par>
                              <p:par>
                                <p:cTn id="88" presetID="22" presetClass="entr" presetSubtype="4" fill="hold" nodeType="withEffect">
                                  <p:stCondLst>
                                    <p:cond delay="500"/>
                                  </p:stCondLst>
                                  <p:childTnLst>
                                    <p:set>
                                      <p:cBhvr>
                                        <p:cTn id="89" dur="1" fill="hold">
                                          <p:stCondLst>
                                            <p:cond delay="0"/>
                                          </p:stCondLst>
                                        </p:cTn>
                                        <p:tgtEl>
                                          <p:spTgt spid="169"/>
                                        </p:tgtEl>
                                        <p:attrNameLst>
                                          <p:attrName>style.visibility</p:attrName>
                                        </p:attrNameLst>
                                      </p:cBhvr>
                                      <p:to>
                                        <p:strVal val="visible"/>
                                      </p:to>
                                    </p:set>
                                    <p:animEffect transition="in" filter="wipe(down)">
                                      <p:cBhvr>
                                        <p:cTn id="90" dur="500"/>
                                        <p:tgtEl>
                                          <p:spTgt spid="169"/>
                                        </p:tgtEl>
                                      </p:cBhvr>
                                    </p:animEffect>
                                  </p:childTnLst>
                                </p:cTn>
                              </p:par>
                              <p:par>
                                <p:cTn id="91" presetID="22" presetClass="entr" presetSubtype="4" fill="hold" nodeType="withEffect">
                                  <p:stCondLst>
                                    <p:cond delay="500"/>
                                  </p:stCondLst>
                                  <p:childTnLst>
                                    <p:set>
                                      <p:cBhvr>
                                        <p:cTn id="92" dur="1" fill="hold">
                                          <p:stCondLst>
                                            <p:cond delay="0"/>
                                          </p:stCondLst>
                                        </p:cTn>
                                        <p:tgtEl>
                                          <p:spTgt spid="171"/>
                                        </p:tgtEl>
                                        <p:attrNameLst>
                                          <p:attrName>style.visibility</p:attrName>
                                        </p:attrNameLst>
                                      </p:cBhvr>
                                      <p:to>
                                        <p:strVal val="visible"/>
                                      </p:to>
                                    </p:set>
                                    <p:animEffect transition="in" filter="wipe(down)">
                                      <p:cBhvr>
                                        <p:cTn id="93" dur="500"/>
                                        <p:tgtEl>
                                          <p:spTgt spid="171"/>
                                        </p:tgtEl>
                                      </p:cBhvr>
                                    </p:animEffect>
                                  </p:childTnLst>
                                </p:cTn>
                              </p:par>
                              <p:par>
                                <p:cTn id="94" presetID="22" presetClass="entr" presetSubtype="4" fill="hold" nodeType="withEffect">
                                  <p:stCondLst>
                                    <p:cond delay="500"/>
                                  </p:stCondLst>
                                  <p:childTnLst>
                                    <p:set>
                                      <p:cBhvr>
                                        <p:cTn id="95" dur="1" fill="hold">
                                          <p:stCondLst>
                                            <p:cond delay="0"/>
                                          </p:stCondLst>
                                        </p:cTn>
                                        <p:tgtEl>
                                          <p:spTgt spid="172"/>
                                        </p:tgtEl>
                                        <p:attrNameLst>
                                          <p:attrName>style.visibility</p:attrName>
                                        </p:attrNameLst>
                                      </p:cBhvr>
                                      <p:to>
                                        <p:strVal val="visible"/>
                                      </p:to>
                                    </p:set>
                                    <p:animEffect transition="in" filter="wipe(down)">
                                      <p:cBhvr>
                                        <p:cTn id="96" dur="500"/>
                                        <p:tgtEl>
                                          <p:spTgt spid="172"/>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177">
                                            <p:txEl>
                                              <p:pRg st="0" end="0"/>
                                            </p:txEl>
                                          </p:spTgt>
                                        </p:tgtEl>
                                        <p:attrNameLst>
                                          <p:attrName>style.visibility</p:attrName>
                                        </p:attrNameLst>
                                      </p:cBhvr>
                                      <p:to>
                                        <p:strVal val="visible"/>
                                      </p:to>
                                    </p:set>
                                    <p:animEffect transition="in" filter="fade">
                                      <p:cBhvr>
                                        <p:cTn id="101" dur="500"/>
                                        <p:tgtEl>
                                          <p:spTgt spid="177">
                                            <p:txEl>
                                              <p:pRg st="0" end="0"/>
                                            </p:txEl>
                                          </p:spTgt>
                                        </p:tgtEl>
                                      </p:cBhvr>
                                    </p:animEffect>
                                  </p:childTnLst>
                                </p:cTn>
                              </p:par>
                              <p:par>
                                <p:cTn id="102" presetID="5" presetClass="exit" presetSubtype="10" fill="hold" nodeType="withEffect">
                                  <p:stCondLst>
                                    <p:cond delay="0"/>
                                  </p:stCondLst>
                                  <p:childTnLst>
                                    <p:animEffect transition="out" filter="checkerboard(across)">
                                      <p:cBhvr>
                                        <p:cTn id="103" dur="500"/>
                                        <p:tgtEl>
                                          <p:spTgt spid="162"/>
                                        </p:tgtEl>
                                      </p:cBhvr>
                                    </p:animEffect>
                                    <p:set>
                                      <p:cBhvr>
                                        <p:cTn id="104" dur="1" fill="hold">
                                          <p:stCondLst>
                                            <p:cond delay="499"/>
                                          </p:stCondLst>
                                        </p:cTn>
                                        <p:tgtEl>
                                          <p:spTgt spid="162"/>
                                        </p:tgtEl>
                                        <p:attrNameLst>
                                          <p:attrName>style.visibility</p:attrName>
                                        </p:attrNameLst>
                                      </p:cBhvr>
                                      <p:to>
                                        <p:strVal val="hidden"/>
                                      </p:to>
                                    </p:set>
                                  </p:childTnLst>
                                </p:cTn>
                              </p:par>
                              <p:par>
                                <p:cTn id="105" presetID="5" presetClass="exit" presetSubtype="10" fill="hold" nodeType="withEffect">
                                  <p:stCondLst>
                                    <p:cond delay="0"/>
                                  </p:stCondLst>
                                  <p:childTnLst>
                                    <p:animEffect transition="out" filter="checkerboard(across)">
                                      <p:cBhvr>
                                        <p:cTn id="106" dur="500"/>
                                        <p:tgtEl>
                                          <p:spTgt spid="169"/>
                                        </p:tgtEl>
                                      </p:cBhvr>
                                    </p:animEffect>
                                    <p:set>
                                      <p:cBhvr>
                                        <p:cTn id="107" dur="1" fill="hold">
                                          <p:stCondLst>
                                            <p:cond delay="499"/>
                                          </p:stCondLst>
                                        </p:cTn>
                                        <p:tgtEl>
                                          <p:spTgt spid="169"/>
                                        </p:tgtEl>
                                        <p:attrNameLst>
                                          <p:attrName>style.visibility</p:attrName>
                                        </p:attrNameLst>
                                      </p:cBhvr>
                                      <p:to>
                                        <p:strVal val="hidden"/>
                                      </p:to>
                                    </p:set>
                                  </p:childTnLst>
                                </p:cTn>
                              </p:par>
                              <p:par>
                                <p:cTn id="108" presetID="5" presetClass="exit" presetSubtype="10" fill="hold" nodeType="withEffect">
                                  <p:stCondLst>
                                    <p:cond delay="0"/>
                                  </p:stCondLst>
                                  <p:childTnLst>
                                    <p:animEffect transition="out" filter="checkerboard(across)">
                                      <p:cBhvr>
                                        <p:cTn id="109" dur="500"/>
                                        <p:tgtEl>
                                          <p:spTgt spid="171"/>
                                        </p:tgtEl>
                                      </p:cBhvr>
                                    </p:animEffect>
                                    <p:set>
                                      <p:cBhvr>
                                        <p:cTn id="110" dur="1" fill="hold">
                                          <p:stCondLst>
                                            <p:cond delay="499"/>
                                          </p:stCondLst>
                                        </p:cTn>
                                        <p:tgtEl>
                                          <p:spTgt spid="171"/>
                                        </p:tgtEl>
                                        <p:attrNameLst>
                                          <p:attrName>style.visibility</p:attrName>
                                        </p:attrNameLst>
                                      </p:cBhvr>
                                      <p:to>
                                        <p:strVal val="hidden"/>
                                      </p:to>
                                    </p:set>
                                  </p:childTnLst>
                                </p:cTn>
                              </p:par>
                              <p:par>
                                <p:cTn id="111" presetID="5" presetClass="exit" presetSubtype="10" fill="hold" nodeType="withEffect">
                                  <p:stCondLst>
                                    <p:cond delay="0"/>
                                  </p:stCondLst>
                                  <p:childTnLst>
                                    <p:animEffect transition="out" filter="checkerboard(across)">
                                      <p:cBhvr>
                                        <p:cTn id="112" dur="500"/>
                                        <p:tgtEl>
                                          <p:spTgt spid="172"/>
                                        </p:tgtEl>
                                      </p:cBhvr>
                                    </p:animEffect>
                                    <p:set>
                                      <p:cBhvr>
                                        <p:cTn id="113" dur="1" fill="hold">
                                          <p:stCondLst>
                                            <p:cond delay="499"/>
                                          </p:stCondLst>
                                        </p:cTn>
                                        <p:tgtEl>
                                          <p:spTgt spid="172"/>
                                        </p:tgtEl>
                                        <p:attrNameLst>
                                          <p:attrName>style.visibility</p:attrName>
                                        </p:attrNameLst>
                                      </p:cBhvr>
                                      <p:to>
                                        <p:strVal val="hidden"/>
                                      </p:to>
                                    </p:set>
                                  </p:childTnLst>
                                </p:cTn>
                              </p:par>
                            </p:childTnLst>
                          </p:cTn>
                        </p:par>
                        <p:par>
                          <p:cTn id="114" fill="hold">
                            <p:stCondLst>
                              <p:cond delay="500"/>
                            </p:stCondLst>
                            <p:childTnLst>
                              <p:par>
                                <p:cTn id="115" presetID="22" presetClass="entr" presetSubtype="8" fill="hold" nodeType="afterEffect">
                                  <p:stCondLst>
                                    <p:cond delay="500"/>
                                  </p:stCondLst>
                                  <p:childTnLst>
                                    <p:set>
                                      <p:cBhvr>
                                        <p:cTn id="116" dur="1" fill="hold">
                                          <p:stCondLst>
                                            <p:cond delay="0"/>
                                          </p:stCondLst>
                                        </p:cTn>
                                        <p:tgtEl>
                                          <p:spTgt spid="178"/>
                                        </p:tgtEl>
                                        <p:attrNameLst>
                                          <p:attrName>style.visibility</p:attrName>
                                        </p:attrNameLst>
                                      </p:cBhvr>
                                      <p:to>
                                        <p:strVal val="visible"/>
                                      </p:to>
                                    </p:set>
                                    <p:animEffect transition="in" filter="wipe(left)">
                                      <p:cBhvr>
                                        <p:cTn id="117" dur="500"/>
                                        <p:tgtEl>
                                          <p:spTgt spid="178"/>
                                        </p:tgtEl>
                                      </p:cBhvr>
                                    </p:animEffect>
                                  </p:childTnLst>
                                </p:cTn>
                              </p:par>
                              <p:par>
                                <p:cTn id="118" presetID="22" presetClass="entr" presetSubtype="8" fill="hold" nodeType="withEffect">
                                  <p:stCondLst>
                                    <p:cond delay="500"/>
                                  </p:stCondLst>
                                  <p:childTnLst>
                                    <p:set>
                                      <p:cBhvr>
                                        <p:cTn id="119" dur="1" fill="hold">
                                          <p:stCondLst>
                                            <p:cond delay="0"/>
                                          </p:stCondLst>
                                        </p:cTn>
                                        <p:tgtEl>
                                          <p:spTgt spid="179"/>
                                        </p:tgtEl>
                                        <p:attrNameLst>
                                          <p:attrName>style.visibility</p:attrName>
                                        </p:attrNameLst>
                                      </p:cBhvr>
                                      <p:to>
                                        <p:strVal val="visible"/>
                                      </p:to>
                                    </p:set>
                                    <p:animEffect transition="in" filter="wipe(left)">
                                      <p:cBhvr>
                                        <p:cTn id="120" dur="500"/>
                                        <p:tgtEl>
                                          <p:spTgt spid="179"/>
                                        </p:tgtEl>
                                      </p:cBhvr>
                                    </p:animEffect>
                                  </p:childTnLst>
                                </p:cTn>
                              </p:par>
                              <p:par>
                                <p:cTn id="121" presetID="22" presetClass="entr" presetSubtype="8" fill="hold" nodeType="withEffect">
                                  <p:stCondLst>
                                    <p:cond delay="500"/>
                                  </p:stCondLst>
                                  <p:childTnLst>
                                    <p:set>
                                      <p:cBhvr>
                                        <p:cTn id="122" dur="1" fill="hold">
                                          <p:stCondLst>
                                            <p:cond delay="0"/>
                                          </p:stCondLst>
                                        </p:cTn>
                                        <p:tgtEl>
                                          <p:spTgt spid="180"/>
                                        </p:tgtEl>
                                        <p:attrNameLst>
                                          <p:attrName>style.visibility</p:attrName>
                                        </p:attrNameLst>
                                      </p:cBhvr>
                                      <p:to>
                                        <p:strVal val="visible"/>
                                      </p:to>
                                    </p:set>
                                    <p:animEffect transition="in" filter="wipe(left)">
                                      <p:cBhvr>
                                        <p:cTn id="123" dur="500"/>
                                        <p:tgtEl>
                                          <p:spTgt spid="180"/>
                                        </p:tgtEl>
                                      </p:cBhvr>
                                    </p:animEffect>
                                  </p:childTnLst>
                                </p:cTn>
                              </p:par>
                              <p:par>
                                <p:cTn id="124" presetID="22" presetClass="entr" presetSubtype="8" fill="hold" nodeType="withEffect">
                                  <p:stCondLst>
                                    <p:cond delay="500"/>
                                  </p:stCondLst>
                                  <p:childTnLst>
                                    <p:set>
                                      <p:cBhvr>
                                        <p:cTn id="125" dur="1" fill="hold">
                                          <p:stCondLst>
                                            <p:cond delay="0"/>
                                          </p:stCondLst>
                                        </p:cTn>
                                        <p:tgtEl>
                                          <p:spTgt spid="181"/>
                                        </p:tgtEl>
                                        <p:attrNameLst>
                                          <p:attrName>style.visibility</p:attrName>
                                        </p:attrNameLst>
                                      </p:cBhvr>
                                      <p:to>
                                        <p:strVal val="visible"/>
                                      </p:to>
                                    </p:set>
                                    <p:animEffect transition="in" filter="wipe(left)">
                                      <p:cBhvr>
                                        <p:cTn id="126" dur="500"/>
                                        <p:tgtEl>
                                          <p:spTgt spid="181"/>
                                        </p:tgtEl>
                                      </p:cBhvr>
                                    </p:animEffect>
                                  </p:childTnLst>
                                </p:cTn>
                              </p:par>
                              <p:par>
                                <p:cTn id="127" presetID="22" presetClass="entr" presetSubtype="8" fill="hold" nodeType="withEffect">
                                  <p:stCondLst>
                                    <p:cond delay="500"/>
                                  </p:stCondLst>
                                  <p:childTnLst>
                                    <p:set>
                                      <p:cBhvr>
                                        <p:cTn id="128" dur="1" fill="hold">
                                          <p:stCondLst>
                                            <p:cond delay="0"/>
                                          </p:stCondLst>
                                        </p:cTn>
                                        <p:tgtEl>
                                          <p:spTgt spid="105"/>
                                        </p:tgtEl>
                                        <p:attrNameLst>
                                          <p:attrName>style.visibility</p:attrName>
                                        </p:attrNameLst>
                                      </p:cBhvr>
                                      <p:to>
                                        <p:strVal val="visible"/>
                                      </p:to>
                                    </p:set>
                                    <p:animEffect transition="in" filter="wipe(left)">
                                      <p:cBhvr>
                                        <p:cTn id="129" dur="500"/>
                                        <p:tgtEl>
                                          <p:spTgt spid="105"/>
                                        </p:tgtEl>
                                      </p:cBhvr>
                                    </p:animEffect>
                                  </p:childTnLst>
                                </p:cTn>
                              </p:par>
                              <p:par>
                                <p:cTn id="130" presetID="22" presetClass="entr" presetSubtype="8" fill="hold" nodeType="withEffect">
                                  <p:stCondLst>
                                    <p:cond delay="500"/>
                                  </p:stCondLst>
                                  <p:childTnLst>
                                    <p:set>
                                      <p:cBhvr>
                                        <p:cTn id="131" dur="1" fill="hold">
                                          <p:stCondLst>
                                            <p:cond delay="0"/>
                                          </p:stCondLst>
                                        </p:cTn>
                                        <p:tgtEl>
                                          <p:spTgt spid="106"/>
                                        </p:tgtEl>
                                        <p:attrNameLst>
                                          <p:attrName>style.visibility</p:attrName>
                                        </p:attrNameLst>
                                      </p:cBhvr>
                                      <p:to>
                                        <p:strVal val="visible"/>
                                      </p:to>
                                    </p:set>
                                    <p:animEffect transition="in" filter="wipe(left)">
                                      <p:cBhvr>
                                        <p:cTn id="132" dur="500"/>
                                        <p:tgtEl>
                                          <p:spTgt spid="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uiExpand="1" build="allAtOnce"/>
      <p:bldP spid="96" grpId="0" build="p"/>
      <p:bldP spid="157" grpId="0" build="p"/>
      <p:bldP spid="17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04800" y="609600"/>
            <a:ext cx="8534400" cy="1588"/>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571500"/>
            <a:ext cx="8534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04800" y="114300"/>
            <a:ext cx="8496300" cy="400110"/>
          </a:xfrm>
          <a:prstGeom prst="rect">
            <a:avLst/>
          </a:prstGeom>
          <a:noFill/>
        </p:spPr>
        <p:txBody>
          <a:bodyPr wrap="square" rtlCol="0">
            <a:spAutoFit/>
          </a:bodyPr>
          <a:lstStyle/>
          <a:p>
            <a:r>
              <a:rPr lang="en-US" sz="2000" dirty="0" smtClean="0">
                <a:latin typeface="Aharoni" pitchFamily="2" charset="-79"/>
                <a:cs typeface="Aharoni" pitchFamily="2" charset="-79"/>
              </a:rPr>
              <a:t>G-Shards susceptibility: small computation windows</a:t>
            </a:r>
            <a:endParaRPr lang="en-US" sz="2000" dirty="0">
              <a:latin typeface="Aharoni" pitchFamily="2" charset="-79"/>
              <a:cs typeface="Aharoni" pitchFamily="2" charset="-79"/>
            </a:endParaRPr>
          </a:p>
        </p:txBody>
      </p:sp>
      <p:sp>
        <p:nvSpPr>
          <p:cNvPr id="6" name="TextBox 5"/>
          <p:cNvSpPr txBox="1"/>
          <p:nvPr/>
        </p:nvSpPr>
        <p:spPr>
          <a:xfrm>
            <a:off x="457200" y="800101"/>
            <a:ext cx="4038600" cy="1384995"/>
          </a:xfrm>
          <a:prstGeom prst="rect">
            <a:avLst/>
          </a:prstGeom>
          <a:noFill/>
        </p:spPr>
        <p:txBody>
          <a:bodyPr wrap="square" rtlCol="0">
            <a:spAutoFit/>
          </a:bodyPr>
          <a:lstStyle/>
          <a:p>
            <a:r>
              <a:rPr lang="en-US" sz="1400" dirty="0" smtClean="0">
                <a:latin typeface="Aharoni" pitchFamily="2" charset="-79"/>
                <a:cs typeface="Aharoni" pitchFamily="2" charset="-79"/>
              </a:rPr>
              <a:t>- </a:t>
            </a:r>
            <a:r>
              <a:rPr lang="en-US" sz="1400" dirty="0" smtClean="0">
                <a:solidFill>
                  <a:srgbClr val="FF0000"/>
                </a:solidFill>
                <a:latin typeface="Aharoni" pitchFamily="2" charset="-79"/>
                <a:cs typeface="Aharoni" pitchFamily="2" charset="-79"/>
              </a:rPr>
              <a:t>Small computation windows </a:t>
            </a:r>
            <a:r>
              <a:rPr lang="en-US" sz="1400" dirty="0" smtClean="0">
                <a:latin typeface="Aharoni" pitchFamily="2" charset="-79"/>
                <a:cs typeface="Aharoni" pitchFamily="2" charset="-79"/>
              </a:rPr>
              <a:t>cause a portion of threads inside the warp being </a:t>
            </a:r>
            <a:r>
              <a:rPr lang="en-US" sz="1400" dirty="0" smtClean="0">
                <a:solidFill>
                  <a:schemeClr val="accent6">
                    <a:lumMod val="75000"/>
                  </a:schemeClr>
                </a:solidFill>
                <a:latin typeface="Aharoni" pitchFamily="2" charset="-79"/>
                <a:cs typeface="Aharoni" pitchFamily="2" charset="-79"/>
              </a:rPr>
              <a:t>idle</a:t>
            </a:r>
            <a:r>
              <a:rPr lang="en-US" sz="1400" dirty="0" smtClean="0">
                <a:latin typeface="Aharoni" pitchFamily="2" charset="-79"/>
                <a:cs typeface="Aharoni" pitchFamily="2" charset="-79"/>
              </a:rPr>
              <a:t> while other threads are updating the window element.</a:t>
            </a:r>
          </a:p>
          <a:p>
            <a:r>
              <a:rPr lang="en-US" sz="1400" dirty="0" smtClean="0">
                <a:latin typeface="Aharoni" pitchFamily="2" charset="-79"/>
                <a:cs typeface="Aharoni" pitchFamily="2" charset="-79"/>
              </a:rPr>
              <a:t> - This effect leads to </a:t>
            </a:r>
            <a:r>
              <a:rPr lang="en-US" sz="1400" dirty="0" smtClean="0">
                <a:solidFill>
                  <a:schemeClr val="accent2">
                    <a:lumMod val="75000"/>
                  </a:schemeClr>
                </a:solidFill>
                <a:latin typeface="Aharoni" pitchFamily="2" charset="-79"/>
                <a:cs typeface="Aharoni" pitchFamily="2" charset="-79"/>
              </a:rPr>
              <a:t>GPU underutilization </a:t>
            </a:r>
            <a:r>
              <a:rPr lang="en-US" sz="1400" dirty="0" smtClean="0">
                <a:latin typeface="Aharoni" pitchFamily="2" charset="-79"/>
                <a:cs typeface="Aharoni" pitchFamily="2" charset="-79"/>
              </a:rPr>
              <a:t>in </a:t>
            </a:r>
            <a:r>
              <a:rPr lang="en-US" sz="1400" dirty="0" smtClean="0">
                <a:solidFill>
                  <a:schemeClr val="accent1">
                    <a:lumMod val="75000"/>
                  </a:schemeClr>
                </a:solidFill>
                <a:latin typeface="Aharoni" pitchFamily="2" charset="-79"/>
                <a:cs typeface="Aharoni" pitchFamily="2" charset="-79"/>
              </a:rPr>
              <a:t>G-Shards </a:t>
            </a:r>
            <a:r>
              <a:rPr lang="en-US" sz="1400" dirty="0" smtClean="0">
                <a:latin typeface="Aharoni" pitchFamily="2" charset="-79"/>
                <a:cs typeface="Aharoni" pitchFamily="2" charset="-79"/>
              </a:rPr>
              <a:t>wearing down the performance.</a:t>
            </a:r>
          </a:p>
        </p:txBody>
      </p:sp>
      <p:sp>
        <p:nvSpPr>
          <p:cNvPr id="10" name="Rectangle 9"/>
          <p:cNvSpPr/>
          <p:nvPr/>
        </p:nvSpPr>
        <p:spPr>
          <a:xfrm>
            <a:off x="4859784" y="2304297"/>
            <a:ext cx="527378" cy="734196"/>
          </a:xfrm>
          <a:prstGeom prst="rect">
            <a:avLst/>
          </a:prstGeom>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lang="en-US" sz="1100" b="1" dirty="0" smtClean="0">
                <a:latin typeface="Aharoni" pitchFamily="2" charset="-79"/>
                <a:cs typeface="Aharoni" pitchFamily="2" charset="-79"/>
              </a:rPr>
              <a:t>0</a:t>
            </a:r>
            <a:endParaRPr lang="en-US" sz="1100" b="1" dirty="0">
              <a:latin typeface="Aharoni" pitchFamily="2" charset="-79"/>
              <a:cs typeface="Aharoni" pitchFamily="2" charset="-79"/>
            </a:endParaRPr>
          </a:p>
        </p:txBody>
      </p:sp>
      <p:sp>
        <p:nvSpPr>
          <p:cNvPr id="11" name="Rectangle 10"/>
          <p:cNvSpPr/>
          <p:nvPr/>
        </p:nvSpPr>
        <p:spPr>
          <a:xfrm rot="10800000">
            <a:off x="5574959" y="2225431"/>
            <a:ext cx="1232468" cy="3319655"/>
          </a:xfrm>
          <a:prstGeom prst="rect">
            <a:avLst/>
          </a:prstGeom>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vert" rtlCol="0" anchor="ctr"/>
          <a:lstStyle/>
          <a:p>
            <a:pPr algn="ctr"/>
            <a:endParaRPr lang="en-US" sz="1100" dirty="0">
              <a:solidFill>
                <a:schemeClr val="tx1"/>
              </a:solidFill>
              <a:latin typeface="Aharoni" pitchFamily="2" charset="-79"/>
              <a:cs typeface="Aharoni" pitchFamily="2" charset="-79"/>
            </a:endParaRPr>
          </a:p>
        </p:txBody>
      </p:sp>
      <p:cxnSp>
        <p:nvCxnSpPr>
          <p:cNvPr id="12" name="Straight Connector 11"/>
          <p:cNvCxnSpPr/>
          <p:nvPr/>
        </p:nvCxnSpPr>
        <p:spPr>
          <a:xfrm rot="16200000" flipV="1">
            <a:off x="4318882" y="3537702"/>
            <a:ext cx="4316547" cy="38048"/>
          </a:xfrm>
          <a:prstGeom prst="line">
            <a:avLst/>
          </a:prstGeom>
          <a:ln w="28575">
            <a:prstDash val="dashDot"/>
          </a:ln>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rot="5400000" flipH="1" flipV="1">
            <a:off x="3727842" y="3549388"/>
            <a:ext cx="4316548" cy="14678"/>
          </a:xfrm>
          <a:prstGeom prst="line">
            <a:avLst/>
          </a:prstGeom>
          <a:ln w="28575">
            <a:prstDash val="dashDot"/>
          </a:ln>
        </p:spPr>
        <p:style>
          <a:lnRef idx="1">
            <a:schemeClr val="dk1"/>
          </a:lnRef>
          <a:fillRef idx="0">
            <a:schemeClr val="dk1"/>
          </a:fillRef>
          <a:effectRef idx="0">
            <a:schemeClr val="dk1"/>
          </a:effectRef>
          <a:fontRef idx="minor">
            <a:schemeClr val="tx1"/>
          </a:fontRef>
        </p:style>
      </p:cxnSp>
      <p:grpSp>
        <p:nvGrpSpPr>
          <p:cNvPr id="14" name="Group 52"/>
          <p:cNvGrpSpPr/>
          <p:nvPr/>
        </p:nvGrpSpPr>
        <p:grpSpPr>
          <a:xfrm flipV="1">
            <a:off x="5750714" y="2269384"/>
            <a:ext cx="272953" cy="3189912"/>
            <a:chOff x="3790376" y="1592802"/>
            <a:chExt cx="394474" cy="4717495"/>
          </a:xfrm>
        </p:grpSpPr>
        <p:sp>
          <p:nvSpPr>
            <p:cNvPr id="46" name="Rectangle 45"/>
            <p:cNvSpPr/>
            <p:nvPr/>
          </p:nvSpPr>
          <p:spPr>
            <a:xfrm rot="16200000">
              <a:off x="3603292" y="5728739"/>
              <a:ext cx="771748" cy="39136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100">
                <a:latin typeface="Aharoni" pitchFamily="2" charset="-79"/>
                <a:cs typeface="Aharoni" pitchFamily="2" charset="-79"/>
              </a:endParaRPr>
            </a:p>
          </p:txBody>
        </p:sp>
        <p:sp>
          <p:nvSpPr>
            <p:cNvPr id="47" name="Rectangle 46"/>
            <p:cNvSpPr/>
            <p:nvPr/>
          </p:nvSpPr>
          <p:spPr>
            <a:xfrm rot="16200000">
              <a:off x="3600187" y="4948556"/>
              <a:ext cx="771748" cy="39136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100">
                <a:latin typeface="Aharoni" pitchFamily="2" charset="-79"/>
                <a:cs typeface="Aharoni" pitchFamily="2" charset="-79"/>
              </a:endParaRPr>
            </a:p>
          </p:txBody>
        </p:sp>
        <p:sp>
          <p:nvSpPr>
            <p:cNvPr id="48" name="Rectangle 47"/>
            <p:cNvSpPr/>
            <p:nvPr/>
          </p:nvSpPr>
          <p:spPr>
            <a:xfrm rot="16200000">
              <a:off x="3600187" y="4164156"/>
              <a:ext cx="771748" cy="39136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100">
                <a:latin typeface="Aharoni" pitchFamily="2" charset="-79"/>
                <a:cs typeface="Aharoni" pitchFamily="2" charset="-79"/>
              </a:endParaRPr>
            </a:p>
          </p:txBody>
        </p:sp>
        <p:sp>
          <p:nvSpPr>
            <p:cNvPr id="49" name="Rectangle 48"/>
            <p:cNvSpPr/>
            <p:nvPr/>
          </p:nvSpPr>
          <p:spPr>
            <a:xfrm rot="16200000">
              <a:off x="3600186" y="3405057"/>
              <a:ext cx="771748" cy="39136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100">
                <a:latin typeface="Aharoni" pitchFamily="2" charset="-79"/>
                <a:cs typeface="Aharoni" pitchFamily="2" charset="-79"/>
              </a:endParaRPr>
            </a:p>
          </p:txBody>
        </p:sp>
        <p:sp>
          <p:nvSpPr>
            <p:cNvPr id="50" name="Rectangle 49"/>
            <p:cNvSpPr/>
            <p:nvPr/>
          </p:nvSpPr>
          <p:spPr>
            <a:xfrm rot="16200000">
              <a:off x="3600187" y="1782992"/>
              <a:ext cx="771748" cy="39136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100">
                <a:latin typeface="Aharoni" pitchFamily="2" charset="-79"/>
                <a:cs typeface="Aharoni" pitchFamily="2" charset="-79"/>
              </a:endParaRPr>
            </a:p>
          </p:txBody>
        </p:sp>
      </p:grpSp>
      <p:grpSp>
        <p:nvGrpSpPr>
          <p:cNvPr id="15" name="Group 53"/>
          <p:cNvGrpSpPr/>
          <p:nvPr/>
        </p:nvGrpSpPr>
        <p:grpSpPr>
          <a:xfrm flipV="1">
            <a:off x="6341753" y="2269054"/>
            <a:ext cx="272953" cy="3189913"/>
            <a:chOff x="4644552" y="1592315"/>
            <a:chExt cx="394474" cy="4717496"/>
          </a:xfrm>
        </p:grpSpPr>
        <p:sp>
          <p:nvSpPr>
            <p:cNvPr id="41" name="Rectangle 40"/>
            <p:cNvSpPr/>
            <p:nvPr/>
          </p:nvSpPr>
          <p:spPr>
            <a:xfrm rot="16200000">
              <a:off x="4457468" y="5728253"/>
              <a:ext cx="771748" cy="39136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100">
                <a:latin typeface="Aharoni" pitchFamily="2" charset="-79"/>
                <a:cs typeface="Aharoni" pitchFamily="2" charset="-79"/>
              </a:endParaRPr>
            </a:p>
          </p:txBody>
        </p:sp>
        <p:sp>
          <p:nvSpPr>
            <p:cNvPr id="42" name="Rectangle 41"/>
            <p:cNvSpPr/>
            <p:nvPr/>
          </p:nvSpPr>
          <p:spPr>
            <a:xfrm rot="16200000">
              <a:off x="4454362" y="4948070"/>
              <a:ext cx="771748" cy="39136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100">
                <a:latin typeface="Aharoni" pitchFamily="2" charset="-79"/>
                <a:cs typeface="Aharoni" pitchFamily="2" charset="-79"/>
              </a:endParaRPr>
            </a:p>
          </p:txBody>
        </p:sp>
        <p:sp>
          <p:nvSpPr>
            <p:cNvPr id="43" name="Rectangle 42"/>
            <p:cNvSpPr/>
            <p:nvPr/>
          </p:nvSpPr>
          <p:spPr>
            <a:xfrm rot="16200000">
              <a:off x="4454362" y="4163669"/>
              <a:ext cx="771748" cy="39136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100">
                <a:latin typeface="Aharoni" pitchFamily="2" charset="-79"/>
                <a:cs typeface="Aharoni" pitchFamily="2" charset="-79"/>
              </a:endParaRPr>
            </a:p>
          </p:txBody>
        </p:sp>
        <p:sp>
          <p:nvSpPr>
            <p:cNvPr id="44" name="Rectangle 43"/>
            <p:cNvSpPr/>
            <p:nvPr/>
          </p:nvSpPr>
          <p:spPr>
            <a:xfrm rot="16200000">
              <a:off x="4454362" y="3404570"/>
              <a:ext cx="771748" cy="39136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100">
                <a:latin typeface="Aharoni" pitchFamily="2" charset="-79"/>
                <a:cs typeface="Aharoni" pitchFamily="2" charset="-79"/>
              </a:endParaRPr>
            </a:p>
          </p:txBody>
        </p:sp>
        <p:sp>
          <p:nvSpPr>
            <p:cNvPr id="45" name="Rectangle 44"/>
            <p:cNvSpPr/>
            <p:nvPr/>
          </p:nvSpPr>
          <p:spPr>
            <a:xfrm rot="16200000">
              <a:off x="4454362" y="1782505"/>
              <a:ext cx="771748" cy="39136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100">
                <a:latin typeface="Aharoni" pitchFamily="2" charset="-79"/>
                <a:cs typeface="Aharoni" pitchFamily="2" charset="-79"/>
              </a:endParaRPr>
            </a:p>
          </p:txBody>
        </p:sp>
      </p:grpSp>
      <p:sp>
        <p:nvSpPr>
          <p:cNvPr id="16" name="TextBox 15"/>
          <p:cNvSpPr txBox="1"/>
          <p:nvPr/>
        </p:nvSpPr>
        <p:spPr>
          <a:xfrm rot="5400000">
            <a:off x="5483213" y="1871585"/>
            <a:ext cx="1064894" cy="261610"/>
          </a:xfrm>
          <a:prstGeom prst="rect">
            <a:avLst/>
          </a:prstGeom>
          <a:noFill/>
        </p:spPr>
        <p:txBody>
          <a:bodyPr wrap="square" rtlCol="0">
            <a:spAutoFit/>
          </a:bodyPr>
          <a:lstStyle/>
          <a:p>
            <a:r>
              <a:rPr lang="en-US" sz="1100" b="1" dirty="0" err="1" smtClean="0">
                <a:latin typeface="Aharoni" pitchFamily="2" charset="-79"/>
                <a:cs typeface="Aharoni" pitchFamily="2" charset="-79"/>
              </a:rPr>
              <a:t>SrcIndex</a:t>
            </a:r>
            <a:endParaRPr lang="en-US" sz="1100" b="1" dirty="0">
              <a:latin typeface="Aharoni" pitchFamily="2" charset="-79"/>
              <a:cs typeface="Aharoni" pitchFamily="2" charset="-79"/>
            </a:endParaRPr>
          </a:p>
        </p:txBody>
      </p:sp>
      <p:sp>
        <p:nvSpPr>
          <p:cNvPr id="17" name="TextBox 16"/>
          <p:cNvSpPr txBox="1"/>
          <p:nvPr/>
        </p:nvSpPr>
        <p:spPr>
          <a:xfrm rot="5400000">
            <a:off x="6058351" y="1850070"/>
            <a:ext cx="1021863" cy="261610"/>
          </a:xfrm>
          <a:prstGeom prst="rect">
            <a:avLst/>
          </a:prstGeom>
          <a:noFill/>
        </p:spPr>
        <p:txBody>
          <a:bodyPr wrap="square" rtlCol="0">
            <a:spAutoFit/>
          </a:bodyPr>
          <a:lstStyle/>
          <a:p>
            <a:r>
              <a:rPr lang="en-US" sz="1100" b="1" dirty="0" err="1" smtClean="0">
                <a:latin typeface="Aharoni" pitchFamily="2" charset="-79"/>
                <a:cs typeface="Aharoni" pitchFamily="2" charset="-79"/>
              </a:rPr>
              <a:t>SrcValue</a:t>
            </a:r>
            <a:endParaRPr lang="en-US" sz="1100" b="1" dirty="0">
              <a:latin typeface="Aharoni" pitchFamily="2" charset="-79"/>
              <a:cs typeface="Aharoni" pitchFamily="2" charset="-79"/>
            </a:endParaRPr>
          </a:p>
        </p:txBody>
      </p:sp>
      <p:sp>
        <p:nvSpPr>
          <p:cNvPr id="18" name="Rectangle 17"/>
          <p:cNvSpPr/>
          <p:nvPr/>
        </p:nvSpPr>
        <p:spPr>
          <a:xfrm>
            <a:off x="4859784" y="4932098"/>
            <a:ext cx="527378" cy="734196"/>
          </a:xfrm>
          <a:prstGeom prst="rect">
            <a:avLst/>
          </a:prstGeom>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lang="en-US" sz="1100" b="1" dirty="0" smtClean="0">
                <a:latin typeface="Aharoni" pitchFamily="2" charset="-79"/>
                <a:cs typeface="Aharoni" pitchFamily="2" charset="-79"/>
              </a:rPr>
              <a:t>t</a:t>
            </a:r>
            <a:endParaRPr lang="en-US" sz="1100" b="1" dirty="0">
              <a:latin typeface="Aharoni" pitchFamily="2" charset="-79"/>
              <a:cs typeface="Aharoni" pitchFamily="2" charset="-79"/>
            </a:endParaRPr>
          </a:p>
        </p:txBody>
      </p:sp>
      <p:sp>
        <p:nvSpPr>
          <p:cNvPr id="19" name="Rectangle 18"/>
          <p:cNvSpPr/>
          <p:nvPr/>
        </p:nvSpPr>
        <p:spPr>
          <a:xfrm>
            <a:off x="4867952" y="2789641"/>
            <a:ext cx="527378" cy="734196"/>
          </a:xfrm>
          <a:prstGeom prst="rect">
            <a:avLst/>
          </a:prstGeom>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lang="en-US" sz="1100" b="1" dirty="0" smtClean="0">
                <a:latin typeface="Aharoni" pitchFamily="2" charset="-79"/>
                <a:cs typeface="Aharoni" pitchFamily="2" charset="-79"/>
              </a:rPr>
              <a:t>1</a:t>
            </a:r>
            <a:endParaRPr lang="en-US" sz="1100" b="1" dirty="0">
              <a:latin typeface="Aharoni" pitchFamily="2" charset="-79"/>
              <a:cs typeface="Aharoni" pitchFamily="2" charset="-79"/>
            </a:endParaRPr>
          </a:p>
        </p:txBody>
      </p:sp>
      <p:cxnSp>
        <p:nvCxnSpPr>
          <p:cNvPr id="20" name="Curved Connector 19"/>
          <p:cNvCxnSpPr/>
          <p:nvPr/>
        </p:nvCxnSpPr>
        <p:spPr>
          <a:xfrm rot="10800000" flipH="1">
            <a:off x="5327809" y="5201032"/>
            <a:ext cx="1677343" cy="98222"/>
          </a:xfrm>
          <a:prstGeom prst="curvedConnector3">
            <a:avLst>
              <a:gd name="adj1" fmla="val 50000"/>
            </a:avLst>
          </a:prstGeom>
          <a:ln w="28575">
            <a:prstDash val="dash"/>
            <a:headEnd type="oval" w="med" len="med"/>
            <a:tailEnd type="triangle" w="lg" len="lg"/>
          </a:ln>
        </p:spPr>
        <p:style>
          <a:lnRef idx="1">
            <a:schemeClr val="dk1"/>
          </a:lnRef>
          <a:fillRef idx="0">
            <a:schemeClr val="dk1"/>
          </a:fillRef>
          <a:effectRef idx="0">
            <a:schemeClr val="dk1"/>
          </a:effectRef>
          <a:fontRef idx="minor">
            <a:schemeClr val="tx1"/>
          </a:fontRef>
        </p:style>
      </p:cxnSp>
      <p:cxnSp>
        <p:nvCxnSpPr>
          <p:cNvPr id="21" name="Curved Connector 20"/>
          <p:cNvCxnSpPr/>
          <p:nvPr/>
        </p:nvCxnSpPr>
        <p:spPr>
          <a:xfrm flipV="1">
            <a:off x="5342485" y="3048000"/>
            <a:ext cx="1667915" cy="110371"/>
          </a:xfrm>
          <a:prstGeom prst="curvedConnector3">
            <a:avLst>
              <a:gd name="adj1" fmla="val 50000"/>
            </a:avLst>
          </a:prstGeom>
          <a:ln w="28575">
            <a:prstDash val="dash"/>
            <a:headEnd type="oval" w="med" len="med"/>
            <a:tailEnd type="triangle" w="lg" len="lg"/>
          </a:ln>
        </p:spPr>
        <p:style>
          <a:lnRef idx="1">
            <a:schemeClr val="dk1"/>
          </a:lnRef>
          <a:fillRef idx="0">
            <a:schemeClr val="dk1"/>
          </a:fillRef>
          <a:effectRef idx="0">
            <a:schemeClr val="dk1"/>
          </a:effectRef>
          <a:fontRef idx="minor">
            <a:schemeClr val="tx1"/>
          </a:fontRef>
        </p:style>
      </p:cxnSp>
      <p:sp>
        <p:nvSpPr>
          <p:cNvPr id="22" name="TextBox 21"/>
          <p:cNvSpPr txBox="1"/>
          <p:nvPr/>
        </p:nvSpPr>
        <p:spPr>
          <a:xfrm>
            <a:off x="4762500" y="1887945"/>
            <a:ext cx="738164" cy="600164"/>
          </a:xfrm>
          <a:prstGeom prst="rect">
            <a:avLst/>
          </a:prstGeom>
          <a:noFill/>
        </p:spPr>
        <p:txBody>
          <a:bodyPr wrap="square" rtlCol="0">
            <a:spAutoFit/>
          </a:bodyPr>
          <a:lstStyle/>
          <a:p>
            <a:pPr algn="ctr"/>
            <a:r>
              <a:rPr lang="en-US" sz="1100" b="1" dirty="0" smtClean="0">
                <a:latin typeface="Aharoni" pitchFamily="2" charset="-79"/>
                <a:cs typeface="Aharoni" pitchFamily="2" charset="-79"/>
              </a:rPr>
              <a:t>Threads of one warp</a:t>
            </a:r>
            <a:endParaRPr lang="en-US" sz="1100" b="1" dirty="0">
              <a:latin typeface="Aharoni" pitchFamily="2" charset="-79"/>
              <a:cs typeface="Aharoni" pitchFamily="2" charset="-79"/>
            </a:endParaRPr>
          </a:p>
        </p:txBody>
      </p:sp>
      <p:sp>
        <p:nvSpPr>
          <p:cNvPr id="23" name="Rectangle 22"/>
          <p:cNvSpPr/>
          <p:nvPr/>
        </p:nvSpPr>
        <p:spPr>
          <a:xfrm>
            <a:off x="4859784" y="3850062"/>
            <a:ext cx="527378" cy="734196"/>
          </a:xfrm>
          <a:prstGeom prst="rect">
            <a:avLst/>
          </a:prstGeom>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lang="en-US" sz="1100" b="1" dirty="0" smtClean="0">
                <a:latin typeface="Aharoni" pitchFamily="2" charset="-79"/>
                <a:cs typeface="Aharoni" pitchFamily="2" charset="-79"/>
              </a:rPr>
              <a:t>3</a:t>
            </a:r>
            <a:endParaRPr lang="en-US" sz="1100" b="1" dirty="0">
              <a:latin typeface="Aharoni" pitchFamily="2" charset="-79"/>
              <a:cs typeface="Aharoni" pitchFamily="2" charset="-79"/>
            </a:endParaRPr>
          </a:p>
        </p:txBody>
      </p:sp>
      <p:sp>
        <p:nvSpPr>
          <p:cNvPr id="24" name="Rectangle 23"/>
          <p:cNvSpPr/>
          <p:nvPr/>
        </p:nvSpPr>
        <p:spPr>
          <a:xfrm>
            <a:off x="4859784" y="3334807"/>
            <a:ext cx="527378" cy="734196"/>
          </a:xfrm>
          <a:prstGeom prst="rect">
            <a:avLst/>
          </a:prstGeom>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lang="en-US" sz="1100" b="1" dirty="0" smtClean="0">
                <a:latin typeface="Aharoni" pitchFamily="2" charset="-79"/>
                <a:cs typeface="Aharoni" pitchFamily="2" charset="-79"/>
              </a:rPr>
              <a:t>2</a:t>
            </a:r>
            <a:endParaRPr lang="en-US" sz="1100" b="1" dirty="0">
              <a:latin typeface="Aharoni" pitchFamily="2" charset="-79"/>
              <a:cs typeface="Aharoni" pitchFamily="2" charset="-79"/>
            </a:endParaRPr>
          </a:p>
        </p:txBody>
      </p:sp>
      <p:cxnSp>
        <p:nvCxnSpPr>
          <p:cNvPr id="25" name="Curved Connector 24"/>
          <p:cNvCxnSpPr/>
          <p:nvPr/>
        </p:nvCxnSpPr>
        <p:spPr>
          <a:xfrm rot="10800000" flipH="1">
            <a:off x="5327808" y="4093233"/>
            <a:ext cx="1683932" cy="123983"/>
          </a:xfrm>
          <a:prstGeom prst="curvedConnector3">
            <a:avLst>
              <a:gd name="adj1" fmla="val 50000"/>
            </a:avLst>
          </a:prstGeom>
          <a:ln w="28575">
            <a:prstDash val="dash"/>
            <a:headEnd type="oval" w="med" len="med"/>
            <a:tailEnd type="triangle" w="lg" len="lg"/>
          </a:ln>
        </p:spPr>
        <p:style>
          <a:lnRef idx="1">
            <a:schemeClr val="dk1"/>
          </a:lnRef>
          <a:fillRef idx="0">
            <a:schemeClr val="dk1"/>
          </a:fillRef>
          <a:effectRef idx="0">
            <a:schemeClr val="dk1"/>
          </a:effectRef>
          <a:fontRef idx="minor">
            <a:schemeClr val="tx1"/>
          </a:fontRef>
        </p:style>
      </p:cxnSp>
      <p:cxnSp>
        <p:nvCxnSpPr>
          <p:cNvPr id="26" name="Curved Connector 25"/>
          <p:cNvCxnSpPr/>
          <p:nvPr/>
        </p:nvCxnSpPr>
        <p:spPr>
          <a:xfrm rot="10800000" flipH="1">
            <a:off x="5327807" y="3577979"/>
            <a:ext cx="1683933" cy="123984"/>
          </a:xfrm>
          <a:prstGeom prst="curvedConnector3">
            <a:avLst>
              <a:gd name="adj1" fmla="val 50000"/>
            </a:avLst>
          </a:prstGeom>
          <a:ln w="28575">
            <a:prstDash val="dash"/>
            <a:headEnd type="oval" w="med" len="med"/>
            <a:tailEnd type="triangle" w="lg" len="lg"/>
          </a:ln>
        </p:spPr>
        <p:style>
          <a:lnRef idx="1">
            <a:schemeClr val="dk1"/>
          </a:lnRef>
          <a:fillRef idx="0">
            <a:schemeClr val="dk1"/>
          </a:fillRef>
          <a:effectRef idx="0">
            <a:schemeClr val="dk1"/>
          </a:effectRef>
          <a:fontRef idx="minor">
            <a:schemeClr val="tx1"/>
          </a:fontRef>
        </p:style>
      </p:cxnSp>
      <p:cxnSp>
        <p:nvCxnSpPr>
          <p:cNvPr id="27" name="Curved Connector 26"/>
          <p:cNvCxnSpPr/>
          <p:nvPr/>
        </p:nvCxnSpPr>
        <p:spPr>
          <a:xfrm flipV="1">
            <a:off x="5327807" y="2514600"/>
            <a:ext cx="1682593" cy="156854"/>
          </a:xfrm>
          <a:prstGeom prst="curvedConnector3">
            <a:avLst>
              <a:gd name="adj1" fmla="val 50000"/>
            </a:avLst>
          </a:prstGeom>
          <a:ln w="28575">
            <a:prstDash val="dash"/>
            <a:headEnd type="oval" w="med" len="med"/>
            <a:tailEnd type="triangle" w="lg" len="lg"/>
          </a:ln>
        </p:spPr>
        <p:style>
          <a:lnRef idx="1">
            <a:schemeClr val="dk1"/>
          </a:lnRef>
          <a:fillRef idx="0">
            <a:schemeClr val="dk1"/>
          </a:fillRef>
          <a:effectRef idx="0">
            <a:schemeClr val="dk1"/>
          </a:effectRef>
          <a:fontRef idx="minor">
            <a:schemeClr val="tx1"/>
          </a:fontRef>
        </p:style>
      </p:cxnSp>
      <p:sp>
        <p:nvSpPr>
          <p:cNvPr id="28" name="Snip Single Corner Rectangle 27"/>
          <p:cNvSpPr/>
          <p:nvPr/>
        </p:nvSpPr>
        <p:spPr>
          <a:xfrm flipV="1">
            <a:off x="8367038" y="2011549"/>
            <a:ext cx="417613" cy="3445373"/>
          </a:xfrm>
          <a:prstGeom prst="snip1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100">
              <a:latin typeface="Aharoni" pitchFamily="2" charset="-79"/>
              <a:cs typeface="Aharoni" pitchFamily="2" charset="-79"/>
            </a:endParaRPr>
          </a:p>
        </p:txBody>
      </p:sp>
      <p:sp>
        <p:nvSpPr>
          <p:cNvPr id="29" name="Rectangle 28"/>
          <p:cNvSpPr/>
          <p:nvPr/>
        </p:nvSpPr>
        <p:spPr>
          <a:xfrm>
            <a:off x="8381274" y="3705505"/>
            <a:ext cx="395071" cy="815258"/>
          </a:xfrm>
          <a:prstGeom prst="rect">
            <a:avLst/>
          </a:prstGeom>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vert" rtlCol="0" anchor="ctr"/>
          <a:lstStyle/>
          <a:p>
            <a:pPr algn="ctr"/>
            <a:r>
              <a:rPr lang="en-US" sz="1100" dirty="0" smtClean="0">
                <a:solidFill>
                  <a:schemeClr val="tx1"/>
                </a:solidFill>
                <a:latin typeface="Aharoni" pitchFamily="2" charset="-79"/>
                <a:cs typeface="Aharoni" pitchFamily="2" charset="-79"/>
              </a:rPr>
              <a:t>W</a:t>
            </a:r>
            <a:r>
              <a:rPr lang="en-US" sz="1100" baseline="-25000" dirty="0" smtClean="0">
                <a:solidFill>
                  <a:schemeClr val="tx1"/>
                </a:solidFill>
                <a:latin typeface="Aharoni" pitchFamily="2" charset="-79"/>
                <a:cs typeface="Aharoni" pitchFamily="2" charset="-79"/>
              </a:rPr>
              <a:t>i,j+1</a:t>
            </a:r>
            <a:endParaRPr lang="en-US" sz="1100" dirty="0">
              <a:solidFill>
                <a:schemeClr val="tx1"/>
              </a:solidFill>
              <a:latin typeface="Aharoni" pitchFamily="2" charset="-79"/>
              <a:cs typeface="Aharoni" pitchFamily="2" charset="-79"/>
            </a:endParaRPr>
          </a:p>
        </p:txBody>
      </p:sp>
      <p:sp>
        <p:nvSpPr>
          <p:cNvPr id="30" name="TextBox 29"/>
          <p:cNvSpPr txBox="1"/>
          <p:nvPr/>
        </p:nvSpPr>
        <p:spPr>
          <a:xfrm rot="5400000">
            <a:off x="8103527" y="1642160"/>
            <a:ext cx="955129" cy="261610"/>
          </a:xfrm>
          <a:prstGeom prst="rect">
            <a:avLst/>
          </a:prstGeom>
          <a:noFill/>
        </p:spPr>
        <p:txBody>
          <a:bodyPr wrap="square" rtlCol="0">
            <a:spAutoFit/>
          </a:bodyPr>
          <a:lstStyle/>
          <a:p>
            <a:r>
              <a:rPr lang="en-US" sz="1100" b="1" dirty="0" smtClean="0">
                <a:latin typeface="Aharoni" pitchFamily="2" charset="-79"/>
                <a:cs typeface="Aharoni" pitchFamily="2" charset="-79"/>
              </a:rPr>
              <a:t>Shard j+1</a:t>
            </a:r>
            <a:endParaRPr lang="en-US" sz="1100" b="1" dirty="0">
              <a:latin typeface="Aharoni" pitchFamily="2" charset="-79"/>
              <a:cs typeface="Aharoni" pitchFamily="2" charset="-79"/>
            </a:endParaRPr>
          </a:p>
        </p:txBody>
      </p:sp>
      <p:sp>
        <p:nvSpPr>
          <p:cNvPr id="31" name="Snip Single Corner Rectangle 30"/>
          <p:cNvSpPr/>
          <p:nvPr/>
        </p:nvSpPr>
        <p:spPr>
          <a:xfrm flipV="1">
            <a:off x="7841492" y="2005163"/>
            <a:ext cx="400880" cy="3446552"/>
          </a:xfrm>
          <a:prstGeom prst="snip1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100">
              <a:latin typeface="Aharoni" pitchFamily="2" charset="-79"/>
              <a:cs typeface="Aharoni" pitchFamily="2" charset="-79"/>
            </a:endParaRPr>
          </a:p>
        </p:txBody>
      </p:sp>
      <p:sp>
        <p:nvSpPr>
          <p:cNvPr id="32" name="Rectangle 31"/>
          <p:cNvSpPr/>
          <p:nvPr/>
        </p:nvSpPr>
        <p:spPr>
          <a:xfrm>
            <a:off x="7850952" y="3969574"/>
            <a:ext cx="382614" cy="921980"/>
          </a:xfrm>
          <a:prstGeom prst="rect">
            <a:avLst/>
          </a:prstGeom>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vert" rtlCol="0" anchor="ctr"/>
          <a:lstStyle/>
          <a:p>
            <a:pPr algn="ctr"/>
            <a:r>
              <a:rPr lang="en-US" sz="1100" dirty="0" err="1" smtClean="0">
                <a:solidFill>
                  <a:schemeClr val="tx1"/>
                </a:solidFill>
                <a:latin typeface="Aharoni" pitchFamily="2" charset="-79"/>
                <a:cs typeface="Aharoni" pitchFamily="2" charset="-79"/>
              </a:rPr>
              <a:t>W</a:t>
            </a:r>
            <a:r>
              <a:rPr lang="en-US" sz="1100" baseline="-25000" dirty="0" err="1" smtClean="0">
                <a:solidFill>
                  <a:schemeClr val="tx1"/>
                </a:solidFill>
                <a:latin typeface="Aharoni" pitchFamily="2" charset="-79"/>
                <a:cs typeface="Aharoni" pitchFamily="2" charset="-79"/>
              </a:rPr>
              <a:t>i,j</a:t>
            </a:r>
            <a:endParaRPr lang="en-US" sz="1100" dirty="0">
              <a:solidFill>
                <a:schemeClr val="tx1"/>
              </a:solidFill>
              <a:latin typeface="Aharoni" pitchFamily="2" charset="-79"/>
              <a:cs typeface="Aharoni" pitchFamily="2" charset="-79"/>
            </a:endParaRPr>
          </a:p>
        </p:txBody>
      </p:sp>
      <p:sp>
        <p:nvSpPr>
          <p:cNvPr id="33" name="TextBox 32"/>
          <p:cNvSpPr txBox="1"/>
          <p:nvPr/>
        </p:nvSpPr>
        <p:spPr>
          <a:xfrm rot="5400000">
            <a:off x="7576268" y="1642160"/>
            <a:ext cx="955129" cy="261610"/>
          </a:xfrm>
          <a:prstGeom prst="rect">
            <a:avLst/>
          </a:prstGeom>
          <a:noFill/>
        </p:spPr>
        <p:txBody>
          <a:bodyPr wrap="square" rtlCol="0">
            <a:spAutoFit/>
          </a:bodyPr>
          <a:lstStyle/>
          <a:p>
            <a:r>
              <a:rPr lang="en-US" sz="1100" b="1" dirty="0" smtClean="0">
                <a:latin typeface="Aharoni" pitchFamily="2" charset="-79"/>
                <a:cs typeface="Aharoni" pitchFamily="2" charset="-79"/>
              </a:rPr>
              <a:t>Shard j</a:t>
            </a:r>
            <a:endParaRPr lang="en-US" sz="1100" b="1" dirty="0">
              <a:latin typeface="Aharoni" pitchFamily="2" charset="-79"/>
              <a:cs typeface="Aharoni" pitchFamily="2" charset="-79"/>
            </a:endParaRPr>
          </a:p>
        </p:txBody>
      </p:sp>
      <p:sp>
        <p:nvSpPr>
          <p:cNvPr id="34" name="Snip Single Corner Rectangle 33"/>
          <p:cNvSpPr/>
          <p:nvPr/>
        </p:nvSpPr>
        <p:spPr>
          <a:xfrm flipV="1">
            <a:off x="7293344" y="2016758"/>
            <a:ext cx="413504" cy="3427734"/>
          </a:xfrm>
          <a:prstGeom prst="snip1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100">
              <a:latin typeface="Aharoni" pitchFamily="2" charset="-79"/>
              <a:cs typeface="Aharoni" pitchFamily="2" charset="-79"/>
            </a:endParaRPr>
          </a:p>
        </p:txBody>
      </p:sp>
      <p:sp>
        <p:nvSpPr>
          <p:cNvPr id="35" name="Rectangle 34"/>
          <p:cNvSpPr/>
          <p:nvPr/>
        </p:nvSpPr>
        <p:spPr>
          <a:xfrm>
            <a:off x="7311140" y="3796994"/>
            <a:ext cx="379648" cy="633855"/>
          </a:xfrm>
          <a:prstGeom prst="rect">
            <a:avLst/>
          </a:prstGeom>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vert" rtlCol="0" anchor="ctr"/>
          <a:lstStyle/>
          <a:p>
            <a:pPr algn="ctr"/>
            <a:r>
              <a:rPr lang="en-US" sz="1100" dirty="0" smtClean="0">
                <a:solidFill>
                  <a:schemeClr val="tx1"/>
                </a:solidFill>
                <a:latin typeface="Aharoni" pitchFamily="2" charset="-79"/>
                <a:cs typeface="Aharoni" pitchFamily="2" charset="-79"/>
              </a:rPr>
              <a:t>W</a:t>
            </a:r>
            <a:r>
              <a:rPr lang="en-US" sz="1100" baseline="-25000" dirty="0" smtClean="0">
                <a:solidFill>
                  <a:schemeClr val="tx1"/>
                </a:solidFill>
                <a:latin typeface="Aharoni" pitchFamily="2" charset="-79"/>
                <a:cs typeface="Aharoni" pitchFamily="2" charset="-79"/>
              </a:rPr>
              <a:t>i,j-1</a:t>
            </a:r>
            <a:endParaRPr lang="en-US" sz="1100" dirty="0">
              <a:solidFill>
                <a:schemeClr val="tx1"/>
              </a:solidFill>
              <a:latin typeface="Aharoni" pitchFamily="2" charset="-79"/>
              <a:cs typeface="Aharoni" pitchFamily="2" charset="-79"/>
            </a:endParaRPr>
          </a:p>
        </p:txBody>
      </p:sp>
      <p:sp>
        <p:nvSpPr>
          <p:cNvPr id="36" name="TextBox 35"/>
          <p:cNvSpPr txBox="1"/>
          <p:nvPr/>
        </p:nvSpPr>
        <p:spPr>
          <a:xfrm rot="5400000">
            <a:off x="7049010" y="1642160"/>
            <a:ext cx="955129" cy="261610"/>
          </a:xfrm>
          <a:prstGeom prst="rect">
            <a:avLst/>
          </a:prstGeom>
          <a:noFill/>
        </p:spPr>
        <p:txBody>
          <a:bodyPr wrap="square" rtlCol="0">
            <a:spAutoFit/>
          </a:bodyPr>
          <a:lstStyle/>
          <a:p>
            <a:r>
              <a:rPr lang="en-US" sz="1100" b="1" dirty="0" smtClean="0">
                <a:latin typeface="Aharoni" pitchFamily="2" charset="-79"/>
                <a:cs typeface="Aharoni" pitchFamily="2" charset="-79"/>
              </a:rPr>
              <a:t>Shard j-1</a:t>
            </a:r>
            <a:endParaRPr lang="en-US" sz="1100" b="1" dirty="0">
              <a:latin typeface="Aharoni" pitchFamily="2" charset="-79"/>
              <a:cs typeface="Aharoni" pitchFamily="2" charset="-79"/>
            </a:endParaRPr>
          </a:p>
        </p:txBody>
      </p:sp>
      <p:cxnSp>
        <p:nvCxnSpPr>
          <p:cNvPr id="37" name="Straight Connector 36"/>
          <p:cNvCxnSpPr/>
          <p:nvPr/>
        </p:nvCxnSpPr>
        <p:spPr>
          <a:xfrm flipH="1" flipV="1">
            <a:off x="5568370" y="2238314"/>
            <a:ext cx="1748706" cy="1550921"/>
          </a:xfrm>
          <a:prstGeom prst="line">
            <a:avLst/>
          </a:prstGeom>
          <a:ln>
            <a:solidFill>
              <a:schemeClr val="tx1">
                <a:lumMod val="65000"/>
                <a:lumOff val="35000"/>
              </a:schemeClr>
            </a:solidFill>
            <a:prstDash val="dash"/>
          </a:ln>
        </p:spPr>
        <p:style>
          <a:lnRef idx="1">
            <a:schemeClr val="dk1"/>
          </a:lnRef>
          <a:fillRef idx="0">
            <a:schemeClr val="dk1"/>
          </a:fillRef>
          <a:effectRef idx="0">
            <a:schemeClr val="dk1"/>
          </a:effectRef>
          <a:fontRef idx="minor">
            <a:schemeClr val="tx1"/>
          </a:fontRef>
        </p:style>
      </p:cxnSp>
      <p:cxnSp>
        <p:nvCxnSpPr>
          <p:cNvPr id="38" name="Straight Connector 37"/>
          <p:cNvCxnSpPr/>
          <p:nvPr/>
        </p:nvCxnSpPr>
        <p:spPr>
          <a:xfrm rot="10800000" flipV="1">
            <a:off x="5588141" y="4426859"/>
            <a:ext cx="1717069" cy="1089766"/>
          </a:xfrm>
          <a:prstGeom prst="line">
            <a:avLst/>
          </a:prstGeom>
          <a:ln>
            <a:solidFill>
              <a:schemeClr val="tx1">
                <a:lumMod val="65000"/>
                <a:lumOff val="35000"/>
              </a:schemeClr>
            </a:solidFill>
            <a:prstDash val="dash"/>
          </a:ln>
        </p:spPr>
        <p:style>
          <a:lnRef idx="1">
            <a:schemeClr val="dk1"/>
          </a:lnRef>
          <a:fillRef idx="0">
            <a:schemeClr val="dk1"/>
          </a:fillRef>
          <a:effectRef idx="0">
            <a:schemeClr val="dk1"/>
          </a:effectRef>
          <a:fontRef idx="minor">
            <a:schemeClr val="tx1"/>
          </a:fontRef>
        </p:style>
      </p:cxnSp>
      <p:cxnSp>
        <p:nvCxnSpPr>
          <p:cNvPr id="39" name="Straight Connector 38"/>
          <p:cNvCxnSpPr/>
          <p:nvPr/>
        </p:nvCxnSpPr>
        <p:spPr>
          <a:xfrm rot="16200000" flipV="1">
            <a:off x="6473036" y="2566418"/>
            <a:ext cx="1577711" cy="895744"/>
          </a:xfrm>
          <a:prstGeom prst="line">
            <a:avLst/>
          </a:prstGeom>
          <a:ln>
            <a:solidFill>
              <a:schemeClr val="tx1">
                <a:lumMod val="65000"/>
                <a:lumOff val="35000"/>
              </a:schemeClr>
            </a:solidFill>
            <a:prstDash val="dash"/>
          </a:ln>
        </p:spPr>
        <p:style>
          <a:lnRef idx="1">
            <a:schemeClr val="dk1"/>
          </a:lnRef>
          <a:fillRef idx="0">
            <a:schemeClr val="dk1"/>
          </a:fillRef>
          <a:effectRef idx="0">
            <a:schemeClr val="dk1"/>
          </a:effectRef>
          <a:fontRef idx="minor">
            <a:schemeClr val="tx1"/>
          </a:fontRef>
        </p:style>
      </p:cxnSp>
      <p:cxnSp>
        <p:nvCxnSpPr>
          <p:cNvPr id="40" name="Straight Connector 39"/>
          <p:cNvCxnSpPr/>
          <p:nvPr/>
        </p:nvCxnSpPr>
        <p:spPr>
          <a:xfrm rot="5400000">
            <a:off x="6704557" y="4555646"/>
            <a:ext cx="1089764" cy="870839"/>
          </a:xfrm>
          <a:prstGeom prst="line">
            <a:avLst/>
          </a:prstGeom>
          <a:ln>
            <a:solidFill>
              <a:schemeClr val="tx1">
                <a:lumMod val="65000"/>
                <a:lumOff val="35000"/>
              </a:schemeClr>
            </a:solidFill>
            <a:prstDash val="dash"/>
          </a:ln>
        </p:spPr>
        <p:style>
          <a:lnRef idx="1">
            <a:schemeClr val="dk1"/>
          </a:lnRef>
          <a:fillRef idx="0">
            <a:schemeClr val="dk1"/>
          </a:fillRef>
          <a:effectRef idx="0">
            <a:schemeClr val="dk1"/>
          </a:effectRef>
          <a:fontRef idx="minor">
            <a:schemeClr val="tx1"/>
          </a:fontRef>
        </p:style>
      </p:cxnSp>
      <p:sp>
        <p:nvSpPr>
          <p:cNvPr id="9221"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223"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6" name="TextBox 55"/>
          <p:cNvSpPr txBox="1"/>
          <p:nvPr/>
        </p:nvSpPr>
        <p:spPr>
          <a:xfrm>
            <a:off x="457200" y="2362200"/>
            <a:ext cx="4229100" cy="1169551"/>
          </a:xfrm>
          <a:prstGeom prst="rect">
            <a:avLst/>
          </a:prstGeom>
          <a:noFill/>
        </p:spPr>
        <p:txBody>
          <a:bodyPr wrap="square" rtlCol="0">
            <a:spAutoFit/>
          </a:bodyPr>
          <a:lstStyle/>
          <a:p>
            <a:r>
              <a:rPr lang="en-US" sz="1400" dirty="0" smtClean="0">
                <a:latin typeface="Aharoni" pitchFamily="2" charset="-79"/>
                <a:cs typeface="Aharoni" pitchFamily="2" charset="-79"/>
              </a:rPr>
              <a:t>It can be proved that three factors make computation windows smaller:</a:t>
            </a:r>
          </a:p>
          <a:p>
            <a:pPr lvl="1">
              <a:buFont typeface="Arial" pitchFamily="34" charset="0"/>
              <a:buChar char="•"/>
            </a:pPr>
            <a:r>
              <a:rPr lang="en-US" sz="1400" dirty="0" smtClean="0">
                <a:latin typeface="Aharoni" pitchFamily="2" charset="-79"/>
                <a:cs typeface="Aharoni" pitchFamily="2" charset="-79"/>
              </a:rPr>
              <a:t> More graph vertices (Larger graph).</a:t>
            </a:r>
          </a:p>
          <a:p>
            <a:pPr lvl="1">
              <a:buFont typeface="Arial" pitchFamily="34" charset="0"/>
              <a:buChar char="•"/>
            </a:pPr>
            <a:r>
              <a:rPr lang="en-US" sz="1400" dirty="0" smtClean="0">
                <a:latin typeface="Aharoni" pitchFamily="2" charset="-79"/>
                <a:cs typeface="Aharoni" pitchFamily="2" charset="-79"/>
              </a:rPr>
              <a:t> More </a:t>
            </a:r>
            <a:r>
              <a:rPr lang="en-US" sz="1400" dirty="0" err="1" smtClean="0">
                <a:latin typeface="Aharoni" pitchFamily="2" charset="-79"/>
                <a:cs typeface="Aharoni" pitchFamily="2" charset="-79"/>
              </a:rPr>
              <a:t>sparsity</a:t>
            </a:r>
            <a:r>
              <a:rPr lang="en-US" sz="1400" dirty="0" smtClean="0">
                <a:latin typeface="Aharoni" pitchFamily="2" charset="-79"/>
                <a:cs typeface="Aharoni" pitchFamily="2" charset="-79"/>
              </a:rPr>
              <a:t>.</a:t>
            </a:r>
          </a:p>
          <a:p>
            <a:pPr lvl="1">
              <a:buFont typeface="Arial" pitchFamily="34" charset="0"/>
              <a:buChar char="•"/>
            </a:pPr>
            <a:r>
              <a:rPr lang="en-US" sz="1400" dirty="0" smtClean="0">
                <a:latin typeface="Aharoni" pitchFamily="2" charset="-79"/>
                <a:cs typeface="Aharoni" pitchFamily="2" charset="-79"/>
              </a:rPr>
              <a:t> Less vertices assigned to shards.</a:t>
            </a:r>
          </a:p>
        </p:txBody>
      </p:sp>
      <p:sp>
        <p:nvSpPr>
          <p:cNvPr id="57" name="TextBox 56"/>
          <p:cNvSpPr txBox="1"/>
          <p:nvPr/>
        </p:nvSpPr>
        <p:spPr>
          <a:xfrm>
            <a:off x="457200" y="3848100"/>
            <a:ext cx="4229100" cy="892552"/>
          </a:xfrm>
          <a:prstGeom prst="rect">
            <a:avLst/>
          </a:prstGeom>
          <a:noFill/>
        </p:spPr>
        <p:txBody>
          <a:bodyPr wrap="square" rtlCol="0">
            <a:spAutoFit/>
          </a:bodyPr>
          <a:lstStyle/>
          <a:p>
            <a:r>
              <a:rPr lang="en-US" sz="1400" dirty="0" smtClean="0">
                <a:latin typeface="Aharoni" pitchFamily="2" charset="-79"/>
                <a:cs typeface="Aharoni" pitchFamily="2" charset="-79"/>
              </a:rPr>
              <a:t>What should be done having a very </a:t>
            </a:r>
            <a:r>
              <a:rPr lang="en-US" sz="1400" dirty="0" smtClean="0">
                <a:solidFill>
                  <a:schemeClr val="accent6">
                    <a:lumMod val="75000"/>
                  </a:schemeClr>
                </a:solidFill>
                <a:latin typeface="Aharoni" pitchFamily="2" charset="-79"/>
                <a:cs typeface="Aharoni" pitchFamily="2" charset="-79"/>
              </a:rPr>
              <a:t>large</a:t>
            </a:r>
            <a:r>
              <a:rPr lang="en-US" sz="1400" dirty="0" smtClean="0">
                <a:latin typeface="Aharoni" pitchFamily="2" charset="-79"/>
                <a:cs typeface="Aharoni" pitchFamily="2" charset="-79"/>
              </a:rPr>
              <a:t> and </a:t>
            </a:r>
            <a:r>
              <a:rPr lang="en-US" sz="1400" dirty="0" smtClean="0">
                <a:solidFill>
                  <a:schemeClr val="accent2">
                    <a:lumMod val="75000"/>
                  </a:schemeClr>
                </a:solidFill>
                <a:latin typeface="Aharoni" pitchFamily="2" charset="-79"/>
                <a:cs typeface="Aharoni" pitchFamily="2" charset="-79"/>
              </a:rPr>
              <a:t>sparse</a:t>
            </a:r>
            <a:r>
              <a:rPr lang="en-US" sz="1400" dirty="0" smtClean="0">
                <a:latin typeface="Aharoni" pitchFamily="2" charset="-79"/>
                <a:cs typeface="Aharoni" pitchFamily="2" charset="-79"/>
              </a:rPr>
              <a:t> graph to avoid </a:t>
            </a:r>
            <a:r>
              <a:rPr lang="en-US" sz="1400" dirty="0" smtClean="0">
                <a:solidFill>
                  <a:srgbClr val="FF0000"/>
                </a:solidFill>
                <a:latin typeface="Aharoni" pitchFamily="2" charset="-79"/>
                <a:cs typeface="Aharoni" pitchFamily="2" charset="-79"/>
              </a:rPr>
              <a:t>GPU underutilization</a:t>
            </a:r>
            <a:r>
              <a:rPr lang="en-US" sz="1400" dirty="0" smtClean="0">
                <a:latin typeface="Aharoni" pitchFamily="2" charset="-79"/>
                <a:cs typeface="Aharoni" pitchFamily="2" charset="-79"/>
              </a:rPr>
              <a:t>?</a:t>
            </a:r>
          </a:p>
          <a:p>
            <a:r>
              <a:rPr lang="en-US" sz="2000" dirty="0" smtClean="0">
                <a:solidFill>
                  <a:schemeClr val="accent3">
                    <a:lumMod val="75000"/>
                  </a:schemeClr>
                </a:solidFill>
                <a:latin typeface="Aharoni" pitchFamily="2" charset="-79"/>
                <a:cs typeface="Aharoni" pitchFamily="2" charset="-79"/>
              </a:rPr>
              <a:t>Concatenate windows</a:t>
            </a:r>
            <a:r>
              <a:rPr lang="en-US" sz="2400" dirty="0" smtClean="0">
                <a:latin typeface="Aharoni" pitchFamily="2" charset="-79"/>
                <a:cs typeface="Aharoni" pitchFamily="2" charset="-79"/>
              </a:rPr>
              <a:t>!!!</a:t>
            </a:r>
            <a:endParaRPr lang="en-US" sz="1400" dirty="0" smtClean="0">
              <a:latin typeface="Aharoni" pitchFamily="2" charset="-79"/>
              <a:cs typeface="Aharoni" pitchFamily="2" charset="-79"/>
            </a:endParaRPr>
          </a:p>
        </p:txBody>
      </p:sp>
      <p:pic>
        <p:nvPicPr>
          <p:cNvPr id="51" name="Picture 2" descr="C:\Users\Farzad\Dropbox\CuSha_slides\SoCalPLS_slides\CuSha-logo.png"/>
          <p:cNvPicPr>
            <a:picLocks noChangeAspect="1" noChangeArrowheads="1"/>
          </p:cNvPicPr>
          <p:nvPr/>
        </p:nvPicPr>
        <p:blipFill>
          <a:blip r:embed="rId3"/>
          <a:srcRect/>
          <a:stretch>
            <a:fillRect/>
          </a:stretch>
        </p:blipFill>
        <p:spPr bwMode="auto">
          <a:xfrm>
            <a:off x="7696200" y="228600"/>
            <a:ext cx="1104900" cy="270198"/>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right)">
                                      <p:cBhvr>
                                        <p:cTn id="7" dur="500"/>
                                        <p:tgtEl>
                                          <p:spTgt spid="39"/>
                                        </p:tgtEl>
                                      </p:cBhvr>
                                    </p:animEffect>
                                  </p:childTnLst>
                                </p:cTn>
                              </p:par>
                              <p:par>
                                <p:cTn id="8" presetID="22" presetClass="entr" presetSubtype="2" fill="hold"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wipe(right)">
                                      <p:cBhvr>
                                        <p:cTn id="10" dur="500"/>
                                        <p:tgtEl>
                                          <p:spTgt spid="37"/>
                                        </p:tgtEl>
                                      </p:cBhvr>
                                    </p:animEffect>
                                  </p:childTnLst>
                                </p:cTn>
                              </p:par>
                              <p:par>
                                <p:cTn id="11" presetID="22" presetClass="entr" presetSubtype="2" fill="hold" nodeType="withEffect">
                                  <p:stCondLst>
                                    <p:cond delay="0"/>
                                  </p:stCondLst>
                                  <p:childTnLst>
                                    <p:set>
                                      <p:cBhvr>
                                        <p:cTn id="12" dur="1" fill="hold">
                                          <p:stCondLst>
                                            <p:cond delay="0"/>
                                          </p:stCondLst>
                                        </p:cTn>
                                        <p:tgtEl>
                                          <p:spTgt spid="38"/>
                                        </p:tgtEl>
                                        <p:attrNameLst>
                                          <p:attrName>style.visibility</p:attrName>
                                        </p:attrNameLst>
                                      </p:cBhvr>
                                      <p:to>
                                        <p:strVal val="visible"/>
                                      </p:to>
                                    </p:set>
                                    <p:animEffect transition="in" filter="wipe(right)">
                                      <p:cBhvr>
                                        <p:cTn id="13" dur="500"/>
                                        <p:tgtEl>
                                          <p:spTgt spid="38"/>
                                        </p:tgtEl>
                                      </p:cBhvr>
                                    </p:animEffect>
                                  </p:childTnLst>
                                </p:cTn>
                              </p:par>
                              <p:par>
                                <p:cTn id="14" presetID="22" presetClass="entr" presetSubtype="2" fill="hold" nodeType="withEffect">
                                  <p:stCondLst>
                                    <p:cond delay="0"/>
                                  </p:stCondLst>
                                  <p:childTnLst>
                                    <p:set>
                                      <p:cBhvr>
                                        <p:cTn id="15" dur="1" fill="hold">
                                          <p:stCondLst>
                                            <p:cond delay="0"/>
                                          </p:stCondLst>
                                        </p:cTn>
                                        <p:tgtEl>
                                          <p:spTgt spid="40"/>
                                        </p:tgtEl>
                                        <p:attrNameLst>
                                          <p:attrName>style.visibility</p:attrName>
                                        </p:attrNameLst>
                                      </p:cBhvr>
                                      <p:to>
                                        <p:strVal val="visible"/>
                                      </p:to>
                                    </p:set>
                                    <p:animEffect transition="in" filter="wipe(right)">
                                      <p:cBhvr>
                                        <p:cTn id="16" dur="500"/>
                                        <p:tgtEl>
                                          <p:spTgt spid="40"/>
                                        </p:tgtEl>
                                      </p:cBhvr>
                                    </p:animEffect>
                                  </p:childTnLst>
                                </p:cTn>
                              </p:par>
                            </p:childTnLst>
                          </p:cTn>
                        </p:par>
                        <p:par>
                          <p:cTn id="17" fill="hold">
                            <p:stCondLst>
                              <p:cond delay="500"/>
                            </p:stCondLst>
                            <p:childTnLst>
                              <p:par>
                                <p:cTn id="18" presetID="22" presetClass="entr" presetSubtype="2"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wipe(right)">
                                      <p:cBhvr>
                                        <p:cTn id="20" dur="500"/>
                                        <p:tgtEl>
                                          <p:spTgt spid="11"/>
                                        </p:tgtEl>
                                      </p:cBhvr>
                                    </p:animEffect>
                                  </p:childTnLst>
                                </p:cTn>
                              </p:par>
                            </p:childTnLst>
                          </p:cTn>
                        </p:par>
                        <p:par>
                          <p:cTn id="21" fill="hold">
                            <p:stCondLst>
                              <p:cond delay="1000"/>
                            </p:stCondLst>
                            <p:childTnLst>
                              <p:par>
                                <p:cTn id="22" presetID="22" presetClass="entr" presetSubtype="1" fill="hold" grpId="0" nodeType="after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wipe(up)">
                                      <p:cBhvr>
                                        <p:cTn id="24" dur="500"/>
                                        <p:tgtEl>
                                          <p:spTgt spid="17"/>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wipe(up)">
                                      <p:cBhvr>
                                        <p:cTn id="27" dur="500"/>
                                        <p:tgtEl>
                                          <p:spTgt spid="16"/>
                                        </p:tgtEl>
                                      </p:cBhvr>
                                    </p:animEffect>
                                  </p:childTnLst>
                                </p:cTn>
                              </p:par>
                              <p:par>
                                <p:cTn id="28" presetID="22" presetClass="entr" presetSubtype="1" fill="hold" nodeType="with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wipe(up)">
                                      <p:cBhvr>
                                        <p:cTn id="30" dur="500"/>
                                        <p:tgtEl>
                                          <p:spTgt spid="15"/>
                                        </p:tgtEl>
                                      </p:cBhvr>
                                    </p:animEffect>
                                  </p:childTnLst>
                                </p:cTn>
                              </p:par>
                              <p:par>
                                <p:cTn id="31" presetID="22" presetClass="entr" presetSubtype="1"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wipe(up)">
                                      <p:cBhvr>
                                        <p:cTn id="33" dur="500"/>
                                        <p:tgtEl>
                                          <p:spTgt spid="14"/>
                                        </p:tgtEl>
                                      </p:cBhvr>
                                    </p:animEffect>
                                  </p:childTnLst>
                                </p:cTn>
                              </p:par>
                              <p:par>
                                <p:cTn id="34" presetID="22" presetClass="entr" presetSubtype="1" fill="hold" nodeType="with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wipe(up)">
                                      <p:cBhvr>
                                        <p:cTn id="36" dur="500"/>
                                        <p:tgtEl>
                                          <p:spTgt spid="12"/>
                                        </p:tgtEl>
                                      </p:cBhvr>
                                    </p:animEffect>
                                  </p:childTnLst>
                                </p:cTn>
                              </p:par>
                              <p:par>
                                <p:cTn id="37" presetID="22" presetClass="entr" presetSubtype="1" fill="hold" nodeType="with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up)">
                                      <p:cBhvr>
                                        <p:cTn id="39" dur="500"/>
                                        <p:tgtEl>
                                          <p:spTgt spid="13"/>
                                        </p:tgtEl>
                                      </p:cBhvr>
                                    </p:animEffect>
                                  </p:childTnLst>
                                </p:cTn>
                              </p:par>
                            </p:childTnLst>
                          </p:cTn>
                        </p:par>
                        <p:par>
                          <p:cTn id="40" fill="hold">
                            <p:stCondLst>
                              <p:cond delay="1500"/>
                            </p:stCondLst>
                            <p:childTnLst>
                              <p:par>
                                <p:cTn id="41" presetID="10" presetClass="entr" presetSubtype="0" fill="hold" grpId="0" nodeType="afterEffect">
                                  <p:stCondLst>
                                    <p:cond delay="0"/>
                                  </p:stCondLst>
                                  <p:childTnLst>
                                    <p:set>
                                      <p:cBhvr>
                                        <p:cTn id="42" dur="1" fill="hold">
                                          <p:stCondLst>
                                            <p:cond delay="0"/>
                                          </p:stCondLst>
                                        </p:cTn>
                                        <p:tgtEl>
                                          <p:spTgt spid="22">
                                            <p:txEl>
                                              <p:pRg st="0" end="0"/>
                                            </p:txEl>
                                          </p:spTgt>
                                        </p:tgtEl>
                                        <p:attrNameLst>
                                          <p:attrName>style.visibility</p:attrName>
                                        </p:attrNameLst>
                                      </p:cBhvr>
                                      <p:to>
                                        <p:strVal val="visible"/>
                                      </p:to>
                                    </p:set>
                                    <p:animEffect transition="in" filter="fade">
                                      <p:cBhvr>
                                        <p:cTn id="43" dur="500"/>
                                        <p:tgtEl>
                                          <p:spTgt spid="22">
                                            <p:txEl>
                                              <p:pRg st="0" end="0"/>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9">
                                            <p:bg/>
                                          </p:spTgt>
                                        </p:tgtEl>
                                        <p:attrNameLst>
                                          <p:attrName>style.visibility</p:attrName>
                                        </p:attrNameLst>
                                      </p:cBhvr>
                                      <p:to>
                                        <p:strVal val="visible"/>
                                      </p:to>
                                    </p:set>
                                    <p:animEffect transition="in" filter="fade">
                                      <p:cBhvr>
                                        <p:cTn id="46" dur="500"/>
                                        <p:tgtEl>
                                          <p:spTgt spid="19">
                                            <p:bg/>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9">
                                            <p:txEl>
                                              <p:pRg st="0" end="0"/>
                                            </p:txEl>
                                          </p:spTgt>
                                        </p:tgtEl>
                                        <p:attrNameLst>
                                          <p:attrName>style.visibility</p:attrName>
                                        </p:attrNameLst>
                                      </p:cBhvr>
                                      <p:to>
                                        <p:strVal val="visible"/>
                                      </p:to>
                                    </p:set>
                                    <p:animEffect transition="in" filter="fade">
                                      <p:cBhvr>
                                        <p:cTn id="49" dur="500"/>
                                        <p:tgtEl>
                                          <p:spTgt spid="19">
                                            <p:txEl>
                                              <p:pRg st="0" end="0"/>
                                            </p:tx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0">
                                            <p:bg/>
                                          </p:spTgt>
                                        </p:tgtEl>
                                        <p:attrNameLst>
                                          <p:attrName>style.visibility</p:attrName>
                                        </p:attrNameLst>
                                      </p:cBhvr>
                                      <p:to>
                                        <p:strVal val="visible"/>
                                      </p:to>
                                    </p:set>
                                    <p:animEffect transition="in" filter="fade">
                                      <p:cBhvr>
                                        <p:cTn id="52" dur="500"/>
                                        <p:tgtEl>
                                          <p:spTgt spid="10">
                                            <p:bg/>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0">
                                            <p:txEl>
                                              <p:pRg st="0" end="0"/>
                                            </p:txEl>
                                          </p:spTgt>
                                        </p:tgtEl>
                                        <p:attrNameLst>
                                          <p:attrName>style.visibility</p:attrName>
                                        </p:attrNameLst>
                                      </p:cBhvr>
                                      <p:to>
                                        <p:strVal val="visible"/>
                                      </p:to>
                                    </p:set>
                                    <p:animEffect transition="in" filter="fade">
                                      <p:cBhvr>
                                        <p:cTn id="55" dur="500"/>
                                        <p:tgtEl>
                                          <p:spTgt spid="10">
                                            <p:txEl>
                                              <p:pRg st="0" end="0"/>
                                            </p:tx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24">
                                            <p:bg/>
                                          </p:spTgt>
                                        </p:tgtEl>
                                        <p:attrNameLst>
                                          <p:attrName>style.visibility</p:attrName>
                                        </p:attrNameLst>
                                      </p:cBhvr>
                                      <p:to>
                                        <p:strVal val="visible"/>
                                      </p:to>
                                    </p:set>
                                    <p:animEffect transition="in" filter="fade">
                                      <p:cBhvr>
                                        <p:cTn id="58" dur="500"/>
                                        <p:tgtEl>
                                          <p:spTgt spid="24">
                                            <p:bg/>
                                          </p:spTgt>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24">
                                            <p:txEl>
                                              <p:pRg st="0" end="0"/>
                                            </p:txEl>
                                          </p:spTgt>
                                        </p:tgtEl>
                                        <p:attrNameLst>
                                          <p:attrName>style.visibility</p:attrName>
                                        </p:attrNameLst>
                                      </p:cBhvr>
                                      <p:to>
                                        <p:strVal val="visible"/>
                                      </p:to>
                                    </p:set>
                                    <p:animEffect transition="in" filter="fade">
                                      <p:cBhvr>
                                        <p:cTn id="61" dur="500"/>
                                        <p:tgtEl>
                                          <p:spTgt spid="24">
                                            <p:txEl>
                                              <p:pRg st="0" end="0"/>
                                            </p:txEl>
                                          </p:spTgt>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23">
                                            <p:bg/>
                                          </p:spTgt>
                                        </p:tgtEl>
                                        <p:attrNameLst>
                                          <p:attrName>style.visibility</p:attrName>
                                        </p:attrNameLst>
                                      </p:cBhvr>
                                      <p:to>
                                        <p:strVal val="visible"/>
                                      </p:to>
                                    </p:set>
                                    <p:animEffect transition="in" filter="fade">
                                      <p:cBhvr>
                                        <p:cTn id="64" dur="500"/>
                                        <p:tgtEl>
                                          <p:spTgt spid="23">
                                            <p:bg/>
                                          </p:spTgt>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23">
                                            <p:txEl>
                                              <p:pRg st="0" end="0"/>
                                            </p:txEl>
                                          </p:spTgt>
                                        </p:tgtEl>
                                        <p:attrNameLst>
                                          <p:attrName>style.visibility</p:attrName>
                                        </p:attrNameLst>
                                      </p:cBhvr>
                                      <p:to>
                                        <p:strVal val="visible"/>
                                      </p:to>
                                    </p:set>
                                    <p:animEffect transition="in" filter="fade">
                                      <p:cBhvr>
                                        <p:cTn id="67" dur="500"/>
                                        <p:tgtEl>
                                          <p:spTgt spid="23">
                                            <p:txEl>
                                              <p:pRg st="0" end="0"/>
                                            </p:txEl>
                                          </p:spTgt>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18">
                                            <p:bg/>
                                          </p:spTgt>
                                        </p:tgtEl>
                                        <p:attrNameLst>
                                          <p:attrName>style.visibility</p:attrName>
                                        </p:attrNameLst>
                                      </p:cBhvr>
                                      <p:to>
                                        <p:strVal val="visible"/>
                                      </p:to>
                                    </p:set>
                                    <p:animEffect transition="in" filter="fade">
                                      <p:cBhvr>
                                        <p:cTn id="70" dur="500"/>
                                        <p:tgtEl>
                                          <p:spTgt spid="18">
                                            <p:bg/>
                                          </p:spTgt>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18">
                                            <p:txEl>
                                              <p:pRg st="0" end="0"/>
                                            </p:txEl>
                                          </p:spTgt>
                                        </p:tgtEl>
                                        <p:attrNameLst>
                                          <p:attrName>style.visibility</p:attrName>
                                        </p:attrNameLst>
                                      </p:cBhvr>
                                      <p:to>
                                        <p:strVal val="visible"/>
                                      </p:to>
                                    </p:set>
                                    <p:animEffect transition="in" filter="fade">
                                      <p:cBhvr>
                                        <p:cTn id="73" dur="500"/>
                                        <p:tgtEl>
                                          <p:spTgt spid="18">
                                            <p:txEl>
                                              <p:pRg st="0" end="0"/>
                                            </p:txEl>
                                          </p:spTgt>
                                        </p:tgtEl>
                                      </p:cBhvr>
                                    </p:animEffect>
                                  </p:childTnLst>
                                </p:cTn>
                              </p:par>
                            </p:childTnLst>
                          </p:cTn>
                        </p:par>
                        <p:par>
                          <p:cTn id="74" fill="hold">
                            <p:stCondLst>
                              <p:cond delay="2000"/>
                            </p:stCondLst>
                            <p:childTnLst>
                              <p:par>
                                <p:cTn id="75" presetID="22" presetClass="entr" presetSubtype="8" fill="hold" nodeType="afterEffect">
                                  <p:stCondLst>
                                    <p:cond delay="0"/>
                                  </p:stCondLst>
                                  <p:childTnLst>
                                    <p:set>
                                      <p:cBhvr>
                                        <p:cTn id="76" dur="1" fill="hold">
                                          <p:stCondLst>
                                            <p:cond delay="0"/>
                                          </p:stCondLst>
                                        </p:cTn>
                                        <p:tgtEl>
                                          <p:spTgt spid="27"/>
                                        </p:tgtEl>
                                        <p:attrNameLst>
                                          <p:attrName>style.visibility</p:attrName>
                                        </p:attrNameLst>
                                      </p:cBhvr>
                                      <p:to>
                                        <p:strVal val="visible"/>
                                      </p:to>
                                    </p:set>
                                    <p:animEffect transition="in" filter="wipe(left)">
                                      <p:cBhvr>
                                        <p:cTn id="77" dur="500"/>
                                        <p:tgtEl>
                                          <p:spTgt spid="27"/>
                                        </p:tgtEl>
                                      </p:cBhvr>
                                    </p:animEffect>
                                  </p:childTnLst>
                                </p:cTn>
                              </p:par>
                              <p:par>
                                <p:cTn id="78" presetID="22" presetClass="entr" presetSubtype="8" fill="hold" nodeType="withEffect">
                                  <p:stCondLst>
                                    <p:cond delay="0"/>
                                  </p:stCondLst>
                                  <p:childTnLst>
                                    <p:set>
                                      <p:cBhvr>
                                        <p:cTn id="79" dur="1" fill="hold">
                                          <p:stCondLst>
                                            <p:cond delay="0"/>
                                          </p:stCondLst>
                                        </p:cTn>
                                        <p:tgtEl>
                                          <p:spTgt spid="21"/>
                                        </p:tgtEl>
                                        <p:attrNameLst>
                                          <p:attrName>style.visibility</p:attrName>
                                        </p:attrNameLst>
                                      </p:cBhvr>
                                      <p:to>
                                        <p:strVal val="visible"/>
                                      </p:to>
                                    </p:set>
                                    <p:animEffect transition="in" filter="wipe(left)">
                                      <p:cBhvr>
                                        <p:cTn id="80" dur="500"/>
                                        <p:tgtEl>
                                          <p:spTgt spid="21"/>
                                        </p:tgtEl>
                                      </p:cBhvr>
                                    </p:animEffect>
                                  </p:childTnLst>
                                </p:cTn>
                              </p:par>
                              <p:par>
                                <p:cTn id="81" presetID="22" presetClass="entr" presetSubtype="8" fill="hold" nodeType="withEffect">
                                  <p:stCondLst>
                                    <p:cond delay="0"/>
                                  </p:stCondLst>
                                  <p:childTnLst>
                                    <p:set>
                                      <p:cBhvr>
                                        <p:cTn id="82" dur="1" fill="hold">
                                          <p:stCondLst>
                                            <p:cond delay="0"/>
                                          </p:stCondLst>
                                        </p:cTn>
                                        <p:tgtEl>
                                          <p:spTgt spid="26"/>
                                        </p:tgtEl>
                                        <p:attrNameLst>
                                          <p:attrName>style.visibility</p:attrName>
                                        </p:attrNameLst>
                                      </p:cBhvr>
                                      <p:to>
                                        <p:strVal val="visible"/>
                                      </p:to>
                                    </p:set>
                                    <p:animEffect transition="in" filter="wipe(left)">
                                      <p:cBhvr>
                                        <p:cTn id="83" dur="500"/>
                                        <p:tgtEl>
                                          <p:spTgt spid="26"/>
                                        </p:tgtEl>
                                      </p:cBhvr>
                                    </p:animEffect>
                                  </p:childTnLst>
                                </p:cTn>
                              </p:par>
                              <p:par>
                                <p:cTn id="84" presetID="22" presetClass="entr" presetSubtype="8" fill="hold" nodeType="withEffect">
                                  <p:stCondLst>
                                    <p:cond delay="0"/>
                                  </p:stCondLst>
                                  <p:childTnLst>
                                    <p:set>
                                      <p:cBhvr>
                                        <p:cTn id="85" dur="1" fill="hold">
                                          <p:stCondLst>
                                            <p:cond delay="0"/>
                                          </p:stCondLst>
                                        </p:cTn>
                                        <p:tgtEl>
                                          <p:spTgt spid="25"/>
                                        </p:tgtEl>
                                        <p:attrNameLst>
                                          <p:attrName>style.visibility</p:attrName>
                                        </p:attrNameLst>
                                      </p:cBhvr>
                                      <p:to>
                                        <p:strVal val="visible"/>
                                      </p:to>
                                    </p:set>
                                    <p:animEffect transition="in" filter="wipe(left)">
                                      <p:cBhvr>
                                        <p:cTn id="86" dur="500"/>
                                        <p:tgtEl>
                                          <p:spTgt spid="25"/>
                                        </p:tgtEl>
                                      </p:cBhvr>
                                    </p:animEffect>
                                  </p:childTnLst>
                                </p:cTn>
                              </p:par>
                              <p:par>
                                <p:cTn id="87" presetID="22" presetClass="entr" presetSubtype="8" fill="hold" nodeType="withEffect">
                                  <p:stCondLst>
                                    <p:cond delay="0"/>
                                  </p:stCondLst>
                                  <p:childTnLst>
                                    <p:set>
                                      <p:cBhvr>
                                        <p:cTn id="88" dur="1" fill="hold">
                                          <p:stCondLst>
                                            <p:cond delay="0"/>
                                          </p:stCondLst>
                                        </p:cTn>
                                        <p:tgtEl>
                                          <p:spTgt spid="20"/>
                                        </p:tgtEl>
                                        <p:attrNameLst>
                                          <p:attrName>style.visibility</p:attrName>
                                        </p:attrNameLst>
                                      </p:cBhvr>
                                      <p:to>
                                        <p:strVal val="visible"/>
                                      </p:to>
                                    </p:set>
                                    <p:animEffect transition="in" filter="wipe(left)">
                                      <p:cBhvr>
                                        <p:cTn id="89" dur="500"/>
                                        <p:tgtEl>
                                          <p:spTgt spid="20"/>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56">
                                            <p:txEl>
                                              <p:pRg st="0" end="0"/>
                                            </p:txEl>
                                          </p:spTgt>
                                        </p:tgtEl>
                                        <p:attrNameLst>
                                          <p:attrName>style.visibility</p:attrName>
                                        </p:attrNameLst>
                                      </p:cBhvr>
                                      <p:to>
                                        <p:strVal val="visible"/>
                                      </p:to>
                                    </p:set>
                                    <p:animEffect transition="in" filter="fade">
                                      <p:cBhvr>
                                        <p:cTn id="94" dur="500"/>
                                        <p:tgtEl>
                                          <p:spTgt spid="56">
                                            <p:txEl>
                                              <p:pRg st="0" end="0"/>
                                            </p:txEl>
                                          </p:spTgt>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56">
                                            <p:txEl>
                                              <p:pRg st="1" end="1"/>
                                            </p:txEl>
                                          </p:spTgt>
                                        </p:tgtEl>
                                        <p:attrNameLst>
                                          <p:attrName>style.visibility</p:attrName>
                                        </p:attrNameLst>
                                      </p:cBhvr>
                                      <p:to>
                                        <p:strVal val="visible"/>
                                      </p:to>
                                    </p:set>
                                    <p:animEffect transition="in" filter="fade">
                                      <p:cBhvr>
                                        <p:cTn id="97" dur="500"/>
                                        <p:tgtEl>
                                          <p:spTgt spid="56">
                                            <p:txEl>
                                              <p:pRg st="1" end="1"/>
                                            </p:txEl>
                                          </p:spTgt>
                                        </p:tgtEl>
                                      </p:cBhvr>
                                    </p:animEffect>
                                  </p:childTnLst>
                                </p:cTn>
                              </p:par>
                              <p:par>
                                <p:cTn id="98" presetID="10" presetClass="entr" presetSubtype="0" fill="hold" grpId="0" nodeType="withEffect">
                                  <p:stCondLst>
                                    <p:cond delay="0"/>
                                  </p:stCondLst>
                                  <p:childTnLst>
                                    <p:set>
                                      <p:cBhvr>
                                        <p:cTn id="99" dur="1" fill="hold">
                                          <p:stCondLst>
                                            <p:cond delay="0"/>
                                          </p:stCondLst>
                                        </p:cTn>
                                        <p:tgtEl>
                                          <p:spTgt spid="56">
                                            <p:txEl>
                                              <p:pRg st="2" end="2"/>
                                            </p:txEl>
                                          </p:spTgt>
                                        </p:tgtEl>
                                        <p:attrNameLst>
                                          <p:attrName>style.visibility</p:attrName>
                                        </p:attrNameLst>
                                      </p:cBhvr>
                                      <p:to>
                                        <p:strVal val="visible"/>
                                      </p:to>
                                    </p:set>
                                    <p:animEffect transition="in" filter="fade">
                                      <p:cBhvr>
                                        <p:cTn id="100" dur="500"/>
                                        <p:tgtEl>
                                          <p:spTgt spid="56">
                                            <p:txEl>
                                              <p:pRg st="2" end="2"/>
                                            </p:txEl>
                                          </p:spTgt>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56">
                                            <p:txEl>
                                              <p:pRg st="3" end="3"/>
                                            </p:txEl>
                                          </p:spTgt>
                                        </p:tgtEl>
                                        <p:attrNameLst>
                                          <p:attrName>style.visibility</p:attrName>
                                        </p:attrNameLst>
                                      </p:cBhvr>
                                      <p:to>
                                        <p:strVal val="visible"/>
                                      </p:to>
                                    </p:set>
                                    <p:animEffect transition="in" filter="fade">
                                      <p:cBhvr>
                                        <p:cTn id="103" dur="500"/>
                                        <p:tgtEl>
                                          <p:spTgt spid="56">
                                            <p:txEl>
                                              <p:pRg st="3" end="3"/>
                                            </p:txEl>
                                          </p:spTgt>
                                        </p:tgtEl>
                                      </p:cBhvr>
                                    </p:animEffect>
                                  </p:childTnLst>
                                </p:cTn>
                              </p:par>
                              <p:par>
                                <p:cTn id="104" presetID="10" presetClass="entr" presetSubtype="0" fill="hold" grpId="0" nodeType="withEffect">
                                  <p:stCondLst>
                                    <p:cond delay="0"/>
                                  </p:stCondLst>
                                  <p:childTnLst>
                                    <p:set>
                                      <p:cBhvr>
                                        <p:cTn id="105" dur="1" fill="hold">
                                          <p:stCondLst>
                                            <p:cond delay="0"/>
                                          </p:stCondLst>
                                        </p:cTn>
                                        <p:tgtEl>
                                          <p:spTgt spid="57">
                                            <p:txEl>
                                              <p:pRg st="0" end="0"/>
                                            </p:txEl>
                                          </p:spTgt>
                                        </p:tgtEl>
                                        <p:attrNameLst>
                                          <p:attrName>style.visibility</p:attrName>
                                        </p:attrNameLst>
                                      </p:cBhvr>
                                      <p:to>
                                        <p:strVal val="visible"/>
                                      </p:to>
                                    </p:set>
                                    <p:animEffect transition="in" filter="fade">
                                      <p:cBhvr>
                                        <p:cTn id="106" dur="500"/>
                                        <p:tgtEl>
                                          <p:spTgt spid="57">
                                            <p:txEl>
                                              <p:pRg st="0" end="0"/>
                                            </p:txEl>
                                          </p:spTgt>
                                        </p:tgtEl>
                                      </p:cBhvr>
                                    </p:animEffect>
                                  </p:childTnLst>
                                </p:cTn>
                              </p:par>
                              <p:par>
                                <p:cTn id="107" presetID="10" presetClass="entr" presetSubtype="0" fill="hold" grpId="0" nodeType="withEffect">
                                  <p:stCondLst>
                                    <p:cond delay="0"/>
                                  </p:stCondLst>
                                  <p:childTnLst>
                                    <p:set>
                                      <p:cBhvr>
                                        <p:cTn id="108" dur="1" fill="hold">
                                          <p:stCondLst>
                                            <p:cond delay="0"/>
                                          </p:stCondLst>
                                        </p:cTn>
                                        <p:tgtEl>
                                          <p:spTgt spid="57">
                                            <p:txEl>
                                              <p:pRg st="1" end="1"/>
                                            </p:txEl>
                                          </p:spTgt>
                                        </p:tgtEl>
                                        <p:attrNameLst>
                                          <p:attrName>style.visibility</p:attrName>
                                        </p:attrNameLst>
                                      </p:cBhvr>
                                      <p:to>
                                        <p:strVal val="visible"/>
                                      </p:to>
                                    </p:set>
                                    <p:animEffect transition="in" filter="fade">
                                      <p:cBhvr>
                                        <p:cTn id="109" dur="500"/>
                                        <p:tgtEl>
                                          <p:spTgt spid="5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allAtOnce" animBg="1"/>
      <p:bldP spid="11" grpId="0" animBg="1"/>
      <p:bldP spid="16" grpId="0"/>
      <p:bldP spid="17" grpId="0"/>
      <p:bldP spid="18" grpId="0" build="allAtOnce" animBg="1"/>
      <p:bldP spid="19" grpId="0" build="allAtOnce" animBg="1"/>
      <p:bldP spid="22" grpId="0" build="allAtOnce"/>
      <p:bldP spid="23" grpId="0" build="allAtOnce" animBg="1"/>
      <p:bldP spid="24" grpId="0" build="allAtOnce" animBg="1"/>
      <p:bldP spid="56" grpId="0" build="allAtOnce"/>
      <p:bldP spid="57"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04800" y="609600"/>
            <a:ext cx="8534400" cy="1588"/>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571500"/>
            <a:ext cx="8534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04800" y="114300"/>
            <a:ext cx="8496300" cy="400110"/>
          </a:xfrm>
          <a:prstGeom prst="rect">
            <a:avLst/>
          </a:prstGeom>
          <a:noFill/>
        </p:spPr>
        <p:txBody>
          <a:bodyPr wrap="square" rtlCol="0">
            <a:spAutoFit/>
          </a:bodyPr>
          <a:lstStyle/>
          <a:p>
            <a:r>
              <a:rPr lang="en-US" sz="2000" dirty="0" smtClean="0">
                <a:latin typeface="Aharoni" pitchFamily="2" charset="-79"/>
                <a:cs typeface="Aharoni" pitchFamily="2" charset="-79"/>
              </a:rPr>
              <a:t>Concatenated Windows (CW) representation format</a:t>
            </a:r>
            <a:endParaRPr lang="en-US" sz="2000" dirty="0">
              <a:latin typeface="Aharoni" pitchFamily="2" charset="-79"/>
              <a:cs typeface="Aharoni" pitchFamily="2" charset="-79"/>
            </a:endParaRPr>
          </a:p>
        </p:txBody>
      </p:sp>
      <p:sp>
        <p:nvSpPr>
          <p:cNvPr id="6" name="TextBox 5"/>
          <p:cNvSpPr txBox="1"/>
          <p:nvPr/>
        </p:nvSpPr>
        <p:spPr>
          <a:xfrm>
            <a:off x="457200" y="800100"/>
            <a:ext cx="8343900" cy="1077218"/>
          </a:xfrm>
          <a:prstGeom prst="rect">
            <a:avLst/>
          </a:prstGeom>
          <a:noFill/>
        </p:spPr>
        <p:txBody>
          <a:bodyPr wrap="square" rtlCol="0">
            <a:spAutoFit/>
          </a:bodyPr>
          <a:lstStyle/>
          <a:p>
            <a:r>
              <a:rPr lang="en-US" sz="1600" dirty="0" smtClean="0">
                <a:latin typeface="Aharoni" pitchFamily="2" charset="-79"/>
                <a:cs typeface="Aharoni" pitchFamily="2" charset="-79"/>
              </a:rPr>
              <a:t> - </a:t>
            </a:r>
            <a:r>
              <a:rPr lang="en-US" sz="1600" dirty="0" smtClean="0">
                <a:solidFill>
                  <a:schemeClr val="accent4">
                    <a:lumMod val="75000"/>
                  </a:schemeClr>
                </a:solidFill>
                <a:latin typeface="Aharoni" pitchFamily="2" charset="-79"/>
                <a:cs typeface="Aharoni" pitchFamily="2" charset="-79"/>
              </a:rPr>
              <a:t>Concatenated Windows (CW) </a:t>
            </a:r>
            <a:r>
              <a:rPr lang="en-US" sz="1600" dirty="0" smtClean="0">
                <a:latin typeface="Aharoni" pitchFamily="2" charset="-79"/>
                <a:cs typeface="Aharoni" pitchFamily="2" charset="-79"/>
              </a:rPr>
              <a:t>graph representation format is built by concatenating all </a:t>
            </a:r>
            <a:r>
              <a:rPr lang="en-US" sz="1600" i="1" dirty="0" err="1" smtClean="0">
                <a:solidFill>
                  <a:schemeClr val="accent5">
                    <a:lumMod val="75000"/>
                  </a:schemeClr>
                </a:solidFill>
                <a:latin typeface="Aharoni" pitchFamily="2" charset="-79"/>
                <a:cs typeface="Aharoni" pitchFamily="2" charset="-79"/>
              </a:rPr>
              <a:t>SrcIndex</a:t>
            </a:r>
            <a:r>
              <a:rPr lang="en-US" sz="1600" i="1" dirty="0" smtClean="0">
                <a:solidFill>
                  <a:schemeClr val="accent5">
                    <a:lumMod val="75000"/>
                  </a:schemeClr>
                </a:solidFill>
                <a:latin typeface="Aharoni" pitchFamily="2" charset="-79"/>
                <a:cs typeface="Aharoni" pitchFamily="2" charset="-79"/>
              </a:rPr>
              <a:t> </a:t>
            </a:r>
            <a:r>
              <a:rPr lang="en-US" sz="1600" dirty="0" smtClean="0">
                <a:solidFill>
                  <a:schemeClr val="accent5">
                    <a:lumMod val="75000"/>
                  </a:schemeClr>
                </a:solidFill>
                <a:latin typeface="Aharoni" pitchFamily="2" charset="-79"/>
                <a:cs typeface="Aharoni" pitchFamily="2" charset="-79"/>
              </a:rPr>
              <a:t>elements </a:t>
            </a:r>
            <a:r>
              <a:rPr lang="en-US" sz="1600" dirty="0" smtClean="0">
                <a:latin typeface="Aharoni" pitchFamily="2" charset="-79"/>
                <a:cs typeface="Aharoni" pitchFamily="2" charset="-79"/>
              </a:rPr>
              <a:t>of windows that need to be updated by the shard.</a:t>
            </a:r>
          </a:p>
          <a:p>
            <a:r>
              <a:rPr lang="en-US" sz="1600" i="1" dirty="0" smtClean="0">
                <a:latin typeface="Aharoni" pitchFamily="2" charset="-79"/>
                <a:cs typeface="Aharoni" pitchFamily="2" charset="-79"/>
              </a:rPr>
              <a:t> - </a:t>
            </a:r>
            <a:r>
              <a:rPr lang="en-US" sz="1600" dirty="0" smtClean="0">
                <a:latin typeface="Aharoni" pitchFamily="2" charset="-79"/>
                <a:cs typeface="Aharoni" pitchFamily="2" charset="-79"/>
              </a:rPr>
              <a:t>A </a:t>
            </a:r>
            <a:r>
              <a:rPr lang="en-US" sz="1600" i="1" dirty="0" err="1" smtClean="0">
                <a:solidFill>
                  <a:schemeClr val="accent1">
                    <a:lumMod val="75000"/>
                  </a:schemeClr>
                </a:solidFill>
                <a:latin typeface="Aharoni" pitchFamily="2" charset="-79"/>
                <a:cs typeface="Aharoni" pitchFamily="2" charset="-79"/>
              </a:rPr>
              <a:t>Mapper</a:t>
            </a:r>
            <a:r>
              <a:rPr lang="en-US" sz="1600" dirty="0" smtClean="0">
                <a:latin typeface="Aharoni" pitchFamily="2" charset="-79"/>
                <a:cs typeface="Aharoni" pitchFamily="2" charset="-79"/>
              </a:rPr>
              <a:t> array is required to fast access </a:t>
            </a:r>
            <a:r>
              <a:rPr lang="en-US" sz="1600" i="1" dirty="0" err="1" smtClean="0">
                <a:latin typeface="Aharoni" pitchFamily="2" charset="-79"/>
                <a:cs typeface="Aharoni" pitchFamily="2" charset="-79"/>
              </a:rPr>
              <a:t>SrcValue</a:t>
            </a:r>
            <a:r>
              <a:rPr lang="en-US" sz="1600" dirty="0" smtClean="0">
                <a:latin typeface="Aharoni" pitchFamily="2" charset="-79"/>
                <a:cs typeface="Aharoni" pitchFamily="2" charset="-79"/>
              </a:rPr>
              <a:t> entries in other shards.</a:t>
            </a:r>
          </a:p>
          <a:p>
            <a:r>
              <a:rPr lang="en-US" sz="1600" i="1" dirty="0" smtClean="0">
                <a:latin typeface="Aharoni" pitchFamily="2" charset="-79"/>
                <a:cs typeface="Aharoni" pitchFamily="2" charset="-79"/>
              </a:rPr>
              <a:t> - </a:t>
            </a:r>
            <a:r>
              <a:rPr lang="en-US" sz="1600" dirty="0" smtClean="0">
                <a:latin typeface="Aharoni" pitchFamily="2" charset="-79"/>
                <a:cs typeface="Aharoni" pitchFamily="2" charset="-79"/>
              </a:rPr>
              <a:t>Concatenated </a:t>
            </a:r>
            <a:r>
              <a:rPr lang="en-US" sz="1600" i="1" dirty="0" err="1" smtClean="0">
                <a:solidFill>
                  <a:schemeClr val="accent5">
                    <a:lumMod val="75000"/>
                  </a:schemeClr>
                </a:solidFill>
                <a:latin typeface="Aharoni" pitchFamily="2" charset="-79"/>
                <a:cs typeface="Aharoni" pitchFamily="2" charset="-79"/>
              </a:rPr>
              <a:t>SrcIndex</a:t>
            </a:r>
            <a:r>
              <a:rPr lang="en-US" sz="1600" i="1" dirty="0" smtClean="0">
                <a:solidFill>
                  <a:schemeClr val="accent5">
                    <a:lumMod val="75000"/>
                  </a:schemeClr>
                </a:solidFill>
                <a:latin typeface="Aharoni" pitchFamily="2" charset="-79"/>
                <a:cs typeface="Aharoni" pitchFamily="2" charset="-79"/>
              </a:rPr>
              <a:t> </a:t>
            </a:r>
            <a:r>
              <a:rPr lang="en-US" sz="1600" dirty="0" smtClean="0">
                <a:solidFill>
                  <a:schemeClr val="accent5">
                    <a:lumMod val="75000"/>
                  </a:schemeClr>
                </a:solidFill>
                <a:latin typeface="Aharoni" pitchFamily="2" charset="-79"/>
                <a:cs typeface="Aharoni" pitchFamily="2" charset="-79"/>
              </a:rPr>
              <a:t>elements </a:t>
            </a:r>
            <a:r>
              <a:rPr lang="en-US" sz="1600" dirty="0" smtClean="0">
                <a:latin typeface="Aharoni" pitchFamily="2" charset="-79"/>
                <a:cs typeface="Aharoni" pitchFamily="2" charset="-79"/>
              </a:rPr>
              <a:t>alongside </a:t>
            </a:r>
            <a:r>
              <a:rPr lang="en-US" sz="1600" i="1" dirty="0" err="1" smtClean="0">
                <a:solidFill>
                  <a:schemeClr val="accent1">
                    <a:lumMod val="75000"/>
                  </a:schemeClr>
                </a:solidFill>
                <a:latin typeface="Aharoni" pitchFamily="2" charset="-79"/>
                <a:cs typeface="Aharoni" pitchFamily="2" charset="-79"/>
              </a:rPr>
              <a:t>Mapper</a:t>
            </a:r>
            <a:r>
              <a:rPr lang="en-US" sz="1600" dirty="0" smtClean="0">
                <a:latin typeface="Aharoni" pitchFamily="2" charset="-79"/>
                <a:cs typeface="Aharoni" pitchFamily="2" charset="-79"/>
              </a:rPr>
              <a:t> array for shard </a:t>
            </a:r>
            <a:r>
              <a:rPr lang="en-US" sz="1600" i="1" dirty="0" err="1" smtClean="0">
                <a:latin typeface="Aharoni" pitchFamily="2" charset="-79"/>
                <a:cs typeface="Aharoni" pitchFamily="2" charset="-79"/>
              </a:rPr>
              <a:t>i</a:t>
            </a:r>
            <a:r>
              <a:rPr lang="en-US" sz="1600" dirty="0" smtClean="0">
                <a:latin typeface="Aharoni" pitchFamily="2" charset="-79"/>
                <a:cs typeface="Aharoni" pitchFamily="2" charset="-79"/>
              </a:rPr>
              <a:t>  form </a:t>
            </a:r>
            <a:r>
              <a:rPr lang="en-US" sz="1600" i="1" dirty="0" err="1" smtClean="0">
                <a:latin typeface="Aharoni" pitchFamily="2" charset="-79"/>
                <a:cs typeface="Aharoni" pitchFamily="2" charset="-79"/>
              </a:rPr>
              <a:t>CW</a:t>
            </a:r>
            <a:r>
              <a:rPr lang="en-US" sz="1600" i="1" baseline="-25000" dirty="0" err="1" smtClean="0">
                <a:latin typeface="Aharoni" pitchFamily="2" charset="-79"/>
                <a:cs typeface="Aharoni" pitchFamily="2" charset="-79"/>
              </a:rPr>
              <a:t>i</a:t>
            </a:r>
            <a:r>
              <a:rPr lang="en-US" sz="1600" i="1" baseline="-25000" dirty="0" smtClean="0">
                <a:latin typeface="Aharoni" pitchFamily="2" charset="-79"/>
                <a:cs typeface="Aharoni" pitchFamily="2" charset="-79"/>
              </a:rPr>
              <a:t> </a:t>
            </a:r>
            <a:r>
              <a:rPr lang="en-US" sz="1600" dirty="0" smtClean="0">
                <a:latin typeface="Aharoni" pitchFamily="2" charset="-79"/>
                <a:cs typeface="Aharoni" pitchFamily="2" charset="-79"/>
              </a:rPr>
              <a:t>.</a:t>
            </a:r>
            <a:endParaRPr lang="en-US" sz="1600" i="1" dirty="0" smtClean="0">
              <a:latin typeface="Aharoni" pitchFamily="2" charset="-79"/>
              <a:cs typeface="Aharoni" pitchFamily="2" charset="-79"/>
            </a:endParaRPr>
          </a:p>
        </p:txBody>
      </p:sp>
      <p:sp>
        <p:nvSpPr>
          <p:cNvPr id="9" name="Snip Single Corner Rectangle 8"/>
          <p:cNvSpPr/>
          <p:nvPr/>
        </p:nvSpPr>
        <p:spPr>
          <a:xfrm flipV="1">
            <a:off x="856609" y="4329567"/>
            <a:ext cx="310012" cy="2191301"/>
          </a:xfrm>
          <a:prstGeom prst="snip1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100">
              <a:latin typeface="Aharoni" pitchFamily="2" charset="-79"/>
              <a:cs typeface="Aharoni" pitchFamily="2" charset="-79"/>
            </a:endParaRPr>
          </a:p>
        </p:txBody>
      </p:sp>
      <p:sp>
        <p:nvSpPr>
          <p:cNvPr id="10" name="Rectangle 9"/>
          <p:cNvSpPr/>
          <p:nvPr/>
        </p:nvSpPr>
        <p:spPr>
          <a:xfrm>
            <a:off x="870634" y="6084331"/>
            <a:ext cx="284630" cy="421576"/>
          </a:xfrm>
          <a:prstGeom prst="rect">
            <a:avLst/>
          </a:prstGeom>
          <a:solidFill>
            <a:schemeClr val="accent6">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vert" rtlCol="0" anchor="ctr"/>
          <a:lstStyle/>
          <a:p>
            <a:pPr algn="ctr"/>
            <a:r>
              <a:rPr lang="en-US" sz="1050" dirty="0" smtClean="0">
                <a:solidFill>
                  <a:schemeClr val="tx1"/>
                </a:solidFill>
                <a:latin typeface="Aharoni" pitchFamily="2" charset="-79"/>
                <a:cs typeface="Aharoni" pitchFamily="2" charset="-79"/>
              </a:rPr>
              <a:t>W</a:t>
            </a:r>
            <a:r>
              <a:rPr lang="en-US" sz="1050" baseline="-25000" dirty="0" smtClean="0">
                <a:solidFill>
                  <a:schemeClr val="tx1"/>
                </a:solidFill>
                <a:latin typeface="Aharoni" pitchFamily="2" charset="-79"/>
                <a:cs typeface="Aharoni" pitchFamily="2" charset="-79"/>
              </a:rPr>
              <a:t>j,0</a:t>
            </a:r>
            <a:endParaRPr lang="en-US" sz="1050" dirty="0">
              <a:solidFill>
                <a:schemeClr val="tx1"/>
              </a:solidFill>
              <a:latin typeface="Aharoni" pitchFamily="2" charset="-79"/>
              <a:cs typeface="Aharoni" pitchFamily="2" charset="-79"/>
            </a:endParaRPr>
          </a:p>
        </p:txBody>
      </p:sp>
      <p:sp>
        <p:nvSpPr>
          <p:cNvPr id="11" name="Snip Single Corner Rectangle 10"/>
          <p:cNvSpPr/>
          <p:nvPr/>
        </p:nvSpPr>
        <p:spPr>
          <a:xfrm flipV="1">
            <a:off x="1320922" y="4304083"/>
            <a:ext cx="300547" cy="2292297"/>
          </a:xfrm>
          <a:prstGeom prst="snip1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100">
              <a:latin typeface="Aharoni" pitchFamily="2" charset="-79"/>
              <a:cs typeface="Aharoni" pitchFamily="2" charset="-79"/>
            </a:endParaRPr>
          </a:p>
        </p:txBody>
      </p:sp>
      <p:sp>
        <p:nvSpPr>
          <p:cNvPr id="12" name="Snip Single Corner Rectangle 11"/>
          <p:cNvSpPr/>
          <p:nvPr/>
        </p:nvSpPr>
        <p:spPr>
          <a:xfrm flipV="1">
            <a:off x="2616800" y="4291505"/>
            <a:ext cx="313093" cy="2164114"/>
          </a:xfrm>
          <a:prstGeom prst="snip1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100">
              <a:latin typeface="Aharoni" pitchFamily="2" charset="-79"/>
              <a:cs typeface="Aharoni" pitchFamily="2" charset="-79"/>
            </a:endParaRPr>
          </a:p>
        </p:txBody>
      </p:sp>
      <p:sp>
        <p:nvSpPr>
          <p:cNvPr id="13" name="TextBox 12"/>
          <p:cNvSpPr txBox="1"/>
          <p:nvPr/>
        </p:nvSpPr>
        <p:spPr>
          <a:xfrm rot="5400000">
            <a:off x="691108" y="3925230"/>
            <a:ext cx="652639" cy="253916"/>
          </a:xfrm>
          <a:prstGeom prst="rect">
            <a:avLst/>
          </a:prstGeom>
          <a:noFill/>
        </p:spPr>
        <p:txBody>
          <a:bodyPr wrap="square" rtlCol="0">
            <a:spAutoFit/>
          </a:bodyPr>
          <a:lstStyle/>
          <a:p>
            <a:r>
              <a:rPr lang="en-US" sz="1000" b="1" dirty="0" smtClean="0">
                <a:latin typeface="Aharoni" pitchFamily="2" charset="-79"/>
                <a:cs typeface="Aharoni" pitchFamily="2" charset="-79"/>
              </a:rPr>
              <a:t>Shard 0</a:t>
            </a:r>
            <a:endParaRPr lang="en-US" sz="1000" b="1" dirty="0">
              <a:latin typeface="Aharoni" pitchFamily="2" charset="-79"/>
              <a:cs typeface="Aharoni" pitchFamily="2" charset="-79"/>
            </a:endParaRPr>
          </a:p>
        </p:txBody>
      </p:sp>
      <p:sp>
        <p:nvSpPr>
          <p:cNvPr id="14" name="TextBox 13"/>
          <p:cNvSpPr txBox="1"/>
          <p:nvPr/>
        </p:nvSpPr>
        <p:spPr>
          <a:xfrm rot="5400000">
            <a:off x="1107311" y="3971360"/>
            <a:ext cx="745613" cy="246221"/>
          </a:xfrm>
          <a:prstGeom prst="rect">
            <a:avLst/>
          </a:prstGeom>
          <a:noFill/>
        </p:spPr>
        <p:txBody>
          <a:bodyPr wrap="square" rtlCol="0">
            <a:spAutoFit/>
          </a:bodyPr>
          <a:lstStyle/>
          <a:p>
            <a:r>
              <a:rPr lang="en-US" sz="1000" b="1" dirty="0" smtClean="0">
                <a:latin typeface="Aharoni" pitchFamily="2" charset="-79"/>
                <a:cs typeface="Aharoni" pitchFamily="2" charset="-79"/>
              </a:rPr>
              <a:t>Shard 1</a:t>
            </a:r>
            <a:endParaRPr lang="en-US" sz="1000" b="1" dirty="0">
              <a:latin typeface="Aharoni" pitchFamily="2" charset="-79"/>
              <a:cs typeface="Aharoni" pitchFamily="2" charset="-79"/>
            </a:endParaRPr>
          </a:p>
        </p:txBody>
      </p:sp>
      <p:sp>
        <p:nvSpPr>
          <p:cNvPr id="15" name="TextBox 14"/>
          <p:cNvSpPr txBox="1"/>
          <p:nvPr/>
        </p:nvSpPr>
        <p:spPr>
          <a:xfrm rot="5400000">
            <a:off x="2451180" y="3945884"/>
            <a:ext cx="662527" cy="246221"/>
          </a:xfrm>
          <a:prstGeom prst="rect">
            <a:avLst/>
          </a:prstGeom>
          <a:noFill/>
        </p:spPr>
        <p:txBody>
          <a:bodyPr wrap="square" rtlCol="0">
            <a:spAutoFit/>
          </a:bodyPr>
          <a:lstStyle/>
          <a:p>
            <a:r>
              <a:rPr lang="en-US" sz="1000" b="1" dirty="0" smtClean="0">
                <a:latin typeface="Aharoni" pitchFamily="2" charset="-79"/>
                <a:cs typeface="Aharoni" pitchFamily="2" charset="-79"/>
              </a:rPr>
              <a:t>Shard j</a:t>
            </a:r>
            <a:endParaRPr lang="en-US" sz="1000" b="1" dirty="0">
              <a:latin typeface="Aharoni" pitchFamily="2" charset="-79"/>
              <a:cs typeface="Aharoni" pitchFamily="2" charset="-79"/>
            </a:endParaRPr>
          </a:p>
        </p:txBody>
      </p:sp>
      <p:sp>
        <p:nvSpPr>
          <p:cNvPr id="16" name="Snip Single Corner Rectangle 15"/>
          <p:cNvSpPr/>
          <p:nvPr/>
        </p:nvSpPr>
        <p:spPr>
          <a:xfrm flipV="1">
            <a:off x="1785742" y="4296942"/>
            <a:ext cx="313093" cy="2098864"/>
          </a:xfrm>
          <a:prstGeom prst="snip1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100">
              <a:latin typeface="Aharoni" pitchFamily="2" charset="-79"/>
              <a:cs typeface="Aharoni" pitchFamily="2" charset="-79"/>
            </a:endParaRPr>
          </a:p>
        </p:txBody>
      </p:sp>
      <p:sp>
        <p:nvSpPr>
          <p:cNvPr id="17" name="TextBox 16"/>
          <p:cNvSpPr txBox="1"/>
          <p:nvPr/>
        </p:nvSpPr>
        <p:spPr>
          <a:xfrm rot="5400000">
            <a:off x="1609798" y="3914849"/>
            <a:ext cx="662527" cy="253916"/>
          </a:xfrm>
          <a:prstGeom prst="rect">
            <a:avLst/>
          </a:prstGeom>
          <a:noFill/>
        </p:spPr>
        <p:txBody>
          <a:bodyPr wrap="square" rtlCol="0">
            <a:spAutoFit/>
          </a:bodyPr>
          <a:lstStyle/>
          <a:p>
            <a:r>
              <a:rPr lang="en-US" sz="1000" b="1" dirty="0" smtClean="0">
                <a:latin typeface="Aharoni" pitchFamily="2" charset="-79"/>
                <a:cs typeface="Aharoni" pitchFamily="2" charset="-79"/>
              </a:rPr>
              <a:t>Shard 2</a:t>
            </a:r>
            <a:endParaRPr lang="en-US" sz="1000" b="1" dirty="0">
              <a:latin typeface="Aharoni" pitchFamily="2" charset="-79"/>
              <a:cs typeface="Aharoni" pitchFamily="2" charset="-79"/>
            </a:endParaRPr>
          </a:p>
        </p:txBody>
      </p:sp>
      <p:sp>
        <p:nvSpPr>
          <p:cNvPr id="18" name="Rectangle 17"/>
          <p:cNvSpPr/>
          <p:nvPr/>
        </p:nvSpPr>
        <p:spPr>
          <a:xfrm>
            <a:off x="1096781" y="2324062"/>
            <a:ext cx="1969762" cy="228374"/>
          </a:xfrm>
          <a:prstGeom prst="rect">
            <a:avLst/>
          </a:prstGeom>
          <a:solidFill>
            <a:schemeClr val="accent3">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latin typeface="Aharoni" pitchFamily="2" charset="-79"/>
              <a:cs typeface="Aharoni" pitchFamily="2" charset="-79"/>
            </a:endParaRPr>
          </a:p>
        </p:txBody>
      </p:sp>
      <p:sp>
        <p:nvSpPr>
          <p:cNvPr id="19" name="Rectangle 18"/>
          <p:cNvSpPr/>
          <p:nvPr/>
        </p:nvSpPr>
        <p:spPr>
          <a:xfrm>
            <a:off x="1096781" y="2617686"/>
            <a:ext cx="2033769" cy="228374"/>
          </a:xfrm>
          <a:prstGeom prst="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latin typeface="Aharoni" pitchFamily="2" charset="-79"/>
              <a:cs typeface="Aharoni" pitchFamily="2" charset="-79"/>
            </a:endParaRPr>
          </a:p>
        </p:txBody>
      </p:sp>
      <p:sp>
        <p:nvSpPr>
          <p:cNvPr id="20" name="Rectangle 19"/>
          <p:cNvSpPr/>
          <p:nvPr/>
        </p:nvSpPr>
        <p:spPr>
          <a:xfrm>
            <a:off x="1096781" y="2911309"/>
            <a:ext cx="1987312" cy="228374"/>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latin typeface="Aharoni" pitchFamily="2" charset="-79"/>
              <a:cs typeface="Aharoni" pitchFamily="2" charset="-79"/>
            </a:endParaRPr>
          </a:p>
        </p:txBody>
      </p:sp>
      <p:sp>
        <p:nvSpPr>
          <p:cNvPr id="21" name="Rectangle 20"/>
          <p:cNvSpPr/>
          <p:nvPr/>
        </p:nvSpPr>
        <p:spPr>
          <a:xfrm>
            <a:off x="1096781" y="3368057"/>
            <a:ext cx="1791162" cy="228374"/>
          </a:xfrm>
          <a:prstGeom prst="rect">
            <a:avLst/>
          </a:prstGeom>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latin typeface="Aharoni" pitchFamily="2" charset="-79"/>
              <a:cs typeface="Aharoni" pitchFamily="2" charset="-79"/>
            </a:endParaRPr>
          </a:p>
        </p:txBody>
      </p:sp>
      <p:sp>
        <p:nvSpPr>
          <p:cNvPr id="22" name="Rectangle 21"/>
          <p:cNvSpPr/>
          <p:nvPr/>
        </p:nvSpPr>
        <p:spPr>
          <a:xfrm>
            <a:off x="863622" y="4340031"/>
            <a:ext cx="284630" cy="326248"/>
          </a:xfrm>
          <a:prstGeom prst="rect">
            <a:avLst/>
          </a:prstGeom>
          <a:solidFill>
            <a:schemeClr val="accent3">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vert" rtlCol="0" anchor="ctr"/>
          <a:lstStyle/>
          <a:p>
            <a:pPr algn="ctr"/>
            <a:r>
              <a:rPr lang="en-US" sz="1000" dirty="0" smtClean="0">
                <a:solidFill>
                  <a:schemeClr val="tx1"/>
                </a:solidFill>
                <a:latin typeface="Aharoni" pitchFamily="2" charset="-79"/>
                <a:cs typeface="Aharoni" pitchFamily="2" charset="-79"/>
              </a:rPr>
              <a:t>W</a:t>
            </a:r>
            <a:r>
              <a:rPr lang="en-US" sz="1000" baseline="-25000" dirty="0" smtClean="0">
                <a:solidFill>
                  <a:schemeClr val="tx1"/>
                </a:solidFill>
                <a:latin typeface="Aharoni" pitchFamily="2" charset="-79"/>
                <a:cs typeface="Aharoni" pitchFamily="2" charset="-79"/>
              </a:rPr>
              <a:t>0,0</a:t>
            </a:r>
            <a:endParaRPr lang="en-US" sz="1000" dirty="0">
              <a:solidFill>
                <a:schemeClr val="tx1"/>
              </a:solidFill>
              <a:latin typeface="Aharoni" pitchFamily="2" charset="-79"/>
              <a:cs typeface="Aharoni" pitchFamily="2" charset="-79"/>
            </a:endParaRPr>
          </a:p>
        </p:txBody>
      </p:sp>
      <p:sp>
        <p:nvSpPr>
          <p:cNvPr id="23" name="Rectangle 22"/>
          <p:cNvSpPr/>
          <p:nvPr/>
        </p:nvSpPr>
        <p:spPr>
          <a:xfrm>
            <a:off x="863622" y="4666280"/>
            <a:ext cx="284630" cy="519451"/>
          </a:xfrm>
          <a:prstGeom prst="rect">
            <a:avLst/>
          </a:prstGeom>
          <a:solidFill>
            <a:schemeClr val="accent2">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vert" rtlCol="0" anchor="ctr"/>
          <a:lstStyle/>
          <a:p>
            <a:pPr algn="ctr"/>
            <a:r>
              <a:rPr lang="en-US" sz="1050" dirty="0" smtClean="0">
                <a:solidFill>
                  <a:schemeClr val="tx1"/>
                </a:solidFill>
                <a:latin typeface="Aharoni" pitchFamily="2" charset="-79"/>
                <a:cs typeface="Aharoni" pitchFamily="2" charset="-79"/>
              </a:rPr>
              <a:t>W</a:t>
            </a:r>
            <a:r>
              <a:rPr lang="en-US" sz="1050" baseline="-25000" dirty="0" smtClean="0">
                <a:solidFill>
                  <a:schemeClr val="tx1"/>
                </a:solidFill>
                <a:latin typeface="Aharoni" pitchFamily="2" charset="-79"/>
                <a:cs typeface="Aharoni" pitchFamily="2" charset="-79"/>
              </a:rPr>
              <a:t>1,0</a:t>
            </a:r>
            <a:endParaRPr lang="en-US" sz="1050" dirty="0">
              <a:solidFill>
                <a:schemeClr val="tx1"/>
              </a:solidFill>
              <a:latin typeface="Aharoni" pitchFamily="2" charset="-79"/>
              <a:cs typeface="Aharoni" pitchFamily="2" charset="-79"/>
            </a:endParaRPr>
          </a:p>
        </p:txBody>
      </p:sp>
      <p:sp>
        <p:nvSpPr>
          <p:cNvPr id="24" name="Rectangle 23"/>
          <p:cNvSpPr/>
          <p:nvPr/>
        </p:nvSpPr>
        <p:spPr>
          <a:xfrm>
            <a:off x="863622" y="5188277"/>
            <a:ext cx="284630" cy="326248"/>
          </a:xfrm>
          <a:prstGeom prst="rect">
            <a:avLst/>
          </a:prstGeom>
          <a:solidFill>
            <a:schemeClr val="accent1">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vert" rtlCol="0" anchor="ctr"/>
          <a:lstStyle/>
          <a:p>
            <a:pPr algn="ctr"/>
            <a:r>
              <a:rPr lang="en-US" sz="1000" dirty="0" smtClean="0">
                <a:solidFill>
                  <a:schemeClr val="tx1"/>
                </a:solidFill>
                <a:latin typeface="Aharoni" pitchFamily="2" charset="-79"/>
                <a:cs typeface="Aharoni" pitchFamily="2" charset="-79"/>
              </a:rPr>
              <a:t>W</a:t>
            </a:r>
            <a:r>
              <a:rPr lang="en-US" sz="1000" baseline="-25000" dirty="0" smtClean="0">
                <a:solidFill>
                  <a:schemeClr val="tx1"/>
                </a:solidFill>
                <a:latin typeface="Aharoni" pitchFamily="2" charset="-79"/>
                <a:cs typeface="Aharoni" pitchFamily="2" charset="-79"/>
              </a:rPr>
              <a:t>2,0</a:t>
            </a:r>
            <a:endParaRPr lang="en-US" sz="1000" dirty="0">
              <a:solidFill>
                <a:schemeClr val="tx1"/>
              </a:solidFill>
              <a:latin typeface="Aharoni" pitchFamily="2" charset="-79"/>
              <a:cs typeface="Aharoni" pitchFamily="2" charset="-79"/>
            </a:endParaRPr>
          </a:p>
        </p:txBody>
      </p:sp>
      <p:sp>
        <p:nvSpPr>
          <p:cNvPr id="25" name="Snip Single Corner Rectangle 24"/>
          <p:cNvSpPr/>
          <p:nvPr/>
        </p:nvSpPr>
        <p:spPr>
          <a:xfrm flipV="1">
            <a:off x="1310073" y="4319717"/>
            <a:ext cx="310012" cy="2279782"/>
          </a:xfrm>
          <a:prstGeom prst="snip1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100">
              <a:latin typeface="Aharoni" pitchFamily="2" charset="-79"/>
              <a:cs typeface="Aharoni" pitchFamily="2" charset="-79"/>
            </a:endParaRPr>
          </a:p>
        </p:txBody>
      </p:sp>
      <p:sp>
        <p:nvSpPr>
          <p:cNvPr id="26" name="Rectangle 25"/>
          <p:cNvSpPr/>
          <p:nvPr/>
        </p:nvSpPr>
        <p:spPr>
          <a:xfrm>
            <a:off x="1324097" y="6226115"/>
            <a:ext cx="284630" cy="356942"/>
          </a:xfrm>
          <a:prstGeom prst="rect">
            <a:avLst/>
          </a:prstGeom>
          <a:solidFill>
            <a:schemeClr val="accent6">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vert" rtlCol="0" anchor="ctr"/>
          <a:lstStyle/>
          <a:p>
            <a:pPr algn="ctr"/>
            <a:r>
              <a:rPr lang="en-US" sz="1050" dirty="0" smtClean="0">
                <a:solidFill>
                  <a:schemeClr val="tx1"/>
                </a:solidFill>
                <a:latin typeface="Aharoni" pitchFamily="2" charset="-79"/>
                <a:cs typeface="Aharoni" pitchFamily="2" charset="-79"/>
              </a:rPr>
              <a:t>W</a:t>
            </a:r>
            <a:r>
              <a:rPr lang="en-US" sz="1050" baseline="-25000" dirty="0" smtClean="0">
                <a:solidFill>
                  <a:schemeClr val="tx1"/>
                </a:solidFill>
                <a:latin typeface="Aharoni" pitchFamily="2" charset="-79"/>
                <a:cs typeface="Aharoni" pitchFamily="2" charset="-79"/>
              </a:rPr>
              <a:t>j,1</a:t>
            </a:r>
            <a:endParaRPr lang="en-US" sz="1050" dirty="0">
              <a:solidFill>
                <a:schemeClr val="tx1"/>
              </a:solidFill>
              <a:latin typeface="Aharoni" pitchFamily="2" charset="-79"/>
              <a:cs typeface="Aharoni" pitchFamily="2" charset="-79"/>
            </a:endParaRPr>
          </a:p>
        </p:txBody>
      </p:sp>
      <p:sp>
        <p:nvSpPr>
          <p:cNvPr id="27" name="Rectangle 26"/>
          <p:cNvSpPr/>
          <p:nvPr/>
        </p:nvSpPr>
        <p:spPr>
          <a:xfrm>
            <a:off x="1317085" y="4324744"/>
            <a:ext cx="284630" cy="433356"/>
          </a:xfrm>
          <a:prstGeom prst="rect">
            <a:avLst/>
          </a:prstGeom>
          <a:solidFill>
            <a:schemeClr val="accent3">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vert" rtlCol="0" anchor="ctr"/>
          <a:lstStyle/>
          <a:p>
            <a:pPr algn="ctr"/>
            <a:r>
              <a:rPr lang="en-US" sz="1000" dirty="0" smtClean="0">
                <a:solidFill>
                  <a:schemeClr val="tx1"/>
                </a:solidFill>
                <a:latin typeface="Aharoni" pitchFamily="2" charset="-79"/>
                <a:cs typeface="Aharoni" pitchFamily="2" charset="-79"/>
              </a:rPr>
              <a:t>W</a:t>
            </a:r>
            <a:r>
              <a:rPr lang="en-US" sz="1000" baseline="-25000" dirty="0" smtClean="0">
                <a:solidFill>
                  <a:schemeClr val="tx1"/>
                </a:solidFill>
                <a:latin typeface="Aharoni" pitchFamily="2" charset="-79"/>
                <a:cs typeface="Aharoni" pitchFamily="2" charset="-79"/>
              </a:rPr>
              <a:t>0,1</a:t>
            </a:r>
            <a:endParaRPr lang="en-US" sz="1000" dirty="0">
              <a:solidFill>
                <a:schemeClr val="tx1"/>
              </a:solidFill>
              <a:latin typeface="Aharoni" pitchFamily="2" charset="-79"/>
              <a:cs typeface="Aharoni" pitchFamily="2" charset="-79"/>
            </a:endParaRPr>
          </a:p>
        </p:txBody>
      </p:sp>
      <p:sp>
        <p:nvSpPr>
          <p:cNvPr id="28" name="Rectangle 27"/>
          <p:cNvSpPr/>
          <p:nvPr/>
        </p:nvSpPr>
        <p:spPr>
          <a:xfrm>
            <a:off x="1317085" y="4758102"/>
            <a:ext cx="284630" cy="517072"/>
          </a:xfrm>
          <a:prstGeom prst="rect">
            <a:avLst/>
          </a:prstGeom>
          <a:solidFill>
            <a:schemeClr val="accent2">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vert" rtlCol="0" anchor="ctr"/>
          <a:lstStyle/>
          <a:p>
            <a:pPr algn="ctr"/>
            <a:r>
              <a:rPr lang="en-US" sz="1050" dirty="0" smtClean="0">
                <a:solidFill>
                  <a:schemeClr val="tx1"/>
                </a:solidFill>
                <a:latin typeface="Aharoni" pitchFamily="2" charset="-79"/>
                <a:cs typeface="Aharoni" pitchFamily="2" charset="-79"/>
              </a:rPr>
              <a:t>W</a:t>
            </a:r>
            <a:r>
              <a:rPr lang="en-US" sz="1050" baseline="-25000" dirty="0" smtClean="0">
                <a:solidFill>
                  <a:schemeClr val="tx1"/>
                </a:solidFill>
                <a:latin typeface="Aharoni" pitchFamily="2" charset="-79"/>
                <a:cs typeface="Aharoni" pitchFamily="2" charset="-79"/>
              </a:rPr>
              <a:t>1,1</a:t>
            </a:r>
            <a:endParaRPr lang="en-US" sz="1050" dirty="0">
              <a:solidFill>
                <a:schemeClr val="tx1"/>
              </a:solidFill>
              <a:latin typeface="Aharoni" pitchFamily="2" charset="-79"/>
              <a:cs typeface="Aharoni" pitchFamily="2" charset="-79"/>
            </a:endParaRPr>
          </a:p>
        </p:txBody>
      </p:sp>
      <p:sp>
        <p:nvSpPr>
          <p:cNvPr id="29" name="Rectangle 28"/>
          <p:cNvSpPr/>
          <p:nvPr/>
        </p:nvSpPr>
        <p:spPr>
          <a:xfrm>
            <a:off x="1317085" y="5275688"/>
            <a:ext cx="284630" cy="398371"/>
          </a:xfrm>
          <a:prstGeom prst="rect">
            <a:avLst/>
          </a:prstGeom>
          <a:solidFill>
            <a:schemeClr val="accent1">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vert" rtlCol="0" anchor="ctr"/>
          <a:lstStyle/>
          <a:p>
            <a:pPr algn="ctr"/>
            <a:r>
              <a:rPr lang="en-US" sz="1000" dirty="0" smtClean="0">
                <a:solidFill>
                  <a:schemeClr val="tx1"/>
                </a:solidFill>
                <a:latin typeface="Aharoni" pitchFamily="2" charset="-79"/>
                <a:cs typeface="Aharoni" pitchFamily="2" charset="-79"/>
              </a:rPr>
              <a:t>W</a:t>
            </a:r>
            <a:r>
              <a:rPr lang="en-US" sz="1000" baseline="-25000" dirty="0" smtClean="0">
                <a:solidFill>
                  <a:schemeClr val="tx1"/>
                </a:solidFill>
                <a:latin typeface="Aharoni" pitchFamily="2" charset="-79"/>
                <a:cs typeface="Aharoni" pitchFamily="2" charset="-79"/>
              </a:rPr>
              <a:t>2,1</a:t>
            </a:r>
            <a:endParaRPr lang="en-US" sz="1000" dirty="0">
              <a:solidFill>
                <a:schemeClr val="tx1"/>
              </a:solidFill>
              <a:latin typeface="Aharoni" pitchFamily="2" charset="-79"/>
              <a:cs typeface="Aharoni" pitchFamily="2" charset="-79"/>
            </a:endParaRPr>
          </a:p>
        </p:txBody>
      </p:sp>
      <p:sp>
        <p:nvSpPr>
          <p:cNvPr id="30" name="Rectangle 29"/>
          <p:cNvSpPr/>
          <p:nvPr/>
        </p:nvSpPr>
        <p:spPr>
          <a:xfrm>
            <a:off x="1805610" y="5930442"/>
            <a:ext cx="284630" cy="457893"/>
          </a:xfrm>
          <a:prstGeom prst="rect">
            <a:avLst/>
          </a:prstGeom>
          <a:solidFill>
            <a:schemeClr val="accent6">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vert" rtlCol="0" anchor="ctr"/>
          <a:lstStyle/>
          <a:p>
            <a:pPr algn="ctr"/>
            <a:r>
              <a:rPr lang="en-US" sz="1050" dirty="0" smtClean="0">
                <a:solidFill>
                  <a:schemeClr val="tx1"/>
                </a:solidFill>
                <a:latin typeface="Aharoni" pitchFamily="2" charset="-79"/>
                <a:cs typeface="Aharoni" pitchFamily="2" charset="-79"/>
              </a:rPr>
              <a:t>W</a:t>
            </a:r>
            <a:r>
              <a:rPr lang="en-US" sz="1050" baseline="-25000" dirty="0" smtClean="0">
                <a:solidFill>
                  <a:schemeClr val="tx1"/>
                </a:solidFill>
                <a:latin typeface="Aharoni" pitchFamily="2" charset="-79"/>
                <a:cs typeface="Aharoni" pitchFamily="2" charset="-79"/>
              </a:rPr>
              <a:t>j,2</a:t>
            </a:r>
            <a:endParaRPr lang="en-US" sz="1050" dirty="0">
              <a:solidFill>
                <a:schemeClr val="tx1"/>
              </a:solidFill>
              <a:latin typeface="Aharoni" pitchFamily="2" charset="-79"/>
              <a:cs typeface="Aharoni" pitchFamily="2" charset="-79"/>
            </a:endParaRPr>
          </a:p>
        </p:txBody>
      </p:sp>
      <p:sp>
        <p:nvSpPr>
          <p:cNvPr id="31" name="Rectangle 30"/>
          <p:cNvSpPr/>
          <p:nvPr/>
        </p:nvSpPr>
        <p:spPr>
          <a:xfrm>
            <a:off x="1798598" y="4304021"/>
            <a:ext cx="284630" cy="302858"/>
          </a:xfrm>
          <a:prstGeom prst="rect">
            <a:avLst/>
          </a:prstGeom>
          <a:solidFill>
            <a:schemeClr val="accent3">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vert" rtlCol="0" anchor="ctr"/>
          <a:lstStyle/>
          <a:p>
            <a:pPr algn="ctr"/>
            <a:r>
              <a:rPr lang="en-US" sz="900" dirty="0" smtClean="0">
                <a:solidFill>
                  <a:schemeClr val="tx1"/>
                </a:solidFill>
                <a:latin typeface="Aharoni" pitchFamily="2" charset="-79"/>
                <a:cs typeface="Aharoni" pitchFamily="2" charset="-79"/>
              </a:rPr>
              <a:t>W</a:t>
            </a:r>
            <a:r>
              <a:rPr lang="en-US" sz="900" baseline="-25000" dirty="0" smtClean="0">
                <a:solidFill>
                  <a:schemeClr val="tx1"/>
                </a:solidFill>
                <a:latin typeface="Aharoni" pitchFamily="2" charset="-79"/>
                <a:cs typeface="Aharoni" pitchFamily="2" charset="-79"/>
              </a:rPr>
              <a:t>0,2</a:t>
            </a:r>
            <a:endParaRPr lang="en-US" sz="900" dirty="0">
              <a:solidFill>
                <a:schemeClr val="tx1"/>
              </a:solidFill>
              <a:latin typeface="Aharoni" pitchFamily="2" charset="-79"/>
              <a:cs typeface="Aharoni" pitchFamily="2" charset="-79"/>
            </a:endParaRPr>
          </a:p>
        </p:txBody>
      </p:sp>
      <p:sp>
        <p:nvSpPr>
          <p:cNvPr id="32" name="Rectangle 31"/>
          <p:cNvSpPr/>
          <p:nvPr/>
        </p:nvSpPr>
        <p:spPr>
          <a:xfrm>
            <a:off x="1798598" y="4614264"/>
            <a:ext cx="284630" cy="369338"/>
          </a:xfrm>
          <a:prstGeom prst="rect">
            <a:avLst/>
          </a:prstGeom>
          <a:solidFill>
            <a:schemeClr val="accent2">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vert" rtlCol="0" anchor="ctr"/>
          <a:lstStyle/>
          <a:p>
            <a:pPr algn="ctr"/>
            <a:r>
              <a:rPr lang="en-US" sz="1050" dirty="0" smtClean="0">
                <a:solidFill>
                  <a:schemeClr val="tx1"/>
                </a:solidFill>
                <a:latin typeface="Aharoni" pitchFamily="2" charset="-79"/>
                <a:cs typeface="Aharoni" pitchFamily="2" charset="-79"/>
              </a:rPr>
              <a:t>W</a:t>
            </a:r>
            <a:r>
              <a:rPr lang="en-US" sz="1050" baseline="-25000" dirty="0" smtClean="0">
                <a:solidFill>
                  <a:schemeClr val="tx1"/>
                </a:solidFill>
                <a:latin typeface="Aharoni" pitchFamily="2" charset="-79"/>
                <a:cs typeface="Aharoni" pitchFamily="2" charset="-79"/>
              </a:rPr>
              <a:t>1,2</a:t>
            </a:r>
            <a:endParaRPr lang="en-US" sz="1050" dirty="0">
              <a:solidFill>
                <a:schemeClr val="tx1"/>
              </a:solidFill>
              <a:latin typeface="Aharoni" pitchFamily="2" charset="-79"/>
              <a:cs typeface="Aharoni" pitchFamily="2" charset="-79"/>
            </a:endParaRPr>
          </a:p>
        </p:txBody>
      </p:sp>
      <p:sp>
        <p:nvSpPr>
          <p:cNvPr id="33" name="Rectangle 32"/>
          <p:cNvSpPr/>
          <p:nvPr/>
        </p:nvSpPr>
        <p:spPr>
          <a:xfrm>
            <a:off x="1798598" y="4976627"/>
            <a:ext cx="284630" cy="383701"/>
          </a:xfrm>
          <a:prstGeom prst="rect">
            <a:avLst/>
          </a:prstGeom>
          <a:solidFill>
            <a:schemeClr val="accent1">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vert" rtlCol="0" anchor="ctr"/>
          <a:lstStyle/>
          <a:p>
            <a:pPr algn="ctr"/>
            <a:r>
              <a:rPr lang="en-US" sz="1000" dirty="0" smtClean="0">
                <a:solidFill>
                  <a:schemeClr val="tx1"/>
                </a:solidFill>
                <a:latin typeface="Aharoni" pitchFamily="2" charset="-79"/>
                <a:cs typeface="Aharoni" pitchFamily="2" charset="-79"/>
              </a:rPr>
              <a:t>W</a:t>
            </a:r>
            <a:r>
              <a:rPr lang="en-US" sz="1000" baseline="-25000" dirty="0" smtClean="0">
                <a:solidFill>
                  <a:schemeClr val="tx1"/>
                </a:solidFill>
                <a:latin typeface="Aharoni" pitchFamily="2" charset="-79"/>
                <a:cs typeface="Aharoni" pitchFamily="2" charset="-79"/>
              </a:rPr>
              <a:t>2,2</a:t>
            </a:r>
            <a:endParaRPr lang="en-US" sz="1000" dirty="0">
              <a:solidFill>
                <a:schemeClr val="tx1"/>
              </a:solidFill>
              <a:latin typeface="Aharoni" pitchFamily="2" charset="-79"/>
              <a:cs typeface="Aharoni" pitchFamily="2" charset="-79"/>
            </a:endParaRPr>
          </a:p>
        </p:txBody>
      </p:sp>
      <p:sp>
        <p:nvSpPr>
          <p:cNvPr id="34" name="Rectangle 33"/>
          <p:cNvSpPr/>
          <p:nvPr/>
        </p:nvSpPr>
        <p:spPr>
          <a:xfrm>
            <a:off x="2627416" y="6164457"/>
            <a:ext cx="284630" cy="278151"/>
          </a:xfrm>
          <a:prstGeom prst="rect">
            <a:avLst/>
          </a:prstGeom>
          <a:solidFill>
            <a:schemeClr val="accent6">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vert" rtlCol="0" anchor="ctr"/>
          <a:lstStyle/>
          <a:p>
            <a:pPr algn="ctr"/>
            <a:r>
              <a:rPr lang="en-US" sz="900" dirty="0" err="1" smtClean="0">
                <a:solidFill>
                  <a:schemeClr val="tx1"/>
                </a:solidFill>
                <a:latin typeface="Aharoni" pitchFamily="2" charset="-79"/>
                <a:cs typeface="Aharoni" pitchFamily="2" charset="-79"/>
              </a:rPr>
              <a:t>W</a:t>
            </a:r>
            <a:r>
              <a:rPr lang="en-US" sz="900" baseline="-25000" dirty="0" err="1" smtClean="0">
                <a:solidFill>
                  <a:schemeClr val="tx1"/>
                </a:solidFill>
                <a:latin typeface="Aharoni" pitchFamily="2" charset="-79"/>
                <a:cs typeface="Aharoni" pitchFamily="2" charset="-79"/>
              </a:rPr>
              <a:t>j,j</a:t>
            </a:r>
            <a:endParaRPr lang="en-US" sz="900" dirty="0">
              <a:solidFill>
                <a:schemeClr val="tx1"/>
              </a:solidFill>
              <a:latin typeface="Aharoni" pitchFamily="2" charset="-79"/>
              <a:cs typeface="Aharoni" pitchFamily="2" charset="-79"/>
            </a:endParaRPr>
          </a:p>
        </p:txBody>
      </p:sp>
      <p:sp>
        <p:nvSpPr>
          <p:cNvPr id="35" name="Rectangle 34"/>
          <p:cNvSpPr/>
          <p:nvPr/>
        </p:nvSpPr>
        <p:spPr>
          <a:xfrm>
            <a:off x="2625566" y="4309356"/>
            <a:ext cx="284630" cy="408733"/>
          </a:xfrm>
          <a:prstGeom prst="rect">
            <a:avLst/>
          </a:prstGeom>
          <a:solidFill>
            <a:schemeClr val="accent3">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vert" rtlCol="0" anchor="ctr"/>
          <a:lstStyle/>
          <a:p>
            <a:pPr algn="ctr"/>
            <a:r>
              <a:rPr lang="en-US" sz="900" dirty="0" smtClean="0">
                <a:solidFill>
                  <a:schemeClr val="tx1"/>
                </a:solidFill>
                <a:latin typeface="Aharoni" pitchFamily="2" charset="-79"/>
                <a:cs typeface="Aharoni" pitchFamily="2" charset="-79"/>
              </a:rPr>
              <a:t>W</a:t>
            </a:r>
            <a:r>
              <a:rPr lang="en-US" sz="900" baseline="-25000" dirty="0" smtClean="0">
                <a:solidFill>
                  <a:schemeClr val="tx1"/>
                </a:solidFill>
                <a:latin typeface="Aharoni" pitchFamily="2" charset="-79"/>
                <a:cs typeface="Aharoni" pitchFamily="2" charset="-79"/>
              </a:rPr>
              <a:t>0,j</a:t>
            </a:r>
            <a:endParaRPr lang="en-US" sz="900" dirty="0">
              <a:solidFill>
                <a:schemeClr val="tx1"/>
              </a:solidFill>
              <a:latin typeface="Aharoni" pitchFamily="2" charset="-79"/>
              <a:cs typeface="Aharoni" pitchFamily="2" charset="-79"/>
            </a:endParaRPr>
          </a:p>
        </p:txBody>
      </p:sp>
      <p:sp>
        <p:nvSpPr>
          <p:cNvPr id="36" name="Rectangle 35"/>
          <p:cNvSpPr/>
          <p:nvPr/>
        </p:nvSpPr>
        <p:spPr>
          <a:xfrm>
            <a:off x="2625566" y="4718090"/>
            <a:ext cx="284630" cy="539234"/>
          </a:xfrm>
          <a:prstGeom prst="rect">
            <a:avLst/>
          </a:prstGeom>
          <a:solidFill>
            <a:schemeClr val="accent2">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vert" rtlCol="0" anchor="ctr"/>
          <a:lstStyle/>
          <a:p>
            <a:pPr algn="ctr"/>
            <a:r>
              <a:rPr lang="en-US" sz="1050" dirty="0" smtClean="0">
                <a:solidFill>
                  <a:schemeClr val="tx1"/>
                </a:solidFill>
                <a:latin typeface="Aharoni" pitchFamily="2" charset="-79"/>
                <a:cs typeface="Aharoni" pitchFamily="2" charset="-79"/>
              </a:rPr>
              <a:t>W</a:t>
            </a:r>
            <a:r>
              <a:rPr lang="en-US" sz="1050" baseline="-25000" dirty="0" smtClean="0">
                <a:solidFill>
                  <a:schemeClr val="tx1"/>
                </a:solidFill>
                <a:latin typeface="Aharoni" pitchFamily="2" charset="-79"/>
                <a:cs typeface="Aharoni" pitchFamily="2" charset="-79"/>
              </a:rPr>
              <a:t>1,j</a:t>
            </a:r>
            <a:endParaRPr lang="en-US" sz="1050" dirty="0">
              <a:solidFill>
                <a:schemeClr val="tx1"/>
              </a:solidFill>
              <a:latin typeface="Aharoni" pitchFamily="2" charset="-79"/>
              <a:cs typeface="Aharoni" pitchFamily="2" charset="-79"/>
            </a:endParaRPr>
          </a:p>
        </p:txBody>
      </p:sp>
      <p:sp>
        <p:nvSpPr>
          <p:cNvPr id="37" name="Rectangle 36"/>
          <p:cNvSpPr/>
          <p:nvPr/>
        </p:nvSpPr>
        <p:spPr>
          <a:xfrm>
            <a:off x="2625566" y="5257324"/>
            <a:ext cx="284630" cy="421044"/>
          </a:xfrm>
          <a:prstGeom prst="rect">
            <a:avLst/>
          </a:prstGeom>
          <a:solidFill>
            <a:schemeClr val="accent1">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vert" rtlCol="0" anchor="ctr"/>
          <a:lstStyle/>
          <a:p>
            <a:pPr algn="ctr"/>
            <a:r>
              <a:rPr lang="en-US" sz="1000" dirty="0" smtClean="0">
                <a:solidFill>
                  <a:schemeClr val="tx1"/>
                </a:solidFill>
                <a:latin typeface="Aharoni" pitchFamily="2" charset="-79"/>
                <a:cs typeface="Aharoni" pitchFamily="2" charset="-79"/>
              </a:rPr>
              <a:t>W</a:t>
            </a:r>
            <a:r>
              <a:rPr lang="en-US" sz="1000" baseline="-25000" dirty="0" smtClean="0">
                <a:solidFill>
                  <a:schemeClr val="tx1"/>
                </a:solidFill>
                <a:latin typeface="Aharoni" pitchFamily="2" charset="-79"/>
                <a:cs typeface="Aharoni" pitchFamily="2" charset="-79"/>
              </a:rPr>
              <a:t>2,j</a:t>
            </a:r>
            <a:endParaRPr lang="en-US" sz="1000" dirty="0">
              <a:solidFill>
                <a:schemeClr val="tx1"/>
              </a:solidFill>
              <a:latin typeface="Aharoni" pitchFamily="2" charset="-79"/>
              <a:cs typeface="Aharoni" pitchFamily="2" charset="-79"/>
            </a:endParaRPr>
          </a:p>
        </p:txBody>
      </p:sp>
      <p:sp>
        <p:nvSpPr>
          <p:cNvPr id="38" name="TextBox 37"/>
          <p:cNvSpPr txBox="1"/>
          <p:nvPr/>
        </p:nvSpPr>
        <p:spPr>
          <a:xfrm>
            <a:off x="647700" y="2286000"/>
            <a:ext cx="480052" cy="261610"/>
          </a:xfrm>
          <a:prstGeom prst="rect">
            <a:avLst/>
          </a:prstGeom>
          <a:noFill/>
        </p:spPr>
        <p:txBody>
          <a:bodyPr wrap="square" rtlCol="0">
            <a:spAutoFit/>
          </a:bodyPr>
          <a:lstStyle/>
          <a:p>
            <a:pPr algn="ctr"/>
            <a:r>
              <a:rPr lang="en-US" sz="1050" b="1" i="1" dirty="0" smtClean="0">
                <a:latin typeface="Aharoni" pitchFamily="2" charset="-79"/>
                <a:cs typeface="Aharoni" pitchFamily="2" charset="-79"/>
              </a:rPr>
              <a:t>CW</a:t>
            </a:r>
            <a:r>
              <a:rPr lang="en-US" sz="1050" b="1" i="1" baseline="-25000" dirty="0" smtClean="0">
                <a:latin typeface="Aharoni" pitchFamily="2" charset="-79"/>
                <a:cs typeface="Aharoni" pitchFamily="2" charset="-79"/>
              </a:rPr>
              <a:t>0</a:t>
            </a:r>
            <a:endParaRPr lang="en-US" sz="1050" b="1" i="1" dirty="0">
              <a:latin typeface="Aharoni" pitchFamily="2" charset="-79"/>
              <a:cs typeface="Aharoni" pitchFamily="2" charset="-79"/>
            </a:endParaRPr>
          </a:p>
        </p:txBody>
      </p:sp>
      <p:sp>
        <p:nvSpPr>
          <p:cNvPr id="39" name="TextBox 38"/>
          <p:cNvSpPr txBox="1"/>
          <p:nvPr/>
        </p:nvSpPr>
        <p:spPr>
          <a:xfrm>
            <a:off x="647700" y="2601373"/>
            <a:ext cx="480052" cy="261610"/>
          </a:xfrm>
          <a:prstGeom prst="rect">
            <a:avLst/>
          </a:prstGeom>
          <a:noFill/>
        </p:spPr>
        <p:txBody>
          <a:bodyPr wrap="square" rtlCol="0">
            <a:spAutoFit/>
          </a:bodyPr>
          <a:lstStyle/>
          <a:p>
            <a:pPr algn="ctr"/>
            <a:r>
              <a:rPr lang="en-US" sz="1050" b="1" i="1" dirty="0" smtClean="0">
                <a:latin typeface="Aharoni" pitchFamily="2" charset="-79"/>
                <a:cs typeface="Aharoni" pitchFamily="2" charset="-79"/>
              </a:rPr>
              <a:t>CW</a:t>
            </a:r>
            <a:r>
              <a:rPr lang="en-US" sz="1050" b="1" i="1" baseline="-25000" dirty="0" smtClean="0">
                <a:latin typeface="Aharoni" pitchFamily="2" charset="-79"/>
                <a:cs typeface="Aharoni" pitchFamily="2" charset="-79"/>
              </a:rPr>
              <a:t>1</a:t>
            </a:r>
            <a:endParaRPr lang="en-US" sz="1050" b="1" i="1" dirty="0">
              <a:latin typeface="Aharoni" pitchFamily="2" charset="-79"/>
              <a:cs typeface="Aharoni" pitchFamily="2" charset="-79"/>
            </a:endParaRPr>
          </a:p>
        </p:txBody>
      </p:sp>
      <p:sp>
        <p:nvSpPr>
          <p:cNvPr id="40" name="TextBox 39"/>
          <p:cNvSpPr txBox="1"/>
          <p:nvPr/>
        </p:nvSpPr>
        <p:spPr>
          <a:xfrm>
            <a:off x="647700" y="3346307"/>
            <a:ext cx="480052" cy="261610"/>
          </a:xfrm>
          <a:prstGeom prst="rect">
            <a:avLst/>
          </a:prstGeom>
          <a:noFill/>
        </p:spPr>
        <p:txBody>
          <a:bodyPr wrap="square" rtlCol="0">
            <a:spAutoFit/>
          </a:bodyPr>
          <a:lstStyle/>
          <a:p>
            <a:pPr algn="ctr"/>
            <a:r>
              <a:rPr lang="en-US" sz="1050" b="1" i="1" dirty="0" smtClean="0">
                <a:latin typeface="Aharoni" pitchFamily="2" charset="-79"/>
                <a:cs typeface="Aharoni" pitchFamily="2" charset="-79"/>
              </a:rPr>
              <a:t>CW</a:t>
            </a:r>
            <a:r>
              <a:rPr lang="en-US" sz="1050" b="1" i="1" baseline="-25000" dirty="0" smtClean="0">
                <a:latin typeface="Aharoni" pitchFamily="2" charset="-79"/>
                <a:cs typeface="Aharoni" pitchFamily="2" charset="-79"/>
              </a:rPr>
              <a:t>j</a:t>
            </a:r>
            <a:endParaRPr lang="en-US" sz="1050" b="1" i="1" dirty="0">
              <a:latin typeface="Aharoni" pitchFamily="2" charset="-79"/>
              <a:cs typeface="Aharoni" pitchFamily="2" charset="-79"/>
            </a:endParaRPr>
          </a:p>
        </p:txBody>
      </p:sp>
      <p:sp>
        <p:nvSpPr>
          <p:cNvPr id="41" name="TextBox 40"/>
          <p:cNvSpPr txBox="1"/>
          <p:nvPr/>
        </p:nvSpPr>
        <p:spPr>
          <a:xfrm>
            <a:off x="647700" y="2889559"/>
            <a:ext cx="480052" cy="261610"/>
          </a:xfrm>
          <a:prstGeom prst="rect">
            <a:avLst/>
          </a:prstGeom>
          <a:noFill/>
        </p:spPr>
        <p:txBody>
          <a:bodyPr wrap="square" rtlCol="0">
            <a:spAutoFit/>
          </a:bodyPr>
          <a:lstStyle/>
          <a:p>
            <a:pPr algn="ctr"/>
            <a:r>
              <a:rPr lang="en-US" sz="1050" b="1" i="1" dirty="0" smtClean="0">
                <a:latin typeface="Aharoni" pitchFamily="2" charset="-79"/>
                <a:cs typeface="Aharoni" pitchFamily="2" charset="-79"/>
              </a:rPr>
              <a:t>CW</a:t>
            </a:r>
            <a:r>
              <a:rPr lang="en-US" sz="1050" b="1" i="1" baseline="-25000" dirty="0" smtClean="0">
                <a:latin typeface="Aharoni" pitchFamily="2" charset="-79"/>
                <a:cs typeface="Aharoni" pitchFamily="2" charset="-79"/>
              </a:rPr>
              <a:t>2</a:t>
            </a:r>
            <a:endParaRPr lang="en-US" sz="1050" b="1" i="1" dirty="0">
              <a:latin typeface="Aharoni" pitchFamily="2" charset="-79"/>
              <a:cs typeface="Aharoni" pitchFamily="2" charset="-79"/>
            </a:endParaRPr>
          </a:p>
        </p:txBody>
      </p:sp>
      <p:sp>
        <p:nvSpPr>
          <p:cNvPr id="42" name="Rectangle 41"/>
          <p:cNvSpPr/>
          <p:nvPr/>
        </p:nvSpPr>
        <p:spPr>
          <a:xfrm>
            <a:off x="1109170" y="2330586"/>
            <a:ext cx="359264" cy="202275"/>
          </a:xfrm>
          <a:prstGeom prst="rect">
            <a:avLst/>
          </a:prstGeom>
          <a:solidFill>
            <a:schemeClr val="accent3">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horz" lIns="0" tIns="0" rIns="0" bIns="0" rtlCol="0" anchor="ctr"/>
          <a:lstStyle/>
          <a:p>
            <a:pPr algn="ctr"/>
            <a:r>
              <a:rPr lang="en-US" sz="600" dirty="0" smtClean="0">
                <a:solidFill>
                  <a:schemeClr val="tx1"/>
                </a:solidFill>
                <a:latin typeface="Aharoni" pitchFamily="2" charset="-79"/>
                <a:cs typeface="Aharoni" pitchFamily="2" charset="-79"/>
              </a:rPr>
              <a:t>for W</a:t>
            </a:r>
            <a:r>
              <a:rPr lang="en-US" sz="600" baseline="-25000" dirty="0" smtClean="0">
                <a:solidFill>
                  <a:schemeClr val="tx1"/>
                </a:solidFill>
                <a:latin typeface="Aharoni" pitchFamily="2" charset="-79"/>
                <a:cs typeface="Aharoni" pitchFamily="2" charset="-79"/>
              </a:rPr>
              <a:t>0,0</a:t>
            </a:r>
            <a:endParaRPr lang="en-US" sz="600" dirty="0">
              <a:solidFill>
                <a:schemeClr val="tx1"/>
              </a:solidFill>
              <a:latin typeface="Aharoni" pitchFamily="2" charset="-79"/>
              <a:cs typeface="Aharoni" pitchFamily="2" charset="-79"/>
            </a:endParaRPr>
          </a:p>
        </p:txBody>
      </p:sp>
      <p:sp>
        <p:nvSpPr>
          <p:cNvPr id="43" name="Rectangle 42"/>
          <p:cNvSpPr/>
          <p:nvPr/>
        </p:nvSpPr>
        <p:spPr>
          <a:xfrm>
            <a:off x="1480823" y="2330586"/>
            <a:ext cx="445984" cy="202275"/>
          </a:xfrm>
          <a:prstGeom prst="rect">
            <a:avLst/>
          </a:prstGeom>
          <a:solidFill>
            <a:schemeClr val="accent3">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horz" lIns="0" tIns="0" rIns="0" bIns="0" rtlCol="0" anchor="ctr"/>
          <a:lstStyle/>
          <a:p>
            <a:pPr algn="ctr"/>
            <a:r>
              <a:rPr lang="en-US" sz="900" dirty="0" smtClean="0">
                <a:solidFill>
                  <a:schemeClr val="tx1"/>
                </a:solidFill>
                <a:latin typeface="Aharoni" pitchFamily="2" charset="-79"/>
                <a:cs typeface="Aharoni" pitchFamily="2" charset="-79"/>
              </a:rPr>
              <a:t>for W</a:t>
            </a:r>
            <a:r>
              <a:rPr lang="en-US" sz="900" baseline="-25000" dirty="0" smtClean="0">
                <a:solidFill>
                  <a:schemeClr val="tx1"/>
                </a:solidFill>
                <a:latin typeface="Aharoni" pitchFamily="2" charset="-79"/>
                <a:cs typeface="Aharoni" pitchFamily="2" charset="-79"/>
              </a:rPr>
              <a:t>0,1</a:t>
            </a:r>
            <a:endParaRPr lang="en-US" sz="900" dirty="0">
              <a:solidFill>
                <a:schemeClr val="tx1"/>
              </a:solidFill>
              <a:latin typeface="Aharoni" pitchFamily="2" charset="-79"/>
              <a:cs typeface="Aharoni" pitchFamily="2" charset="-79"/>
            </a:endParaRPr>
          </a:p>
        </p:txBody>
      </p:sp>
      <p:sp>
        <p:nvSpPr>
          <p:cNvPr id="44" name="Rectangle 43"/>
          <p:cNvSpPr/>
          <p:nvPr/>
        </p:nvSpPr>
        <p:spPr>
          <a:xfrm>
            <a:off x="1930678" y="2330586"/>
            <a:ext cx="340681" cy="202275"/>
          </a:xfrm>
          <a:prstGeom prst="rect">
            <a:avLst/>
          </a:prstGeom>
          <a:solidFill>
            <a:schemeClr val="accent3">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horz" lIns="0" tIns="0" rIns="0" bIns="0" rtlCol="0" anchor="ctr"/>
          <a:lstStyle/>
          <a:p>
            <a:pPr algn="ctr"/>
            <a:r>
              <a:rPr lang="en-US" sz="600" dirty="0" smtClean="0">
                <a:solidFill>
                  <a:schemeClr val="tx1"/>
                </a:solidFill>
                <a:latin typeface="Aharoni" pitchFamily="2" charset="-79"/>
                <a:cs typeface="Aharoni" pitchFamily="2" charset="-79"/>
              </a:rPr>
              <a:t>for W</a:t>
            </a:r>
            <a:r>
              <a:rPr lang="en-US" sz="600" baseline="-25000" dirty="0" smtClean="0">
                <a:solidFill>
                  <a:schemeClr val="tx1"/>
                </a:solidFill>
                <a:latin typeface="Aharoni" pitchFamily="2" charset="-79"/>
                <a:cs typeface="Aharoni" pitchFamily="2" charset="-79"/>
              </a:rPr>
              <a:t>0,2</a:t>
            </a:r>
            <a:endParaRPr lang="en-US" sz="600" dirty="0">
              <a:solidFill>
                <a:schemeClr val="tx1"/>
              </a:solidFill>
              <a:latin typeface="Aharoni" pitchFamily="2" charset="-79"/>
              <a:cs typeface="Aharoni" pitchFamily="2" charset="-79"/>
            </a:endParaRPr>
          </a:p>
        </p:txBody>
      </p:sp>
      <p:sp>
        <p:nvSpPr>
          <p:cNvPr id="45" name="Rectangle 44"/>
          <p:cNvSpPr/>
          <p:nvPr/>
        </p:nvSpPr>
        <p:spPr>
          <a:xfrm>
            <a:off x="2657724" y="2330586"/>
            <a:ext cx="396431" cy="202275"/>
          </a:xfrm>
          <a:prstGeom prst="rect">
            <a:avLst/>
          </a:prstGeom>
          <a:solidFill>
            <a:schemeClr val="accent3">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horz" wrap="square" lIns="0" tIns="0" rIns="0" bIns="0" rtlCol="0" anchor="ctr"/>
          <a:lstStyle/>
          <a:p>
            <a:pPr algn="ctr"/>
            <a:r>
              <a:rPr lang="en-US" sz="800" dirty="0" smtClean="0">
                <a:solidFill>
                  <a:schemeClr val="tx1"/>
                </a:solidFill>
                <a:latin typeface="Aharoni" pitchFamily="2" charset="-79"/>
                <a:cs typeface="Aharoni" pitchFamily="2" charset="-79"/>
              </a:rPr>
              <a:t>for W</a:t>
            </a:r>
            <a:r>
              <a:rPr lang="en-US" sz="800" baseline="-25000" dirty="0" smtClean="0">
                <a:solidFill>
                  <a:schemeClr val="tx1"/>
                </a:solidFill>
                <a:latin typeface="Aharoni" pitchFamily="2" charset="-79"/>
                <a:cs typeface="Aharoni" pitchFamily="2" charset="-79"/>
              </a:rPr>
              <a:t>0,j</a:t>
            </a:r>
            <a:endParaRPr lang="en-US" sz="800" dirty="0">
              <a:solidFill>
                <a:schemeClr val="tx1"/>
              </a:solidFill>
              <a:latin typeface="Aharoni" pitchFamily="2" charset="-79"/>
              <a:cs typeface="Aharoni" pitchFamily="2" charset="-79"/>
            </a:endParaRPr>
          </a:p>
        </p:txBody>
      </p:sp>
      <p:sp>
        <p:nvSpPr>
          <p:cNvPr id="46" name="Rectangle 45"/>
          <p:cNvSpPr/>
          <p:nvPr/>
        </p:nvSpPr>
        <p:spPr>
          <a:xfrm>
            <a:off x="1105686" y="2625026"/>
            <a:ext cx="514979" cy="202275"/>
          </a:xfrm>
          <a:prstGeom prst="rect">
            <a:avLst/>
          </a:prstGeom>
          <a:solidFill>
            <a:schemeClr val="accent2">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horz" lIns="0" tIns="0" rIns="0" bIns="0" rtlCol="0" anchor="ctr"/>
          <a:lstStyle/>
          <a:p>
            <a:pPr algn="ctr"/>
            <a:r>
              <a:rPr lang="en-US" sz="1000" dirty="0" smtClean="0">
                <a:solidFill>
                  <a:schemeClr val="tx1"/>
                </a:solidFill>
                <a:latin typeface="Aharoni" pitchFamily="2" charset="-79"/>
                <a:cs typeface="Aharoni" pitchFamily="2" charset="-79"/>
              </a:rPr>
              <a:t>for W</a:t>
            </a:r>
            <a:r>
              <a:rPr lang="en-US" sz="1000" baseline="-25000" dirty="0" smtClean="0">
                <a:solidFill>
                  <a:schemeClr val="tx1"/>
                </a:solidFill>
                <a:latin typeface="Aharoni" pitchFamily="2" charset="-79"/>
                <a:cs typeface="Aharoni" pitchFamily="2" charset="-79"/>
              </a:rPr>
              <a:t>1,0</a:t>
            </a:r>
            <a:endParaRPr lang="en-US" sz="1000" dirty="0">
              <a:solidFill>
                <a:schemeClr val="tx1"/>
              </a:solidFill>
              <a:latin typeface="Aharoni" pitchFamily="2" charset="-79"/>
              <a:cs typeface="Aharoni" pitchFamily="2" charset="-79"/>
            </a:endParaRPr>
          </a:p>
        </p:txBody>
      </p:sp>
      <p:sp>
        <p:nvSpPr>
          <p:cNvPr id="47" name="Rectangle 46"/>
          <p:cNvSpPr/>
          <p:nvPr/>
        </p:nvSpPr>
        <p:spPr>
          <a:xfrm>
            <a:off x="1626944" y="2625026"/>
            <a:ext cx="451017" cy="202275"/>
          </a:xfrm>
          <a:prstGeom prst="rect">
            <a:avLst/>
          </a:prstGeom>
          <a:solidFill>
            <a:schemeClr val="accent2">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horz" lIns="0" tIns="0" rIns="0" bIns="0" rtlCol="0" anchor="ctr"/>
          <a:lstStyle/>
          <a:p>
            <a:pPr algn="ctr"/>
            <a:r>
              <a:rPr lang="en-US" sz="1000" dirty="0" smtClean="0">
                <a:solidFill>
                  <a:schemeClr val="tx1"/>
                </a:solidFill>
                <a:latin typeface="Aharoni" pitchFamily="2" charset="-79"/>
                <a:cs typeface="Aharoni" pitchFamily="2" charset="-79"/>
              </a:rPr>
              <a:t>for W</a:t>
            </a:r>
            <a:r>
              <a:rPr lang="en-US" sz="1000" baseline="-25000" dirty="0" smtClean="0">
                <a:solidFill>
                  <a:schemeClr val="tx1"/>
                </a:solidFill>
                <a:latin typeface="Aharoni" pitchFamily="2" charset="-79"/>
                <a:cs typeface="Aharoni" pitchFamily="2" charset="-79"/>
              </a:rPr>
              <a:t>1,1</a:t>
            </a:r>
            <a:endParaRPr lang="en-US" sz="1000" dirty="0">
              <a:solidFill>
                <a:schemeClr val="tx1"/>
              </a:solidFill>
              <a:latin typeface="Aharoni" pitchFamily="2" charset="-79"/>
              <a:cs typeface="Aharoni" pitchFamily="2" charset="-79"/>
            </a:endParaRPr>
          </a:p>
        </p:txBody>
      </p:sp>
      <p:sp>
        <p:nvSpPr>
          <p:cNvPr id="48" name="Rectangle 47"/>
          <p:cNvSpPr/>
          <p:nvPr/>
        </p:nvSpPr>
        <p:spPr>
          <a:xfrm>
            <a:off x="2078179" y="2625026"/>
            <a:ext cx="402624" cy="202275"/>
          </a:xfrm>
          <a:prstGeom prst="rect">
            <a:avLst/>
          </a:prstGeom>
          <a:solidFill>
            <a:schemeClr val="accent2">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horz" lIns="0" tIns="0" rIns="0" bIns="0" rtlCol="0" anchor="ctr"/>
          <a:lstStyle/>
          <a:p>
            <a:pPr algn="ctr"/>
            <a:r>
              <a:rPr lang="en-US" sz="900" dirty="0" smtClean="0">
                <a:solidFill>
                  <a:schemeClr val="tx1"/>
                </a:solidFill>
                <a:latin typeface="Aharoni" pitchFamily="2" charset="-79"/>
                <a:cs typeface="Aharoni" pitchFamily="2" charset="-79"/>
              </a:rPr>
              <a:t>for W</a:t>
            </a:r>
            <a:r>
              <a:rPr lang="en-US" sz="900" baseline="-25000" dirty="0" smtClean="0">
                <a:solidFill>
                  <a:schemeClr val="tx1"/>
                </a:solidFill>
                <a:latin typeface="Aharoni" pitchFamily="2" charset="-79"/>
                <a:cs typeface="Aharoni" pitchFamily="2" charset="-79"/>
              </a:rPr>
              <a:t>1,2</a:t>
            </a:r>
            <a:endParaRPr lang="en-US" sz="900" dirty="0" smtClean="0">
              <a:solidFill>
                <a:schemeClr val="tx1"/>
              </a:solidFill>
              <a:latin typeface="Aharoni" pitchFamily="2" charset="-79"/>
              <a:cs typeface="Aharoni" pitchFamily="2" charset="-79"/>
            </a:endParaRPr>
          </a:p>
        </p:txBody>
      </p:sp>
      <p:sp>
        <p:nvSpPr>
          <p:cNvPr id="49" name="Rectangle 48"/>
          <p:cNvSpPr/>
          <p:nvPr/>
        </p:nvSpPr>
        <p:spPr>
          <a:xfrm>
            <a:off x="2672823" y="2625026"/>
            <a:ext cx="452347" cy="202275"/>
          </a:xfrm>
          <a:prstGeom prst="rect">
            <a:avLst/>
          </a:prstGeom>
          <a:solidFill>
            <a:schemeClr val="accent2">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horz" lIns="0" tIns="0" rIns="0" bIns="0" rtlCol="0" anchor="ctr"/>
          <a:lstStyle/>
          <a:p>
            <a:pPr algn="ctr"/>
            <a:r>
              <a:rPr lang="en-US" sz="1000" dirty="0" smtClean="0">
                <a:solidFill>
                  <a:schemeClr val="tx1"/>
                </a:solidFill>
                <a:latin typeface="Aharoni" pitchFamily="2" charset="-79"/>
                <a:cs typeface="Aharoni" pitchFamily="2" charset="-79"/>
              </a:rPr>
              <a:t>for W</a:t>
            </a:r>
            <a:r>
              <a:rPr lang="en-US" sz="1000" baseline="-25000" dirty="0" smtClean="0">
                <a:solidFill>
                  <a:schemeClr val="tx1"/>
                </a:solidFill>
                <a:latin typeface="Aharoni" pitchFamily="2" charset="-79"/>
                <a:cs typeface="Aharoni" pitchFamily="2" charset="-79"/>
              </a:rPr>
              <a:t>1,j</a:t>
            </a:r>
            <a:endParaRPr lang="en-US" sz="1000" dirty="0">
              <a:solidFill>
                <a:schemeClr val="tx1"/>
              </a:solidFill>
              <a:latin typeface="Aharoni" pitchFamily="2" charset="-79"/>
              <a:cs typeface="Aharoni" pitchFamily="2" charset="-79"/>
            </a:endParaRPr>
          </a:p>
        </p:txBody>
      </p:sp>
      <p:sp>
        <p:nvSpPr>
          <p:cNvPr id="50" name="Rectangle 49"/>
          <p:cNvSpPr/>
          <p:nvPr/>
        </p:nvSpPr>
        <p:spPr>
          <a:xfrm>
            <a:off x="1101040" y="2921911"/>
            <a:ext cx="359264" cy="202275"/>
          </a:xfrm>
          <a:prstGeom prst="rect">
            <a:avLst/>
          </a:prstGeom>
          <a:solidFill>
            <a:schemeClr val="accent1">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horz" lIns="0" tIns="0" rIns="0" bIns="0" rtlCol="0" anchor="ctr"/>
          <a:lstStyle/>
          <a:p>
            <a:pPr algn="ctr"/>
            <a:r>
              <a:rPr lang="en-US" sz="700" dirty="0" smtClean="0">
                <a:solidFill>
                  <a:schemeClr val="tx1"/>
                </a:solidFill>
                <a:latin typeface="Aharoni" pitchFamily="2" charset="-79"/>
                <a:cs typeface="Aharoni" pitchFamily="2" charset="-79"/>
              </a:rPr>
              <a:t>for W</a:t>
            </a:r>
            <a:r>
              <a:rPr lang="en-US" sz="700" baseline="-25000" dirty="0" smtClean="0">
                <a:solidFill>
                  <a:schemeClr val="tx1"/>
                </a:solidFill>
                <a:latin typeface="Aharoni" pitchFamily="2" charset="-79"/>
                <a:cs typeface="Aharoni" pitchFamily="2" charset="-79"/>
              </a:rPr>
              <a:t>2,0</a:t>
            </a:r>
            <a:endParaRPr lang="en-US" sz="700" dirty="0">
              <a:solidFill>
                <a:schemeClr val="tx1"/>
              </a:solidFill>
              <a:latin typeface="Aharoni" pitchFamily="2" charset="-79"/>
              <a:cs typeface="Aharoni" pitchFamily="2" charset="-79"/>
            </a:endParaRPr>
          </a:p>
        </p:txBody>
      </p:sp>
      <p:sp>
        <p:nvSpPr>
          <p:cNvPr id="51" name="Rectangle 50"/>
          <p:cNvSpPr/>
          <p:nvPr/>
        </p:nvSpPr>
        <p:spPr>
          <a:xfrm>
            <a:off x="1472693" y="2921911"/>
            <a:ext cx="445984" cy="202275"/>
          </a:xfrm>
          <a:prstGeom prst="rect">
            <a:avLst/>
          </a:prstGeom>
          <a:solidFill>
            <a:schemeClr val="accent1">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horz" lIns="0" tIns="0" rIns="0" bIns="0" rtlCol="0" anchor="ctr"/>
          <a:lstStyle/>
          <a:p>
            <a:pPr algn="ctr"/>
            <a:r>
              <a:rPr lang="en-US" sz="1000" dirty="0" smtClean="0">
                <a:solidFill>
                  <a:schemeClr val="tx1"/>
                </a:solidFill>
                <a:latin typeface="Aharoni" pitchFamily="2" charset="-79"/>
                <a:cs typeface="Aharoni" pitchFamily="2" charset="-79"/>
              </a:rPr>
              <a:t>for W</a:t>
            </a:r>
            <a:r>
              <a:rPr lang="en-US" sz="1000" baseline="-25000" dirty="0" smtClean="0">
                <a:solidFill>
                  <a:schemeClr val="tx1"/>
                </a:solidFill>
                <a:latin typeface="Aharoni" pitchFamily="2" charset="-79"/>
                <a:cs typeface="Aharoni" pitchFamily="2" charset="-79"/>
              </a:rPr>
              <a:t>2,1</a:t>
            </a:r>
            <a:endParaRPr lang="en-US" sz="1000" dirty="0">
              <a:solidFill>
                <a:schemeClr val="tx1"/>
              </a:solidFill>
              <a:latin typeface="Aharoni" pitchFamily="2" charset="-79"/>
              <a:cs typeface="Aharoni" pitchFamily="2" charset="-79"/>
            </a:endParaRPr>
          </a:p>
        </p:txBody>
      </p:sp>
      <p:sp>
        <p:nvSpPr>
          <p:cNvPr id="52" name="Rectangle 51"/>
          <p:cNvSpPr/>
          <p:nvPr/>
        </p:nvSpPr>
        <p:spPr>
          <a:xfrm>
            <a:off x="1924871" y="2921911"/>
            <a:ext cx="396429" cy="202275"/>
          </a:xfrm>
          <a:prstGeom prst="rect">
            <a:avLst/>
          </a:prstGeom>
          <a:solidFill>
            <a:schemeClr val="accent1">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horz" lIns="0" tIns="0" rIns="0" bIns="0" rtlCol="0" anchor="ctr"/>
          <a:lstStyle/>
          <a:p>
            <a:pPr algn="ctr"/>
            <a:r>
              <a:rPr lang="en-US" sz="800" dirty="0" smtClean="0">
                <a:solidFill>
                  <a:schemeClr val="tx1"/>
                </a:solidFill>
                <a:latin typeface="Aharoni" pitchFamily="2" charset="-79"/>
                <a:cs typeface="Aharoni" pitchFamily="2" charset="-79"/>
              </a:rPr>
              <a:t>for W</a:t>
            </a:r>
            <a:r>
              <a:rPr lang="en-US" sz="800" baseline="-25000" dirty="0" smtClean="0">
                <a:solidFill>
                  <a:schemeClr val="tx1"/>
                </a:solidFill>
                <a:latin typeface="Aharoni" pitchFamily="2" charset="-79"/>
                <a:cs typeface="Aharoni" pitchFamily="2" charset="-79"/>
              </a:rPr>
              <a:t>2,2</a:t>
            </a:r>
            <a:endParaRPr lang="en-US" sz="800" dirty="0">
              <a:solidFill>
                <a:schemeClr val="tx1"/>
              </a:solidFill>
              <a:latin typeface="Aharoni" pitchFamily="2" charset="-79"/>
              <a:cs typeface="Aharoni" pitchFamily="2" charset="-79"/>
            </a:endParaRPr>
          </a:p>
        </p:txBody>
      </p:sp>
      <p:sp>
        <p:nvSpPr>
          <p:cNvPr id="53" name="Rectangle 52"/>
          <p:cNvSpPr/>
          <p:nvPr/>
        </p:nvSpPr>
        <p:spPr>
          <a:xfrm>
            <a:off x="2686758" y="2921911"/>
            <a:ext cx="396431" cy="202275"/>
          </a:xfrm>
          <a:prstGeom prst="rect">
            <a:avLst/>
          </a:prstGeom>
          <a:solidFill>
            <a:schemeClr val="accent1">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horz" lIns="0" tIns="0" rIns="0" bIns="0" rtlCol="0" anchor="ctr"/>
          <a:lstStyle/>
          <a:p>
            <a:pPr algn="ctr"/>
            <a:r>
              <a:rPr lang="en-US" sz="900" dirty="0" smtClean="0">
                <a:solidFill>
                  <a:schemeClr val="tx1"/>
                </a:solidFill>
                <a:latin typeface="Aharoni" pitchFamily="2" charset="-79"/>
                <a:cs typeface="Aharoni" pitchFamily="2" charset="-79"/>
              </a:rPr>
              <a:t>for W</a:t>
            </a:r>
            <a:r>
              <a:rPr lang="en-US" sz="900" baseline="-25000" dirty="0" smtClean="0">
                <a:solidFill>
                  <a:schemeClr val="tx1"/>
                </a:solidFill>
                <a:latin typeface="Aharoni" pitchFamily="2" charset="-79"/>
                <a:cs typeface="Aharoni" pitchFamily="2" charset="-79"/>
              </a:rPr>
              <a:t>2,j</a:t>
            </a:r>
            <a:endParaRPr lang="en-US" sz="900" dirty="0">
              <a:solidFill>
                <a:schemeClr val="tx1"/>
              </a:solidFill>
              <a:latin typeface="Aharoni" pitchFamily="2" charset="-79"/>
              <a:cs typeface="Aharoni" pitchFamily="2" charset="-79"/>
            </a:endParaRPr>
          </a:p>
        </p:txBody>
      </p:sp>
      <p:sp>
        <p:nvSpPr>
          <p:cNvPr id="54" name="Rectangle 53"/>
          <p:cNvSpPr/>
          <p:nvPr/>
        </p:nvSpPr>
        <p:spPr>
          <a:xfrm>
            <a:off x="1107622" y="3380698"/>
            <a:ext cx="439789" cy="202275"/>
          </a:xfrm>
          <a:prstGeom prst="rect">
            <a:avLst/>
          </a:prstGeom>
          <a:solidFill>
            <a:schemeClr val="accent6">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horz" lIns="0" tIns="0" rIns="0" bIns="0" rtlCol="0" anchor="ctr"/>
          <a:lstStyle/>
          <a:p>
            <a:pPr algn="ctr"/>
            <a:r>
              <a:rPr lang="en-US" sz="900" dirty="0" smtClean="0">
                <a:solidFill>
                  <a:schemeClr val="tx1"/>
                </a:solidFill>
                <a:latin typeface="Aharoni" pitchFamily="2" charset="-79"/>
                <a:cs typeface="Aharoni" pitchFamily="2" charset="-79"/>
              </a:rPr>
              <a:t>for W</a:t>
            </a:r>
            <a:r>
              <a:rPr lang="en-US" sz="900" baseline="-25000" dirty="0" smtClean="0">
                <a:solidFill>
                  <a:schemeClr val="tx1"/>
                </a:solidFill>
                <a:latin typeface="Aharoni" pitchFamily="2" charset="-79"/>
                <a:cs typeface="Aharoni" pitchFamily="2" charset="-79"/>
              </a:rPr>
              <a:t>j,0</a:t>
            </a:r>
            <a:endParaRPr lang="en-US" sz="900" dirty="0" smtClean="0">
              <a:solidFill>
                <a:schemeClr val="tx1"/>
              </a:solidFill>
              <a:latin typeface="Aharoni" pitchFamily="2" charset="-79"/>
              <a:cs typeface="Aharoni" pitchFamily="2" charset="-79"/>
            </a:endParaRPr>
          </a:p>
        </p:txBody>
      </p:sp>
      <p:sp>
        <p:nvSpPr>
          <p:cNvPr id="55" name="Rectangle 54"/>
          <p:cNvSpPr/>
          <p:nvPr/>
        </p:nvSpPr>
        <p:spPr>
          <a:xfrm>
            <a:off x="1547410" y="3380698"/>
            <a:ext cx="377848" cy="202275"/>
          </a:xfrm>
          <a:prstGeom prst="rect">
            <a:avLst/>
          </a:prstGeom>
          <a:solidFill>
            <a:schemeClr val="accent6">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horz" lIns="0" tIns="0" rIns="0" bIns="0" rtlCol="0" anchor="ctr"/>
          <a:lstStyle/>
          <a:p>
            <a:pPr algn="ctr"/>
            <a:r>
              <a:rPr lang="en-US" sz="900" dirty="0" smtClean="0">
                <a:solidFill>
                  <a:schemeClr val="tx1"/>
                </a:solidFill>
                <a:latin typeface="Aharoni" pitchFamily="2" charset="-79"/>
                <a:cs typeface="Aharoni" pitchFamily="2" charset="-79"/>
              </a:rPr>
              <a:t>for W</a:t>
            </a:r>
            <a:r>
              <a:rPr lang="en-US" sz="900" baseline="-25000" dirty="0" smtClean="0">
                <a:solidFill>
                  <a:schemeClr val="tx1"/>
                </a:solidFill>
                <a:latin typeface="Aharoni" pitchFamily="2" charset="-79"/>
                <a:cs typeface="Aharoni" pitchFamily="2" charset="-79"/>
              </a:rPr>
              <a:t>j,1</a:t>
            </a:r>
            <a:endParaRPr lang="en-US" sz="900" dirty="0">
              <a:solidFill>
                <a:schemeClr val="tx1"/>
              </a:solidFill>
              <a:latin typeface="Aharoni" pitchFamily="2" charset="-79"/>
              <a:cs typeface="Aharoni" pitchFamily="2" charset="-79"/>
            </a:endParaRPr>
          </a:p>
        </p:txBody>
      </p:sp>
      <p:sp>
        <p:nvSpPr>
          <p:cNvPr id="56" name="Rectangle 55"/>
          <p:cNvSpPr/>
          <p:nvPr/>
        </p:nvSpPr>
        <p:spPr>
          <a:xfrm>
            <a:off x="1931453" y="3380698"/>
            <a:ext cx="396429" cy="202275"/>
          </a:xfrm>
          <a:prstGeom prst="rect">
            <a:avLst/>
          </a:prstGeom>
          <a:solidFill>
            <a:schemeClr val="accent6">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horz" lIns="0" tIns="0" rIns="0" bIns="0" rtlCol="0" anchor="ctr"/>
          <a:lstStyle/>
          <a:p>
            <a:pPr algn="ctr"/>
            <a:r>
              <a:rPr lang="en-US" sz="900" dirty="0" smtClean="0">
                <a:solidFill>
                  <a:schemeClr val="tx1"/>
                </a:solidFill>
                <a:latin typeface="Aharoni" pitchFamily="2" charset="-79"/>
                <a:cs typeface="Aharoni" pitchFamily="2" charset="-79"/>
              </a:rPr>
              <a:t>for W</a:t>
            </a:r>
            <a:r>
              <a:rPr lang="en-US" sz="900" baseline="-25000" dirty="0" smtClean="0">
                <a:solidFill>
                  <a:schemeClr val="tx1"/>
                </a:solidFill>
                <a:latin typeface="Aharoni" pitchFamily="2" charset="-79"/>
                <a:cs typeface="Aharoni" pitchFamily="2" charset="-79"/>
              </a:rPr>
              <a:t>j,2</a:t>
            </a:r>
            <a:endParaRPr lang="en-US" sz="900" dirty="0">
              <a:solidFill>
                <a:schemeClr val="tx1"/>
              </a:solidFill>
              <a:latin typeface="Aharoni" pitchFamily="2" charset="-79"/>
              <a:cs typeface="Aharoni" pitchFamily="2" charset="-79"/>
            </a:endParaRPr>
          </a:p>
        </p:txBody>
      </p:sp>
      <p:sp>
        <p:nvSpPr>
          <p:cNvPr id="57" name="Rectangle 56"/>
          <p:cNvSpPr/>
          <p:nvPr/>
        </p:nvSpPr>
        <p:spPr>
          <a:xfrm>
            <a:off x="2538486" y="3380698"/>
            <a:ext cx="340682" cy="202275"/>
          </a:xfrm>
          <a:prstGeom prst="rect">
            <a:avLst/>
          </a:prstGeom>
          <a:solidFill>
            <a:schemeClr val="accent6">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horz" lIns="0" tIns="0" rIns="0" bIns="0" rtlCol="0" anchor="ctr"/>
          <a:lstStyle/>
          <a:p>
            <a:pPr algn="ctr"/>
            <a:r>
              <a:rPr lang="en-US" sz="700" dirty="0" smtClean="0">
                <a:solidFill>
                  <a:schemeClr val="tx1"/>
                </a:solidFill>
                <a:latin typeface="Aharoni" pitchFamily="2" charset="-79"/>
                <a:cs typeface="Aharoni" pitchFamily="2" charset="-79"/>
              </a:rPr>
              <a:t>for </a:t>
            </a:r>
            <a:r>
              <a:rPr lang="en-US" sz="700" dirty="0" err="1" smtClean="0">
                <a:solidFill>
                  <a:schemeClr val="tx1"/>
                </a:solidFill>
                <a:latin typeface="Aharoni" pitchFamily="2" charset="-79"/>
                <a:cs typeface="Aharoni" pitchFamily="2" charset="-79"/>
              </a:rPr>
              <a:t>W</a:t>
            </a:r>
            <a:r>
              <a:rPr lang="en-US" sz="700" baseline="-25000" dirty="0" err="1" smtClean="0">
                <a:solidFill>
                  <a:schemeClr val="tx1"/>
                </a:solidFill>
                <a:latin typeface="Aharoni" pitchFamily="2" charset="-79"/>
                <a:cs typeface="Aharoni" pitchFamily="2" charset="-79"/>
              </a:rPr>
              <a:t>j,j</a:t>
            </a:r>
            <a:endParaRPr lang="en-US" sz="700" dirty="0">
              <a:solidFill>
                <a:schemeClr val="tx1"/>
              </a:solidFill>
              <a:latin typeface="Aharoni" pitchFamily="2" charset="-79"/>
              <a:cs typeface="Aharoni" pitchFamily="2" charset="-79"/>
            </a:endParaRPr>
          </a:p>
        </p:txBody>
      </p:sp>
      <p:cxnSp>
        <p:nvCxnSpPr>
          <p:cNvPr id="58" name="Straight Connector 57"/>
          <p:cNvCxnSpPr/>
          <p:nvPr/>
        </p:nvCxnSpPr>
        <p:spPr>
          <a:xfrm>
            <a:off x="2354208" y="2438249"/>
            <a:ext cx="216798" cy="3262"/>
          </a:xfrm>
          <a:prstGeom prst="line">
            <a:avLst/>
          </a:prstGeom>
          <a:ln w="12700">
            <a:prstDash val="sysDash"/>
          </a:ln>
        </p:spPr>
        <p:style>
          <a:lnRef idx="1">
            <a:schemeClr val="dk1"/>
          </a:lnRef>
          <a:fillRef idx="0">
            <a:schemeClr val="dk1"/>
          </a:fillRef>
          <a:effectRef idx="0">
            <a:schemeClr val="dk1"/>
          </a:effectRef>
          <a:fontRef idx="minor">
            <a:schemeClr val="tx1"/>
          </a:fontRef>
        </p:style>
      </p:cxnSp>
      <p:cxnSp>
        <p:nvCxnSpPr>
          <p:cNvPr id="59" name="Straight Connector 58"/>
          <p:cNvCxnSpPr/>
          <p:nvPr/>
        </p:nvCxnSpPr>
        <p:spPr>
          <a:xfrm>
            <a:off x="2546229" y="2744923"/>
            <a:ext cx="83622" cy="1224"/>
          </a:xfrm>
          <a:prstGeom prst="line">
            <a:avLst/>
          </a:prstGeom>
          <a:ln w="12700">
            <a:prstDash val="sysDash"/>
          </a:ln>
        </p:spPr>
        <p:style>
          <a:lnRef idx="1">
            <a:schemeClr val="dk1"/>
          </a:lnRef>
          <a:fillRef idx="0">
            <a:schemeClr val="dk1"/>
          </a:fillRef>
          <a:effectRef idx="0">
            <a:schemeClr val="dk1"/>
          </a:effectRef>
          <a:fontRef idx="minor">
            <a:schemeClr val="tx1"/>
          </a:fontRef>
        </p:style>
      </p:cxnSp>
      <p:cxnSp>
        <p:nvCxnSpPr>
          <p:cNvPr id="60" name="Straight Connector 59"/>
          <p:cNvCxnSpPr/>
          <p:nvPr/>
        </p:nvCxnSpPr>
        <p:spPr>
          <a:xfrm>
            <a:off x="2375887" y="3028350"/>
            <a:ext cx="244285" cy="3263"/>
          </a:xfrm>
          <a:prstGeom prst="line">
            <a:avLst/>
          </a:prstGeom>
          <a:ln w="12700">
            <a:prstDash val="sysDash"/>
          </a:ln>
        </p:spPr>
        <p:style>
          <a:lnRef idx="1">
            <a:schemeClr val="dk1"/>
          </a:lnRef>
          <a:fillRef idx="0">
            <a:schemeClr val="dk1"/>
          </a:fillRef>
          <a:effectRef idx="0">
            <a:schemeClr val="dk1"/>
          </a:effectRef>
          <a:fontRef idx="minor">
            <a:schemeClr val="tx1"/>
          </a:fontRef>
        </p:style>
      </p:cxnSp>
      <p:cxnSp>
        <p:nvCxnSpPr>
          <p:cNvPr id="61" name="Straight Connector 60"/>
          <p:cNvCxnSpPr/>
          <p:nvPr/>
        </p:nvCxnSpPr>
        <p:spPr>
          <a:xfrm>
            <a:off x="2387501" y="3491215"/>
            <a:ext cx="114593" cy="1225"/>
          </a:xfrm>
          <a:prstGeom prst="line">
            <a:avLst/>
          </a:prstGeom>
          <a:ln w="12700">
            <a:prstDash val="sysDash"/>
          </a:ln>
        </p:spPr>
        <p:style>
          <a:lnRef idx="1">
            <a:schemeClr val="dk1"/>
          </a:lnRef>
          <a:fillRef idx="0">
            <a:schemeClr val="dk1"/>
          </a:fillRef>
          <a:effectRef idx="0">
            <a:schemeClr val="dk1"/>
          </a:effectRef>
          <a:fontRef idx="minor">
            <a:schemeClr val="tx1"/>
          </a:fontRef>
        </p:style>
      </p:cxnSp>
      <p:cxnSp>
        <p:nvCxnSpPr>
          <p:cNvPr id="62" name="Straight Connector 61"/>
          <p:cNvCxnSpPr/>
          <p:nvPr/>
        </p:nvCxnSpPr>
        <p:spPr>
          <a:xfrm rot="5400000">
            <a:off x="794829" y="5774339"/>
            <a:ext cx="393333" cy="1355"/>
          </a:xfrm>
          <a:prstGeom prst="line">
            <a:avLst/>
          </a:prstGeom>
          <a:ln w="12700">
            <a:prstDash val="sysDash"/>
          </a:ln>
        </p:spPr>
        <p:style>
          <a:lnRef idx="1">
            <a:schemeClr val="dk1"/>
          </a:lnRef>
          <a:fillRef idx="0">
            <a:schemeClr val="dk1"/>
          </a:fillRef>
          <a:effectRef idx="0">
            <a:schemeClr val="dk1"/>
          </a:effectRef>
          <a:fontRef idx="minor">
            <a:schemeClr val="tx1"/>
          </a:fontRef>
        </p:style>
      </p:cxnSp>
      <p:cxnSp>
        <p:nvCxnSpPr>
          <p:cNvPr id="63" name="Straight Connector 62"/>
          <p:cNvCxnSpPr/>
          <p:nvPr/>
        </p:nvCxnSpPr>
        <p:spPr>
          <a:xfrm rot="5400000">
            <a:off x="1274881" y="5948338"/>
            <a:ext cx="393333" cy="1355"/>
          </a:xfrm>
          <a:prstGeom prst="line">
            <a:avLst/>
          </a:prstGeom>
          <a:ln w="12700">
            <a:prstDash val="sysDash"/>
          </a:ln>
        </p:spPr>
        <p:style>
          <a:lnRef idx="1">
            <a:schemeClr val="dk1"/>
          </a:lnRef>
          <a:fillRef idx="0">
            <a:schemeClr val="dk1"/>
          </a:fillRef>
          <a:effectRef idx="0">
            <a:schemeClr val="dk1"/>
          </a:effectRef>
          <a:fontRef idx="minor">
            <a:schemeClr val="tx1"/>
          </a:fontRef>
        </p:style>
      </p:cxnSp>
      <p:cxnSp>
        <p:nvCxnSpPr>
          <p:cNvPr id="64" name="Straight Connector 63"/>
          <p:cNvCxnSpPr/>
          <p:nvPr/>
        </p:nvCxnSpPr>
        <p:spPr>
          <a:xfrm rot="5400000">
            <a:off x="1734286" y="5654715"/>
            <a:ext cx="393333" cy="1355"/>
          </a:xfrm>
          <a:prstGeom prst="line">
            <a:avLst/>
          </a:prstGeom>
          <a:ln w="12700">
            <a:prstDash val="sysDash"/>
          </a:ln>
        </p:spPr>
        <p:style>
          <a:lnRef idx="1">
            <a:schemeClr val="dk1"/>
          </a:lnRef>
          <a:fillRef idx="0">
            <a:schemeClr val="dk1"/>
          </a:fillRef>
          <a:effectRef idx="0">
            <a:schemeClr val="dk1"/>
          </a:effectRef>
          <a:fontRef idx="minor">
            <a:schemeClr val="tx1"/>
          </a:fontRef>
        </p:style>
      </p:cxnSp>
      <p:cxnSp>
        <p:nvCxnSpPr>
          <p:cNvPr id="65" name="Straight Connector 64"/>
          <p:cNvCxnSpPr/>
          <p:nvPr/>
        </p:nvCxnSpPr>
        <p:spPr>
          <a:xfrm rot="5400000">
            <a:off x="2622539" y="5931040"/>
            <a:ext cx="282749" cy="5162"/>
          </a:xfrm>
          <a:prstGeom prst="line">
            <a:avLst/>
          </a:prstGeom>
          <a:ln w="12700">
            <a:prstDash val="sysDash"/>
          </a:ln>
        </p:spPr>
        <p:style>
          <a:lnRef idx="1">
            <a:schemeClr val="dk1"/>
          </a:lnRef>
          <a:fillRef idx="0">
            <a:schemeClr val="dk1"/>
          </a:fillRef>
          <a:effectRef idx="0">
            <a:schemeClr val="dk1"/>
          </a:effectRef>
          <a:fontRef idx="minor">
            <a:schemeClr val="tx1"/>
          </a:fontRef>
        </p:style>
      </p:cxnSp>
      <p:grpSp>
        <p:nvGrpSpPr>
          <p:cNvPr id="174" name="Group 173"/>
          <p:cNvGrpSpPr/>
          <p:nvPr/>
        </p:nvGrpSpPr>
        <p:grpSpPr>
          <a:xfrm>
            <a:off x="4000500" y="2286000"/>
            <a:ext cx="4403112" cy="4238305"/>
            <a:chOff x="3908468" y="1903014"/>
            <a:chExt cx="4799944" cy="4697491"/>
          </a:xfrm>
        </p:grpSpPr>
        <p:sp>
          <p:nvSpPr>
            <p:cNvPr id="67" name="Rectangle 66"/>
            <p:cNvSpPr/>
            <p:nvPr/>
          </p:nvSpPr>
          <p:spPr>
            <a:xfrm>
              <a:off x="7990894" y="3287120"/>
              <a:ext cx="357188" cy="348343"/>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3</a:t>
              </a:r>
              <a:endParaRPr lang="en-US" sz="1000" b="1" dirty="0">
                <a:latin typeface="Aharoni" pitchFamily="2" charset="-79"/>
                <a:cs typeface="Aharoni" pitchFamily="2" charset="-79"/>
              </a:endParaRPr>
            </a:p>
          </p:txBody>
        </p:sp>
        <p:sp>
          <p:nvSpPr>
            <p:cNvPr id="68" name="Rectangle 67"/>
            <p:cNvSpPr/>
            <p:nvPr/>
          </p:nvSpPr>
          <p:spPr>
            <a:xfrm>
              <a:off x="7992332" y="3632177"/>
              <a:ext cx="357188" cy="348343"/>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2</a:t>
              </a:r>
              <a:endParaRPr lang="en-US" sz="1000" b="1" dirty="0">
                <a:latin typeface="Aharoni" pitchFamily="2" charset="-79"/>
                <a:cs typeface="Aharoni" pitchFamily="2" charset="-79"/>
              </a:endParaRPr>
            </a:p>
          </p:txBody>
        </p:sp>
        <p:sp>
          <p:nvSpPr>
            <p:cNvPr id="69" name="Rectangle 68"/>
            <p:cNvSpPr/>
            <p:nvPr/>
          </p:nvSpPr>
          <p:spPr>
            <a:xfrm>
              <a:off x="7992332" y="3980520"/>
              <a:ext cx="357188" cy="348343"/>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1</a:t>
              </a:r>
              <a:endParaRPr lang="en-US" sz="1000" b="1" dirty="0">
                <a:latin typeface="Aharoni" pitchFamily="2" charset="-79"/>
                <a:cs typeface="Aharoni" pitchFamily="2" charset="-79"/>
              </a:endParaRPr>
            </a:p>
          </p:txBody>
        </p:sp>
        <p:sp>
          <p:nvSpPr>
            <p:cNvPr id="70" name="Rectangle 69"/>
            <p:cNvSpPr/>
            <p:nvPr/>
          </p:nvSpPr>
          <p:spPr>
            <a:xfrm>
              <a:off x="7990894" y="4325577"/>
              <a:ext cx="357188" cy="348343"/>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2</a:t>
              </a:r>
              <a:endParaRPr lang="en-US" sz="1000" b="1" dirty="0">
                <a:latin typeface="Aharoni" pitchFamily="2" charset="-79"/>
                <a:cs typeface="Aharoni" pitchFamily="2" charset="-79"/>
              </a:endParaRPr>
            </a:p>
          </p:txBody>
        </p:sp>
        <p:sp>
          <p:nvSpPr>
            <p:cNvPr id="71" name="Rectangle 70"/>
            <p:cNvSpPr/>
            <p:nvPr/>
          </p:nvSpPr>
          <p:spPr>
            <a:xfrm>
              <a:off x="7992332" y="4673920"/>
              <a:ext cx="357188" cy="348343"/>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7</a:t>
              </a:r>
              <a:endParaRPr lang="en-US" sz="1000" b="1" dirty="0">
                <a:latin typeface="Aharoni" pitchFamily="2" charset="-79"/>
                <a:cs typeface="Aharoni" pitchFamily="2" charset="-79"/>
              </a:endParaRPr>
            </a:p>
          </p:txBody>
        </p:sp>
        <p:sp>
          <p:nvSpPr>
            <p:cNvPr id="72" name="Rectangle 71"/>
            <p:cNvSpPr/>
            <p:nvPr/>
          </p:nvSpPr>
          <p:spPr>
            <a:xfrm>
              <a:off x="7990894" y="5018977"/>
              <a:ext cx="357188" cy="348343"/>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2</a:t>
              </a:r>
              <a:endParaRPr lang="en-US" sz="1000" b="1" dirty="0">
                <a:latin typeface="Aharoni" pitchFamily="2" charset="-79"/>
                <a:cs typeface="Aharoni" pitchFamily="2" charset="-79"/>
              </a:endParaRPr>
            </a:p>
          </p:txBody>
        </p:sp>
        <p:sp>
          <p:nvSpPr>
            <p:cNvPr id="73" name="Rectangle 72"/>
            <p:cNvSpPr/>
            <p:nvPr/>
          </p:nvSpPr>
          <p:spPr>
            <a:xfrm>
              <a:off x="8348082" y="3287120"/>
              <a:ext cx="357188" cy="348343"/>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4</a:t>
              </a:r>
              <a:endParaRPr lang="en-US" sz="1000" b="1" dirty="0">
                <a:latin typeface="Aharoni" pitchFamily="2" charset="-79"/>
                <a:cs typeface="Aharoni" pitchFamily="2" charset="-79"/>
              </a:endParaRPr>
            </a:p>
          </p:txBody>
        </p:sp>
        <p:sp>
          <p:nvSpPr>
            <p:cNvPr id="74" name="Rectangle 73"/>
            <p:cNvSpPr/>
            <p:nvPr/>
          </p:nvSpPr>
          <p:spPr>
            <a:xfrm>
              <a:off x="8349520" y="3632177"/>
              <a:ext cx="357188" cy="348343"/>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7</a:t>
              </a:r>
              <a:endParaRPr lang="en-US" sz="1000" b="1" dirty="0">
                <a:latin typeface="Aharoni" pitchFamily="2" charset="-79"/>
                <a:cs typeface="Aharoni" pitchFamily="2" charset="-79"/>
              </a:endParaRPr>
            </a:p>
          </p:txBody>
        </p:sp>
        <p:sp>
          <p:nvSpPr>
            <p:cNvPr id="75" name="Rectangle 74"/>
            <p:cNvSpPr/>
            <p:nvPr/>
          </p:nvSpPr>
          <p:spPr>
            <a:xfrm>
              <a:off x="8349520" y="3980520"/>
              <a:ext cx="357188" cy="348343"/>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6</a:t>
              </a:r>
              <a:endParaRPr lang="en-US" sz="1000" b="1" dirty="0">
                <a:latin typeface="Aharoni" pitchFamily="2" charset="-79"/>
                <a:cs typeface="Aharoni" pitchFamily="2" charset="-79"/>
              </a:endParaRPr>
            </a:p>
          </p:txBody>
        </p:sp>
        <p:sp>
          <p:nvSpPr>
            <p:cNvPr id="76" name="Rectangle 75"/>
            <p:cNvSpPr/>
            <p:nvPr/>
          </p:nvSpPr>
          <p:spPr>
            <a:xfrm>
              <a:off x="8348082" y="4325577"/>
              <a:ext cx="357188" cy="348343"/>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6</a:t>
              </a:r>
              <a:endParaRPr lang="en-US" sz="1000" b="1" dirty="0">
                <a:latin typeface="Aharoni" pitchFamily="2" charset="-79"/>
                <a:cs typeface="Aharoni" pitchFamily="2" charset="-79"/>
              </a:endParaRPr>
            </a:p>
          </p:txBody>
        </p:sp>
        <p:sp>
          <p:nvSpPr>
            <p:cNvPr id="77" name="Rectangle 76"/>
            <p:cNvSpPr/>
            <p:nvPr/>
          </p:nvSpPr>
          <p:spPr>
            <a:xfrm>
              <a:off x="8349520" y="4673920"/>
              <a:ext cx="357188" cy="348343"/>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7</a:t>
              </a:r>
              <a:endParaRPr lang="en-US" sz="1000" b="1" dirty="0">
                <a:latin typeface="Aharoni" pitchFamily="2" charset="-79"/>
                <a:cs typeface="Aharoni" pitchFamily="2" charset="-79"/>
              </a:endParaRPr>
            </a:p>
          </p:txBody>
        </p:sp>
        <p:sp>
          <p:nvSpPr>
            <p:cNvPr id="78" name="Rectangle 77"/>
            <p:cNvSpPr/>
            <p:nvPr/>
          </p:nvSpPr>
          <p:spPr>
            <a:xfrm>
              <a:off x="8348082" y="5018977"/>
              <a:ext cx="357188" cy="348343"/>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4</a:t>
              </a:r>
              <a:endParaRPr lang="en-US" sz="1000" b="1" dirty="0">
                <a:latin typeface="Aharoni" pitchFamily="2" charset="-79"/>
                <a:cs typeface="Aharoni" pitchFamily="2" charset="-79"/>
              </a:endParaRPr>
            </a:p>
          </p:txBody>
        </p:sp>
        <p:sp>
          <p:nvSpPr>
            <p:cNvPr id="79" name="Rectangle 78"/>
            <p:cNvSpPr/>
            <p:nvPr/>
          </p:nvSpPr>
          <p:spPr>
            <a:xfrm>
              <a:off x="7989457" y="5361157"/>
              <a:ext cx="357188" cy="348343"/>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4</a:t>
              </a:r>
              <a:endParaRPr lang="en-US" sz="1000" b="1" dirty="0">
                <a:latin typeface="Aharoni" pitchFamily="2" charset="-79"/>
                <a:cs typeface="Aharoni" pitchFamily="2" charset="-79"/>
              </a:endParaRPr>
            </a:p>
          </p:txBody>
        </p:sp>
        <p:sp>
          <p:nvSpPr>
            <p:cNvPr id="80" name="Rectangle 79"/>
            <p:cNvSpPr/>
            <p:nvPr/>
          </p:nvSpPr>
          <p:spPr>
            <a:xfrm>
              <a:off x="8346645" y="5361157"/>
              <a:ext cx="357188" cy="348343"/>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5</a:t>
              </a:r>
              <a:endParaRPr lang="en-US" sz="1000" b="1" dirty="0">
                <a:latin typeface="Aharoni" pitchFamily="2" charset="-79"/>
                <a:cs typeface="Aharoni" pitchFamily="2" charset="-79"/>
              </a:endParaRPr>
            </a:p>
          </p:txBody>
        </p:sp>
        <p:sp>
          <p:nvSpPr>
            <p:cNvPr id="81" name="Rectangle 80"/>
            <p:cNvSpPr/>
            <p:nvPr/>
          </p:nvSpPr>
          <p:spPr>
            <a:xfrm>
              <a:off x="5361211" y="3298105"/>
              <a:ext cx="357188" cy="348343"/>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5</a:t>
              </a:r>
              <a:endParaRPr lang="en-US" sz="1000" b="1" dirty="0">
                <a:latin typeface="Aharoni" pitchFamily="2" charset="-79"/>
                <a:cs typeface="Aharoni" pitchFamily="2" charset="-79"/>
              </a:endParaRPr>
            </a:p>
          </p:txBody>
        </p:sp>
        <p:sp>
          <p:nvSpPr>
            <p:cNvPr id="82" name="Rectangle 81"/>
            <p:cNvSpPr/>
            <p:nvPr/>
          </p:nvSpPr>
          <p:spPr>
            <a:xfrm>
              <a:off x="5362649" y="3991505"/>
              <a:ext cx="357188" cy="348343"/>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6</a:t>
              </a:r>
              <a:endParaRPr lang="en-US" sz="1000" b="1" dirty="0">
                <a:latin typeface="Aharoni" pitchFamily="2" charset="-79"/>
                <a:cs typeface="Aharoni" pitchFamily="2" charset="-79"/>
              </a:endParaRPr>
            </a:p>
          </p:txBody>
        </p:sp>
        <p:sp>
          <p:nvSpPr>
            <p:cNvPr id="83" name="Rectangle 82"/>
            <p:cNvSpPr/>
            <p:nvPr/>
          </p:nvSpPr>
          <p:spPr>
            <a:xfrm>
              <a:off x="5361211" y="4336562"/>
              <a:ext cx="357188" cy="348343"/>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4</a:t>
              </a:r>
              <a:endParaRPr lang="en-US" sz="1000" b="1" dirty="0">
                <a:latin typeface="Aharoni" pitchFamily="2" charset="-79"/>
                <a:cs typeface="Aharoni" pitchFamily="2" charset="-79"/>
              </a:endParaRPr>
            </a:p>
          </p:txBody>
        </p:sp>
        <p:sp>
          <p:nvSpPr>
            <p:cNvPr id="84" name="Rectangle 83"/>
            <p:cNvSpPr/>
            <p:nvPr/>
          </p:nvSpPr>
          <p:spPr>
            <a:xfrm>
              <a:off x="5362649" y="4684905"/>
              <a:ext cx="357188" cy="348343"/>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4</a:t>
              </a:r>
              <a:endParaRPr lang="en-US" sz="1000" b="1" dirty="0">
                <a:latin typeface="Aharoni" pitchFamily="2" charset="-79"/>
                <a:cs typeface="Aharoni" pitchFamily="2" charset="-79"/>
              </a:endParaRPr>
            </a:p>
          </p:txBody>
        </p:sp>
        <p:sp>
          <p:nvSpPr>
            <p:cNvPr id="85" name="Rectangle 84"/>
            <p:cNvSpPr/>
            <p:nvPr/>
          </p:nvSpPr>
          <p:spPr>
            <a:xfrm>
              <a:off x="5361211" y="5029962"/>
              <a:ext cx="357188" cy="348343"/>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3</a:t>
              </a:r>
              <a:endParaRPr lang="en-US" sz="1000" b="1" dirty="0">
                <a:latin typeface="Aharoni" pitchFamily="2" charset="-79"/>
                <a:cs typeface="Aharoni" pitchFamily="2" charset="-79"/>
              </a:endParaRPr>
            </a:p>
          </p:txBody>
        </p:sp>
        <p:sp>
          <p:nvSpPr>
            <p:cNvPr id="86" name="Rectangle 85"/>
            <p:cNvSpPr/>
            <p:nvPr/>
          </p:nvSpPr>
          <p:spPr>
            <a:xfrm>
              <a:off x="5718399" y="3298105"/>
              <a:ext cx="357188" cy="348343"/>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1</a:t>
              </a:r>
              <a:endParaRPr lang="en-US" sz="1000" b="1" dirty="0">
                <a:latin typeface="Aharoni" pitchFamily="2" charset="-79"/>
                <a:cs typeface="Aharoni" pitchFamily="2" charset="-79"/>
              </a:endParaRPr>
            </a:p>
          </p:txBody>
        </p:sp>
        <p:sp>
          <p:nvSpPr>
            <p:cNvPr id="87" name="Rectangle 86"/>
            <p:cNvSpPr/>
            <p:nvPr/>
          </p:nvSpPr>
          <p:spPr>
            <a:xfrm>
              <a:off x="5719837" y="3991505"/>
              <a:ext cx="357188" cy="348343"/>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1</a:t>
              </a:r>
              <a:endParaRPr lang="en-US" sz="1000" b="1" dirty="0">
                <a:latin typeface="Aharoni" pitchFamily="2" charset="-79"/>
                <a:cs typeface="Aharoni" pitchFamily="2" charset="-79"/>
              </a:endParaRPr>
            </a:p>
          </p:txBody>
        </p:sp>
        <p:sp>
          <p:nvSpPr>
            <p:cNvPr id="88" name="Rectangle 87"/>
            <p:cNvSpPr/>
            <p:nvPr/>
          </p:nvSpPr>
          <p:spPr>
            <a:xfrm>
              <a:off x="5718399" y="4336562"/>
              <a:ext cx="357188" cy="348343"/>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3</a:t>
              </a:r>
              <a:endParaRPr lang="en-US" sz="1000" b="1" dirty="0">
                <a:latin typeface="Aharoni" pitchFamily="2" charset="-79"/>
                <a:cs typeface="Aharoni" pitchFamily="2" charset="-79"/>
              </a:endParaRPr>
            </a:p>
          </p:txBody>
        </p:sp>
        <p:sp>
          <p:nvSpPr>
            <p:cNvPr id="89" name="Rectangle 88"/>
            <p:cNvSpPr/>
            <p:nvPr/>
          </p:nvSpPr>
          <p:spPr>
            <a:xfrm>
              <a:off x="5719837" y="4684905"/>
              <a:ext cx="357188" cy="348343"/>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0</a:t>
              </a:r>
              <a:endParaRPr lang="en-US" sz="1000" b="1" dirty="0">
                <a:latin typeface="Aharoni" pitchFamily="2" charset="-79"/>
                <a:cs typeface="Aharoni" pitchFamily="2" charset="-79"/>
              </a:endParaRPr>
            </a:p>
          </p:txBody>
        </p:sp>
        <p:sp>
          <p:nvSpPr>
            <p:cNvPr id="90" name="Rectangle 89"/>
            <p:cNvSpPr/>
            <p:nvPr/>
          </p:nvSpPr>
          <p:spPr>
            <a:xfrm>
              <a:off x="5718399" y="5029962"/>
              <a:ext cx="357188" cy="348343"/>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0</a:t>
              </a:r>
              <a:endParaRPr lang="en-US" sz="1000" b="1" dirty="0">
                <a:latin typeface="Aharoni" pitchFamily="2" charset="-79"/>
                <a:cs typeface="Aharoni" pitchFamily="2" charset="-79"/>
              </a:endParaRPr>
            </a:p>
          </p:txBody>
        </p:sp>
        <p:sp>
          <p:nvSpPr>
            <p:cNvPr id="91" name="Rectangle 90"/>
            <p:cNvSpPr/>
            <p:nvPr/>
          </p:nvSpPr>
          <p:spPr>
            <a:xfrm>
              <a:off x="5364087" y="5377893"/>
              <a:ext cx="357188" cy="348343"/>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9</a:t>
              </a:r>
              <a:endParaRPr lang="en-US" sz="1000" b="1" dirty="0">
                <a:latin typeface="Aharoni" pitchFamily="2" charset="-79"/>
                <a:cs typeface="Aharoni" pitchFamily="2" charset="-79"/>
              </a:endParaRPr>
            </a:p>
          </p:txBody>
        </p:sp>
        <p:sp>
          <p:nvSpPr>
            <p:cNvPr id="92" name="Rectangle 91"/>
            <p:cNvSpPr/>
            <p:nvPr/>
          </p:nvSpPr>
          <p:spPr>
            <a:xfrm>
              <a:off x="5721275" y="5377893"/>
              <a:ext cx="357188" cy="348343"/>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2</a:t>
              </a:r>
              <a:endParaRPr lang="en-US" sz="1000" b="1" dirty="0">
                <a:latin typeface="Aharoni" pitchFamily="2" charset="-79"/>
                <a:cs typeface="Aharoni" pitchFamily="2" charset="-79"/>
              </a:endParaRPr>
            </a:p>
          </p:txBody>
        </p:sp>
        <p:sp>
          <p:nvSpPr>
            <p:cNvPr id="93" name="Rectangle 92"/>
            <p:cNvSpPr/>
            <p:nvPr/>
          </p:nvSpPr>
          <p:spPr>
            <a:xfrm>
              <a:off x="5362649" y="3643162"/>
              <a:ext cx="357188" cy="348343"/>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1</a:t>
              </a:r>
              <a:endParaRPr lang="en-US" sz="1000" b="1" dirty="0">
                <a:latin typeface="Aharoni" pitchFamily="2" charset="-79"/>
                <a:cs typeface="Aharoni" pitchFamily="2" charset="-79"/>
              </a:endParaRPr>
            </a:p>
          </p:txBody>
        </p:sp>
        <p:sp>
          <p:nvSpPr>
            <p:cNvPr id="94" name="Rectangle 93"/>
            <p:cNvSpPr/>
            <p:nvPr/>
          </p:nvSpPr>
          <p:spPr>
            <a:xfrm>
              <a:off x="5719837" y="3643162"/>
              <a:ext cx="357188" cy="348343"/>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2</a:t>
              </a:r>
              <a:endParaRPr lang="en-US" sz="1000" b="1" dirty="0">
                <a:latin typeface="Aharoni" pitchFamily="2" charset="-79"/>
                <a:cs typeface="Aharoni" pitchFamily="2" charset="-79"/>
              </a:endParaRPr>
            </a:p>
          </p:txBody>
        </p:sp>
        <p:sp>
          <p:nvSpPr>
            <p:cNvPr id="95" name="Rectangle 94"/>
            <p:cNvSpPr/>
            <p:nvPr/>
          </p:nvSpPr>
          <p:spPr>
            <a:xfrm>
              <a:off x="5002585" y="3298105"/>
              <a:ext cx="357188" cy="348343"/>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000" b="1" dirty="0" smtClean="0">
                  <a:latin typeface="Aharoni" pitchFamily="2" charset="-79"/>
                  <a:cs typeface="Aharoni" pitchFamily="2" charset="-79"/>
                </a:rPr>
                <a:t>x</a:t>
              </a:r>
              <a:r>
                <a:rPr lang="en-US" sz="1000" b="1" baseline="-25000" dirty="0" smtClean="0">
                  <a:latin typeface="Aharoni" pitchFamily="2" charset="-79"/>
                  <a:cs typeface="Aharoni" pitchFamily="2" charset="-79"/>
                </a:rPr>
                <a:t>0</a:t>
              </a:r>
              <a:endParaRPr lang="en-US" sz="1000" b="1" dirty="0">
                <a:latin typeface="Aharoni" pitchFamily="2" charset="-79"/>
                <a:cs typeface="Aharoni" pitchFamily="2" charset="-79"/>
              </a:endParaRPr>
            </a:p>
          </p:txBody>
        </p:sp>
        <p:sp>
          <p:nvSpPr>
            <p:cNvPr id="96" name="Rectangle 95"/>
            <p:cNvSpPr/>
            <p:nvPr/>
          </p:nvSpPr>
          <p:spPr>
            <a:xfrm>
              <a:off x="5004023" y="3991505"/>
              <a:ext cx="357188" cy="348343"/>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000" b="1" dirty="0" smtClean="0">
                  <a:latin typeface="Aharoni" pitchFamily="2" charset="-79"/>
                  <a:cs typeface="Aharoni" pitchFamily="2" charset="-79"/>
                </a:rPr>
                <a:t>x</a:t>
              </a:r>
              <a:r>
                <a:rPr lang="en-US" sz="1000" b="1" baseline="-25000" dirty="0" smtClean="0">
                  <a:latin typeface="Aharoni" pitchFamily="2" charset="-79"/>
                  <a:cs typeface="Aharoni" pitchFamily="2" charset="-79"/>
                </a:rPr>
                <a:t>5</a:t>
              </a:r>
              <a:endParaRPr lang="en-US" sz="1000" b="1" dirty="0">
                <a:latin typeface="Aharoni" pitchFamily="2" charset="-79"/>
                <a:cs typeface="Aharoni" pitchFamily="2" charset="-79"/>
              </a:endParaRPr>
            </a:p>
          </p:txBody>
        </p:sp>
        <p:sp>
          <p:nvSpPr>
            <p:cNvPr id="97" name="Rectangle 96"/>
            <p:cNvSpPr/>
            <p:nvPr/>
          </p:nvSpPr>
          <p:spPr>
            <a:xfrm>
              <a:off x="5002584" y="4336562"/>
              <a:ext cx="368635" cy="348343"/>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000" b="1" dirty="0" smtClean="0">
                  <a:latin typeface="Aharoni" pitchFamily="2" charset="-79"/>
                  <a:cs typeface="Aharoni" pitchFamily="2" charset="-79"/>
                </a:rPr>
                <a:t>x</a:t>
              </a:r>
              <a:r>
                <a:rPr lang="en-US" sz="1000" b="1" baseline="-25000" dirty="0" smtClean="0">
                  <a:latin typeface="Aharoni" pitchFamily="2" charset="-79"/>
                  <a:cs typeface="Aharoni" pitchFamily="2" charset="-79"/>
                </a:rPr>
                <a:t>5</a:t>
              </a:r>
              <a:endParaRPr lang="en-US" sz="1000" b="1" dirty="0">
                <a:latin typeface="Aharoni" pitchFamily="2" charset="-79"/>
                <a:cs typeface="Aharoni" pitchFamily="2" charset="-79"/>
              </a:endParaRPr>
            </a:p>
          </p:txBody>
        </p:sp>
        <p:sp>
          <p:nvSpPr>
            <p:cNvPr id="98" name="Rectangle 97"/>
            <p:cNvSpPr/>
            <p:nvPr/>
          </p:nvSpPr>
          <p:spPr>
            <a:xfrm>
              <a:off x="5004023" y="4684905"/>
              <a:ext cx="357188" cy="348343"/>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000" b="1" dirty="0" smtClean="0">
                  <a:latin typeface="Aharoni" pitchFamily="2" charset="-79"/>
                  <a:cs typeface="Aharoni" pitchFamily="2" charset="-79"/>
                </a:rPr>
                <a:t>x</a:t>
              </a:r>
              <a:r>
                <a:rPr lang="en-US" sz="1000" b="1" baseline="-25000" dirty="0" smtClean="0">
                  <a:latin typeface="Aharoni" pitchFamily="2" charset="-79"/>
                  <a:cs typeface="Aharoni" pitchFamily="2" charset="-79"/>
                </a:rPr>
                <a:t>6</a:t>
              </a:r>
              <a:endParaRPr lang="en-US" sz="1000" b="1" dirty="0">
                <a:latin typeface="Aharoni" pitchFamily="2" charset="-79"/>
                <a:cs typeface="Aharoni" pitchFamily="2" charset="-79"/>
              </a:endParaRPr>
            </a:p>
          </p:txBody>
        </p:sp>
        <p:sp>
          <p:nvSpPr>
            <p:cNvPr id="99" name="Rectangle 98"/>
            <p:cNvSpPr/>
            <p:nvPr/>
          </p:nvSpPr>
          <p:spPr>
            <a:xfrm>
              <a:off x="5002584" y="5029962"/>
              <a:ext cx="368635" cy="348343"/>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000" b="1" dirty="0" smtClean="0">
                  <a:latin typeface="Aharoni" pitchFamily="2" charset="-79"/>
                  <a:cs typeface="Aharoni" pitchFamily="2" charset="-79"/>
                </a:rPr>
                <a:t>x</a:t>
              </a:r>
              <a:r>
                <a:rPr lang="en-US" sz="1000" b="1" baseline="-25000" dirty="0" smtClean="0">
                  <a:latin typeface="Aharoni" pitchFamily="2" charset="-79"/>
                  <a:cs typeface="Aharoni" pitchFamily="2" charset="-79"/>
                </a:rPr>
                <a:t>7</a:t>
              </a:r>
              <a:endParaRPr lang="en-US" sz="1000" b="1" dirty="0">
                <a:latin typeface="Aharoni" pitchFamily="2" charset="-79"/>
                <a:cs typeface="Aharoni" pitchFamily="2" charset="-79"/>
              </a:endParaRPr>
            </a:p>
          </p:txBody>
        </p:sp>
        <p:sp>
          <p:nvSpPr>
            <p:cNvPr id="100" name="Rectangle 99"/>
            <p:cNvSpPr/>
            <p:nvPr/>
          </p:nvSpPr>
          <p:spPr>
            <a:xfrm>
              <a:off x="7633706" y="3980520"/>
              <a:ext cx="357188" cy="348343"/>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000" b="1" dirty="0" smtClean="0">
                  <a:latin typeface="Aharoni" pitchFamily="2" charset="-79"/>
                  <a:cs typeface="Aharoni" pitchFamily="2" charset="-79"/>
                </a:rPr>
                <a:t>x</a:t>
              </a:r>
              <a:r>
                <a:rPr lang="en-US" sz="1000" b="1" baseline="-25000" dirty="0" smtClean="0">
                  <a:latin typeface="Aharoni" pitchFamily="2" charset="-79"/>
                  <a:cs typeface="Aharoni" pitchFamily="2" charset="-79"/>
                </a:rPr>
                <a:t>1</a:t>
              </a:r>
              <a:endParaRPr lang="en-US" sz="1000" b="1" dirty="0">
                <a:latin typeface="Aharoni" pitchFamily="2" charset="-79"/>
                <a:cs typeface="Aharoni" pitchFamily="2" charset="-79"/>
              </a:endParaRPr>
            </a:p>
          </p:txBody>
        </p:sp>
        <p:sp>
          <p:nvSpPr>
            <p:cNvPr id="101" name="Rectangle 100"/>
            <p:cNvSpPr/>
            <p:nvPr/>
          </p:nvSpPr>
          <p:spPr>
            <a:xfrm>
              <a:off x="7633706" y="4673920"/>
              <a:ext cx="357188" cy="348343"/>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000" b="1" dirty="0" smtClean="0">
                  <a:latin typeface="Aharoni" pitchFamily="2" charset="-79"/>
                  <a:cs typeface="Aharoni" pitchFamily="2" charset="-79"/>
                </a:rPr>
                <a:t>x</a:t>
              </a:r>
              <a:r>
                <a:rPr lang="en-US" sz="1000" b="1" baseline="-25000" dirty="0" smtClean="0">
                  <a:latin typeface="Aharoni" pitchFamily="2" charset="-79"/>
                  <a:cs typeface="Aharoni" pitchFamily="2" charset="-79"/>
                </a:rPr>
                <a:t>6</a:t>
              </a:r>
              <a:endParaRPr lang="en-US" sz="1000" b="1" dirty="0">
                <a:latin typeface="Aharoni" pitchFamily="2" charset="-79"/>
                <a:cs typeface="Aharoni" pitchFamily="2" charset="-79"/>
              </a:endParaRPr>
            </a:p>
          </p:txBody>
        </p:sp>
        <p:sp>
          <p:nvSpPr>
            <p:cNvPr id="102" name="Rectangle 101"/>
            <p:cNvSpPr/>
            <p:nvPr/>
          </p:nvSpPr>
          <p:spPr>
            <a:xfrm>
              <a:off x="7632268" y="5018977"/>
              <a:ext cx="357188" cy="348343"/>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000" b="1" dirty="0" smtClean="0">
                  <a:latin typeface="Aharoni" pitchFamily="2" charset="-79"/>
                  <a:cs typeface="Aharoni" pitchFamily="2" charset="-79"/>
                </a:rPr>
                <a:t>x</a:t>
              </a:r>
              <a:r>
                <a:rPr lang="en-US" sz="1000" b="1" baseline="-25000" dirty="0" smtClean="0">
                  <a:latin typeface="Aharoni" pitchFamily="2" charset="-79"/>
                  <a:cs typeface="Aharoni" pitchFamily="2" charset="-79"/>
                </a:rPr>
                <a:t>7</a:t>
              </a:r>
              <a:endParaRPr lang="en-US" sz="1000" b="1" dirty="0">
                <a:latin typeface="Aharoni" pitchFamily="2" charset="-79"/>
                <a:cs typeface="Aharoni" pitchFamily="2" charset="-79"/>
              </a:endParaRPr>
            </a:p>
          </p:txBody>
        </p:sp>
        <p:sp>
          <p:nvSpPr>
            <p:cNvPr id="103" name="Rectangle 102"/>
            <p:cNvSpPr/>
            <p:nvPr/>
          </p:nvSpPr>
          <p:spPr>
            <a:xfrm>
              <a:off x="7630831" y="5361157"/>
              <a:ext cx="357188" cy="348343"/>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000" b="1" dirty="0" smtClean="0">
                  <a:latin typeface="Aharoni" pitchFamily="2" charset="-79"/>
                  <a:cs typeface="Aharoni" pitchFamily="2" charset="-79"/>
                </a:rPr>
                <a:t>x</a:t>
              </a:r>
              <a:r>
                <a:rPr lang="en-US" sz="1000" b="1" baseline="-25000" dirty="0" smtClean="0">
                  <a:latin typeface="Aharoni" pitchFamily="2" charset="-79"/>
                  <a:cs typeface="Aharoni" pitchFamily="2" charset="-79"/>
                </a:rPr>
                <a:t>7</a:t>
              </a:r>
              <a:endParaRPr lang="en-US" sz="1000" b="1" dirty="0">
                <a:latin typeface="Aharoni" pitchFamily="2" charset="-79"/>
                <a:cs typeface="Aharoni" pitchFamily="2" charset="-79"/>
              </a:endParaRPr>
            </a:p>
          </p:txBody>
        </p:sp>
        <p:sp>
          <p:nvSpPr>
            <p:cNvPr id="104" name="TextBox 103"/>
            <p:cNvSpPr txBox="1"/>
            <p:nvPr/>
          </p:nvSpPr>
          <p:spPr>
            <a:xfrm rot="5400000">
              <a:off x="5057399" y="2720339"/>
              <a:ext cx="967478" cy="276800"/>
            </a:xfrm>
            <a:prstGeom prst="rect">
              <a:avLst/>
            </a:prstGeom>
            <a:noFill/>
            <a:effectLst/>
          </p:spPr>
          <p:txBody>
            <a:bodyPr wrap="square" rtlCol="0">
              <a:spAutoFit/>
            </a:bodyPr>
            <a:lstStyle/>
            <a:p>
              <a:pPr algn="ctr"/>
              <a:r>
                <a:rPr lang="en-US" sz="1050" b="1" dirty="0" err="1" smtClean="0">
                  <a:latin typeface="Aharoni" pitchFamily="2" charset="-79"/>
                  <a:cs typeface="Aharoni" pitchFamily="2" charset="-79"/>
                </a:rPr>
                <a:t>EdgeValue</a:t>
              </a:r>
              <a:endParaRPr lang="en-US" sz="1050" b="1" dirty="0">
                <a:latin typeface="Aharoni" pitchFamily="2" charset="-79"/>
                <a:cs typeface="Aharoni" pitchFamily="2" charset="-79"/>
              </a:endParaRPr>
            </a:p>
          </p:txBody>
        </p:sp>
        <p:sp>
          <p:nvSpPr>
            <p:cNvPr id="105" name="TextBox 104"/>
            <p:cNvSpPr txBox="1"/>
            <p:nvPr/>
          </p:nvSpPr>
          <p:spPr>
            <a:xfrm rot="5400000">
              <a:off x="5383084" y="2770655"/>
              <a:ext cx="1059757" cy="285188"/>
            </a:xfrm>
            <a:prstGeom prst="rect">
              <a:avLst/>
            </a:prstGeom>
            <a:noFill/>
            <a:effectLst/>
          </p:spPr>
          <p:txBody>
            <a:bodyPr wrap="square" rtlCol="0">
              <a:spAutoFit/>
            </a:bodyPr>
            <a:lstStyle/>
            <a:p>
              <a:r>
                <a:rPr lang="en-US" sz="1050" b="1" dirty="0" err="1" smtClean="0">
                  <a:latin typeface="Aharoni" pitchFamily="2" charset="-79"/>
                  <a:cs typeface="Aharoni" pitchFamily="2" charset="-79"/>
                </a:rPr>
                <a:t>DestIndex</a:t>
              </a:r>
              <a:endParaRPr lang="en-US" sz="1050" b="1" dirty="0">
                <a:latin typeface="Aharoni" pitchFamily="2" charset="-79"/>
                <a:cs typeface="Aharoni" pitchFamily="2" charset="-79"/>
              </a:endParaRPr>
            </a:p>
          </p:txBody>
        </p:sp>
        <p:sp>
          <p:nvSpPr>
            <p:cNvPr id="106" name="TextBox 105"/>
            <p:cNvSpPr txBox="1"/>
            <p:nvPr/>
          </p:nvSpPr>
          <p:spPr>
            <a:xfrm rot="5400000">
              <a:off x="4701457" y="2837477"/>
              <a:ext cx="955559" cy="285188"/>
            </a:xfrm>
            <a:prstGeom prst="rect">
              <a:avLst/>
            </a:prstGeom>
            <a:noFill/>
            <a:effectLst/>
          </p:spPr>
          <p:txBody>
            <a:bodyPr wrap="square" rtlCol="0">
              <a:spAutoFit/>
            </a:bodyPr>
            <a:lstStyle/>
            <a:p>
              <a:r>
                <a:rPr lang="en-US" sz="1050" b="1" dirty="0" err="1" smtClean="0">
                  <a:latin typeface="Aharoni" pitchFamily="2" charset="-79"/>
                  <a:cs typeface="Aharoni" pitchFamily="2" charset="-79"/>
                </a:rPr>
                <a:t>SrcValue</a:t>
              </a:r>
              <a:endParaRPr lang="en-US" sz="1050" b="1" dirty="0">
                <a:latin typeface="Aharoni" pitchFamily="2" charset="-79"/>
                <a:cs typeface="Aharoni" pitchFamily="2" charset="-79"/>
              </a:endParaRPr>
            </a:p>
          </p:txBody>
        </p:sp>
        <p:sp>
          <p:nvSpPr>
            <p:cNvPr id="107" name="TextBox 106"/>
            <p:cNvSpPr txBox="1"/>
            <p:nvPr/>
          </p:nvSpPr>
          <p:spPr>
            <a:xfrm>
              <a:off x="4961898" y="1911125"/>
              <a:ext cx="1130060" cy="307010"/>
            </a:xfrm>
            <a:prstGeom prst="rect">
              <a:avLst/>
            </a:prstGeom>
            <a:effectLst/>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n-US" sz="1200" dirty="0" smtClean="0">
                  <a:latin typeface="Aharoni" pitchFamily="2" charset="-79"/>
                  <a:cs typeface="Aharoni" pitchFamily="2" charset="-79"/>
                </a:rPr>
                <a:t>Shard 0</a:t>
              </a:r>
              <a:endParaRPr lang="en-US" sz="1200" dirty="0">
                <a:latin typeface="Aharoni" pitchFamily="2" charset="-79"/>
                <a:cs typeface="Aharoni" pitchFamily="2" charset="-79"/>
              </a:endParaRPr>
            </a:p>
          </p:txBody>
        </p:sp>
        <p:sp>
          <p:nvSpPr>
            <p:cNvPr id="108" name="TextBox 107"/>
            <p:cNvSpPr txBox="1"/>
            <p:nvPr/>
          </p:nvSpPr>
          <p:spPr>
            <a:xfrm>
              <a:off x="7578352" y="1903014"/>
              <a:ext cx="1130060" cy="307010"/>
            </a:xfrm>
            <a:prstGeom prst="rect">
              <a:avLst/>
            </a:prstGeom>
            <a:effectLst/>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en-US" sz="1200" dirty="0" smtClean="0">
                  <a:latin typeface="Aharoni" pitchFamily="2" charset="-79"/>
                  <a:cs typeface="Aharoni" pitchFamily="2" charset="-79"/>
                </a:rPr>
                <a:t>Shard 1</a:t>
              </a:r>
              <a:endParaRPr lang="en-US" sz="1200" dirty="0">
                <a:latin typeface="Aharoni" pitchFamily="2" charset="-79"/>
                <a:cs typeface="Aharoni" pitchFamily="2" charset="-79"/>
              </a:endParaRPr>
            </a:p>
          </p:txBody>
        </p:sp>
        <p:sp>
          <p:nvSpPr>
            <p:cNvPr id="109" name="Rectangle 108"/>
            <p:cNvSpPr/>
            <p:nvPr/>
          </p:nvSpPr>
          <p:spPr>
            <a:xfrm>
              <a:off x="3911343" y="3303856"/>
              <a:ext cx="357188" cy="348343"/>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000" b="1" dirty="0" smtClean="0">
                  <a:latin typeface="Aharoni" pitchFamily="2" charset="-79"/>
                  <a:cs typeface="Aharoni" pitchFamily="2" charset="-79"/>
                </a:rPr>
                <a:t>0</a:t>
              </a:r>
              <a:endParaRPr lang="en-US" sz="1000" b="1" dirty="0">
                <a:latin typeface="Aharoni" pitchFamily="2" charset="-79"/>
                <a:cs typeface="Aharoni" pitchFamily="2" charset="-79"/>
              </a:endParaRPr>
            </a:p>
          </p:txBody>
        </p:sp>
        <p:sp>
          <p:nvSpPr>
            <p:cNvPr id="110" name="Rectangle 109"/>
            <p:cNvSpPr/>
            <p:nvPr/>
          </p:nvSpPr>
          <p:spPr>
            <a:xfrm>
              <a:off x="6519459" y="3290407"/>
              <a:ext cx="357188" cy="348343"/>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000" b="1" dirty="0" smtClean="0">
                  <a:latin typeface="Aharoni" pitchFamily="2" charset="-79"/>
                  <a:cs typeface="Aharoni" pitchFamily="2" charset="-79"/>
                </a:rPr>
                <a:t>5</a:t>
              </a:r>
              <a:endParaRPr lang="en-US" sz="1000" b="1" dirty="0">
                <a:latin typeface="Aharoni" pitchFamily="2" charset="-79"/>
                <a:cs typeface="Aharoni" pitchFamily="2" charset="-79"/>
              </a:endParaRPr>
            </a:p>
          </p:txBody>
        </p:sp>
        <p:sp>
          <p:nvSpPr>
            <p:cNvPr id="111" name="Rectangle 110"/>
            <p:cNvSpPr/>
            <p:nvPr/>
          </p:nvSpPr>
          <p:spPr>
            <a:xfrm>
              <a:off x="6518021" y="3635464"/>
              <a:ext cx="357188" cy="348343"/>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000" b="1" dirty="0" smtClean="0">
                  <a:latin typeface="Aharoni" pitchFamily="2" charset="-79"/>
                  <a:cs typeface="Aharoni" pitchFamily="2" charset="-79"/>
                </a:rPr>
                <a:t>5</a:t>
              </a:r>
              <a:endParaRPr lang="en-US" sz="1000" b="1" dirty="0">
                <a:latin typeface="Aharoni" pitchFamily="2" charset="-79"/>
                <a:cs typeface="Aharoni" pitchFamily="2" charset="-79"/>
              </a:endParaRPr>
            </a:p>
          </p:txBody>
        </p:sp>
        <p:sp>
          <p:nvSpPr>
            <p:cNvPr id="112" name="Rectangle 111"/>
            <p:cNvSpPr/>
            <p:nvPr/>
          </p:nvSpPr>
          <p:spPr>
            <a:xfrm>
              <a:off x="6519459" y="3983807"/>
              <a:ext cx="357188" cy="348343"/>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000" b="1" dirty="0" smtClean="0">
                  <a:latin typeface="Aharoni" pitchFamily="2" charset="-79"/>
                  <a:cs typeface="Aharoni" pitchFamily="2" charset="-79"/>
                </a:rPr>
                <a:t>6</a:t>
              </a:r>
              <a:endParaRPr lang="en-US" sz="1000" b="1" dirty="0">
                <a:latin typeface="Aharoni" pitchFamily="2" charset="-79"/>
                <a:cs typeface="Aharoni" pitchFamily="2" charset="-79"/>
              </a:endParaRPr>
            </a:p>
          </p:txBody>
        </p:sp>
        <p:sp>
          <p:nvSpPr>
            <p:cNvPr id="113" name="Rectangle 112"/>
            <p:cNvSpPr/>
            <p:nvPr/>
          </p:nvSpPr>
          <p:spPr>
            <a:xfrm>
              <a:off x="6518021" y="4328864"/>
              <a:ext cx="357188" cy="348343"/>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000" b="1" dirty="0" smtClean="0">
                  <a:latin typeface="Aharoni" pitchFamily="2" charset="-79"/>
                  <a:cs typeface="Aharoni" pitchFamily="2" charset="-79"/>
                </a:rPr>
                <a:t>7</a:t>
              </a:r>
              <a:endParaRPr lang="en-US" sz="1000" b="1" dirty="0">
                <a:latin typeface="Aharoni" pitchFamily="2" charset="-79"/>
                <a:cs typeface="Aharoni" pitchFamily="2" charset="-79"/>
              </a:endParaRPr>
            </a:p>
          </p:txBody>
        </p:sp>
        <p:sp>
          <p:nvSpPr>
            <p:cNvPr id="114" name="Rectangle 113"/>
            <p:cNvSpPr/>
            <p:nvPr/>
          </p:nvSpPr>
          <p:spPr>
            <a:xfrm>
              <a:off x="3908468" y="3999720"/>
              <a:ext cx="357188" cy="348343"/>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000" b="1" dirty="0" smtClean="0">
                  <a:latin typeface="Aharoni" pitchFamily="2" charset="-79"/>
                  <a:cs typeface="Aharoni" pitchFamily="2" charset="-79"/>
                </a:rPr>
                <a:t>0</a:t>
              </a:r>
              <a:endParaRPr lang="en-US" sz="1000" b="1" dirty="0">
                <a:latin typeface="Aharoni" pitchFamily="2" charset="-79"/>
                <a:cs typeface="Aharoni" pitchFamily="2" charset="-79"/>
              </a:endParaRPr>
            </a:p>
          </p:txBody>
        </p:sp>
        <p:sp>
          <p:nvSpPr>
            <p:cNvPr id="115" name="Rectangle 114"/>
            <p:cNvSpPr/>
            <p:nvPr/>
          </p:nvSpPr>
          <p:spPr>
            <a:xfrm>
              <a:off x="3909906" y="4344777"/>
              <a:ext cx="357188" cy="348343"/>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000" b="1" dirty="0" smtClean="0">
                  <a:latin typeface="Aharoni" pitchFamily="2" charset="-79"/>
                  <a:cs typeface="Aharoni" pitchFamily="2" charset="-79"/>
                </a:rPr>
                <a:t>0</a:t>
              </a:r>
              <a:endParaRPr lang="en-US" sz="1000" b="1" dirty="0">
                <a:latin typeface="Aharoni" pitchFamily="2" charset="-79"/>
                <a:cs typeface="Aharoni" pitchFamily="2" charset="-79"/>
              </a:endParaRPr>
            </a:p>
          </p:txBody>
        </p:sp>
        <p:sp>
          <p:nvSpPr>
            <p:cNvPr id="116" name="Rectangle 115"/>
            <p:cNvSpPr/>
            <p:nvPr/>
          </p:nvSpPr>
          <p:spPr>
            <a:xfrm>
              <a:off x="3909906" y="4693120"/>
              <a:ext cx="357188" cy="348343"/>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000" b="1" dirty="0" smtClean="0">
                  <a:latin typeface="Aharoni" pitchFamily="2" charset="-79"/>
                  <a:cs typeface="Aharoni" pitchFamily="2" charset="-79"/>
                </a:rPr>
                <a:t>1</a:t>
              </a:r>
              <a:endParaRPr lang="en-US" sz="1000" b="1" dirty="0">
                <a:latin typeface="Aharoni" pitchFamily="2" charset="-79"/>
                <a:cs typeface="Aharoni" pitchFamily="2" charset="-79"/>
              </a:endParaRPr>
            </a:p>
          </p:txBody>
        </p:sp>
        <p:sp>
          <p:nvSpPr>
            <p:cNvPr id="117" name="Rectangle 116"/>
            <p:cNvSpPr/>
            <p:nvPr/>
          </p:nvSpPr>
          <p:spPr>
            <a:xfrm>
              <a:off x="6516584" y="5016101"/>
              <a:ext cx="357188" cy="348343"/>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000" b="1" dirty="0" smtClean="0">
                  <a:latin typeface="Aharoni" pitchFamily="2" charset="-79"/>
                  <a:cs typeface="Aharoni" pitchFamily="2" charset="-79"/>
                </a:rPr>
                <a:t>6</a:t>
              </a:r>
              <a:endParaRPr lang="en-US" sz="1000" b="1" dirty="0">
                <a:latin typeface="Aharoni" pitchFamily="2" charset="-79"/>
                <a:cs typeface="Aharoni" pitchFamily="2" charset="-79"/>
              </a:endParaRPr>
            </a:p>
          </p:txBody>
        </p:sp>
        <p:sp>
          <p:nvSpPr>
            <p:cNvPr id="118" name="Rectangle 117"/>
            <p:cNvSpPr/>
            <p:nvPr/>
          </p:nvSpPr>
          <p:spPr>
            <a:xfrm>
              <a:off x="6515146" y="5361158"/>
              <a:ext cx="357188" cy="348343"/>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000" b="1" dirty="0" smtClean="0">
                  <a:latin typeface="Aharoni" pitchFamily="2" charset="-79"/>
                  <a:cs typeface="Aharoni" pitchFamily="2" charset="-79"/>
                </a:rPr>
                <a:t>7</a:t>
              </a:r>
              <a:endParaRPr lang="en-US" sz="1000" b="1" dirty="0">
                <a:latin typeface="Aharoni" pitchFamily="2" charset="-79"/>
                <a:cs typeface="Aharoni" pitchFamily="2" charset="-79"/>
              </a:endParaRPr>
            </a:p>
          </p:txBody>
        </p:sp>
        <p:sp>
          <p:nvSpPr>
            <p:cNvPr id="119" name="Rectangle 118"/>
            <p:cNvSpPr/>
            <p:nvPr/>
          </p:nvSpPr>
          <p:spPr>
            <a:xfrm>
              <a:off x="6513709" y="5703338"/>
              <a:ext cx="357188" cy="348343"/>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000" b="1" dirty="0" smtClean="0">
                  <a:latin typeface="Aharoni" pitchFamily="2" charset="-79"/>
                  <a:cs typeface="Aharoni" pitchFamily="2" charset="-79"/>
                </a:rPr>
                <a:t>7</a:t>
              </a:r>
              <a:endParaRPr lang="en-US" sz="1000" b="1" dirty="0">
                <a:latin typeface="Aharoni" pitchFamily="2" charset="-79"/>
                <a:cs typeface="Aharoni" pitchFamily="2" charset="-79"/>
              </a:endParaRPr>
            </a:p>
          </p:txBody>
        </p:sp>
        <p:sp>
          <p:nvSpPr>
            <p:cNvPr id="120" name="TextBox 119"/>
            <p:cNvSpPr txBox="1"/>
            <p:nvPr/>
          </p:nvSpPr>
          <p:spPr>
            <a:xfrm rot="5400000">
              <a:off x="3630917" y="2782752"/>
              <a:ext cx="910231" cy="285188"/>
            </a:xfrm>
            <a:prstGeom prst="rect">
              <a:avLst/>
            </a:prstGeom>
            <a:noFill/>
            <a:effectLst/>
          </p:spPr>
          <p:txBody>
            <a:bodyPr wrap="square" rtlCol="0">
              <a:spAutoFit/>
            </a:bodyPr>
            <a:lstStyle/>
            <a:p>
              <a:r>
                <a:rPr lang="en-US" sz="1050" b="1" dirty="0" err="1" smtClean="0">
                  <a:latin typeface="Aharoni" pitchFamily="2" charset="-79"/>
                  <a:cs typeface="Aharoni" pitchFamily="2" charset="-79"/>
                </a:rPr>
                <a:t>SrcIndex</a:t>
              </a:r>
              <a:endParaRPr lang="en-US" sz="1050" b="1" dirty="0">
                <a:latin typeface="Aharoni" pitchFamily="2" charset="-79"/>
                <a:cs typeface="Aharoni" pitchFamily="2" charset="-79"/>
              </a:endParaRPr>
            </a:p>
          </p:txBody>
        </p:sp>
        <p:sp>
          <p:nvSpPr>
            <p:cNvPr id="121" name="Rectangle 120"/>
            <p:cNvSpPr/>
            <p:nvPr/>
          </p:nvSpPr>
          <p:spPr>
            <a:xfrm>
              <a:off x="5009773" y="5377893"/>
              <a:ext cx="352875" cy="348343"/>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000" b="1" dirty="0" smtClean="0">
                  <a:latin typeface="Aharoni" pitchFamily="2" charset="-79"/>
                  <a:cs typeface="Aharoni" pitchFamily="2" charset="-79"/>
                </a:rPr>
                <a:t>x</a:t>
              </a:r>
              <a:r>
                <a:rPr lang="en-US" sz="1000" b="1" baseline="-25000" dirty="0" smtClean="0">
                  <a:latin typeface="Aharoni" pitchFamily="2" charset="-79"/>
                  <a:cs typeface="Aharoni" pitchFamily="2" charset="-79"/>
                </a:rPr>
                <a:t>7</a:t>
              </a:r>
              <a:endParaRPr lang="en-US" sz="1000" b="1" dirty="0">
                <a:latin typeface="Aharoni" pitchFamily="2" charset="-79"/>
                <a:cs typeface="Aharoni" pitchFamily="2" charset="-79"/>
              </a:endParaRPr>
            </a:p>
          </p:txBody>
        </p:sp>
        <p:sp>
          <p:nvSpPr>
            <p:cNvPr id="122" name="Rectangle 121"/>
            <p:cNvSpPr/>
            <p:nvPr/>
          </p:nvSpPr>
          <p:spPr>
            <a:xfrm>
              <a:off x="6516583" y="4668168"/>
              <a:ext cx="352875" cy="348343"/>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000" b="1" dirty="0" smtClean="0">
                  <a:latin typeface="Aharoni" pitchFamily="2" charset="-79"/>
                  <a:cs typeface="Aharoni" pitchFamily="2" charset="-79"/>
                </a:rPr>
                <a:t>7</a:t>
              </a:r>
              <a:endParaRPr lang="en-US" sz="1000" b="1" dirty="0">
                <a:latin typeface="Aharoni" pitchFamily="2" charset="-79"/>
                <a:cs typeface="Aharoni" pitchFamily="2" charset="-79"/>
              </a:endParaRPr>
            </a:p>
          </p:txBody>
        </p:sp>
        <p:sp>
          <p:nvSpPr>
            <p:cNvPr id="123" name="Rectangle 122"/>
            <p:cNvSpPr/>
            <p:nvPr/>
          </p:nvSpPr>
          <p:spPr>
            <a:xfrm>
              <a:off x="7632268" y="4325577"/>
              <a:ext cx="357188" cy="348343"/>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000" b="1" dirty="0" smtClean="0">
                  <a:latin typeface="Aharoni" pitchFamily="2" charset="-79"/>
                  <a:cs typeface="Aharoni" pitchFamily="2" charset="-79"/>
                </a:rPr>
                <a:t>x</a:t>
              </a:r>
              <a:r>
                <a:rPr lang="en-US" sz="1000" b="1" baseline="-25000" dirty="0" smtClean="0">
                  <a:latin typeface="Aharoni" pitchFamily="2" charset="-79"/>
                  <a:cs typeface="Aharoni" pitchFamily="2" charset="-79"/>
                </a:rPr>
                <a:t>3</a:t>
              </a:r>
              <a:endParaRPr lang="en-US" sz="1000" b="1" dirty="0">
                <a:latin typeface="Aharoni" pitchFamily="2" charset="-79"/>
                <a:cs typeface="Aharoni" pitchFamily="2" charset="-79"/>
              </a:endParaRPr>
            </a:p>
          </p:txBody>
        </p:sp>
        <p:sp>
          <p:nvSpPr>
            <p:cNvPr id="124" name="Rectangle 123"/>
            <p:cNvSpPr/>
            <p:nvPr/>
          </p:nvSpPr>
          <p:spPr>
            <a:xfrm>
              <a:off x="7632268" y="3287120"/>
              <a:ext cx="357188" cy="348343"/>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000" b="1" dirty="0" smtClean="0">
                  <a:latin typeface="Aharoni" pitchFamily="2" charset="-79"/>
                  <a:cs typeface="Aharoni" pitchFamily="2" charset="-79"/>
                </a:rPr>
                <a:t>x</a:t>
              </a:r>
              <a:r>
                <a:rPr lang="en-US" sz="1000" b="1" baseline="-25000" dirty="0" smtClean="0">
                  <a:latin typeface="Aharoni" pitchFamily="2" charset="-79"/>
                  <a:cs typeface="Aharoni" pitchFamily="2" charset="-79"/>
                </a:rPr>
                <a:t>0</a:t>
              </a:r>
              <a:endParaRPr lang="en-US" sz="1000" b="1" dirty="0">
                <a:latin typeface="Aharoni" pitchFamily="2" charset="-79"/>
                <a:cs typeface="Aharoni" pitchFamily="2" charset="-79"/>
              </a:endParaRPr>
            </a:p>
          </p:txBody>
        </p:sp>
        <p:sp>
          <p:nvSpPr>
            <p:cNvPr id="125" name="Rectangle 124"/>
            <p:cNvSpPr/>
            <p:nvPr/>
          </p:nvSpPr>
          <p:spPr>
            <a:xfrm>
              <a:off x="7633706" y="3632177"/>
              <a:ext cx="357188" cy="348343"/>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000" b="1" dirty="0" smtClean="0">
                  <a:latin typeface="Aharoni" pitchFamily="2" charset="-79"/>
                  <a:cs typeface="Aharoni" pitchFamily="2" charset="-79"/>
                </a:rPr>
                <a:t>x</a:t>
              </a:r>
              <a:r>
                <a:rPr lang="en-US" sz="1000" b="1" baseline="-25000" dirty="0" smtClean="0">
                  <a:latin typeface="Aharoni" pitchFamily="2" charset="-79"/>
                  <a:cs typeface="Aharoni" pitchFamily="2" charset="-79"/>
                </a:rPr>
                <a:t>0</a:t>
              </a:r>
              <a:endParaRPr lang="en-US" sz="1000" b="1" dirty="0">
                <a:latin typeface="Aharoni" pitchFamily="2" charset="-79"/>
                <a:cs typeface="Aharoni" pitchFamily="2" charset="-79"/>
              </a:endParaRPr>
            </a:p>
          </p:txBody>
        </p:sp>
        <p:sp>
          <p:nvSpPr>
            <p:cNvPr id="126" name="Rectangle 125"/>
            <p:cNvSpPr/>
            <p:nvPr/>
          </p:nvSpPr>
          <p:spPr>
            <a:xfrm>
              <a:off x="3908468" y="5038177"/>
              <a:ext cx="357188" cy="348343"/>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000" b="1" dirty="0" smtClean="0">
                  <a:latin typeface="Aharoni" pitchFamily="2" charset="-79"/>
                  <a:cs typeface="Aharoni" pitchFamily="2" charset="-79"/>
                </a:rPr>
                <a:t>3</a:t>
              </a:r>
              <a:endParaRPr lang="en-US" sz="1000" b="1" dirty="0">
                <a:latin typeface="Aharoni" pitchFamily="2" charset="-79"/>
                <a:cs typeface="Aharoni" pitchFamily="2" charset="-79"/>
              </a:endParaRPr>
            </a:p>
          </p:txBody>
        </p:sp>
        <p:sp>
          <p:nvSpPr>
            <p:cNvPr id="127" name="Rectangle 126"/>
            <p:cNvSpPr/>
            <p:nvPr/>
          </p:nvSpPr>
          <p:spPr>
            <a:xfrm>
              <a:off x="5004023" y="3643162"/>
              <a:ext cx="357188" cy="348343"/>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000" b="1" dirty="0" smtClean="0">
                  <a:latin typeface="Aharoni" pitchFamily="2" charset="-79"/>
                  <a:cs typeface="Aharoni" pitchFamily="2" charset="-79"/>
                </a:rPr>
                <a:t>x</a:t>
              </a:r>
              <a:r>
                <a:rPr lang="en-US" sz="1000" b="1" baseline="-25000" dirty="0" smtClean="0">
                  <a:latin typeface="Aharoni" pitchFamily="2" charset="-79"/>
                  <a:cs typeface="Aharoni" pitchFamily="2" charset="-79"/>
                </a:rPr>
                <a:t>1</a:t>
              </a:r>
              <a:endParaRPr lang="en-US" sz="1000" b="1" dirty="0">
                <a:latin typeface="Aharoni" pitchFamily="2" charset="-79"/>
                <a:cs typeface="Aharoni" pitchFamily="2" charset="-79"/>
              </a:endParaRPr>
            </a:p>
          </p:txBody>
        </p:sp>
        <p:sp>
          <p:nvSpPr>
            <p:cNvPr id="128" name="Rectangle 127"/>
            <p:cNvSpPr/>
            <p:nvPr/>
          </p:nvSpPr>
          <p:spPr>
            <a:xfrm>
              <a:off x="3912781" y="3648913"/>
              <a:ext cx="357188" cy="348343"/>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000" b="1" dirty="0" smtClean="0">
                  <a:latin typeface="Aharoni" pitchFamily="2" charset="-79"/>
                  <a:cs typeface="Aharoni" pitchFamily="2" charset="-79"/>
                </a:rPr>
                <a:t>1</a:t>
              </a:r>
              <a:endParaRPr lang="en-US" sz="1000" b="1" dirty="0">
                <a:latin typeface="Aharoni" pitchFamily="2" charset="-79"/>
                <a:cs typeface="Aharoni" pitchFamily="2" charset="-79"/>
              </a:endParaRPr>
            </a:p>
          </p:txBody>
        </p:sp>
        <p:sp>
          <p:nvSpPr>
            <p:cNvPr id="129" name="Rectangle 128"/>
            <p:cNvSpPr/>
            <p:nvPr/>
          </p:nvSpPr>
          <p:spPr>
            <a:xfrm>
              <a:off x="5255930" y="6252162"/>
              <a:ext cx="357188" cy="348343"/>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000" b="1" dirty="0" smtClean="0">
                  <a:latin typeface="Aharoni" pitchFamily="2" charset="-79"/>
                  <a:cs typeface="Aharoni" pitchFamily="2" charset="-79"/>
                </a:rPr>
                <a:t>x</a:t>
              </a:r>
              <a:r>
                <a:rPr lang="en-US" sz="1000" b="1" baseline="-25000" dirty="0">
                  <a:latin typeface="Aharoni" pitchFamily="2" charset="-79"/>
                  <a:cs typeface="Aharoni" pitchFamily="2" charset="-79"/>
                </a:rPr>
                <a:t>0</a:t>
              </a:r>
              <a:endParaRPr lang="en-US" sz="1000" b="1" dirty="0">
                <a:latin typeface="Aharoni" pitchFamily="2" charset="-79"/>
                <a:cs typeface="Aharoni" pitchFamily="2" charset="-79"/>
              </a:endParaRPr>
            </a:p>
          </p:txBody>
        </p:sp>
        <p:sp>
          <p:nvSpPr>
            <p:cNvPr id="130" name="Rectangle 129"/>
            <p:cNvSpPr/>
            <p:nvPr/>
          </p:nvSpPr>
          <p:spPr>
            <a:xfrm>
              <a:off x="5614070" y="6252162"/>
              <a:ext cx="357188" cy="348343"/>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000" b="1" dirty="0" smtClean="0">
                  <a:latin typeface="Aharoni" pitchFamily="2" charset="-79"/>
                  <a:cs typeface="Aharoni" pitchFamily="2" charset="-79"/>
                </a:rPr>
                <a:t>x</a:t>
              </a:r>
              <a:r>
                <a:rPr lang="en-US" sz="1000" b="1" baseline="-25000" dirty="0" smtClean="0">
                  <a:latin typeface="Aharoni" pitchFamily="2" charset="-79"/>
                  <a:cs typeface="Aharoni" pitchFamily="2" charset="-79"/>
                </a:rPr>
                <a:t>1</a:t>
              </a:r>
              <a:endParaRPr lang="en-US" sz="1000" b="1" dirty="0">
                <a:latin typeface="Aharoni" pitchFamily="2" charset="-79"/>
                <a:cs typeface="Aharoni" pitchFamily="2" charset="-79"/>
              </a:endParaRPr>
            </a:p>
          </p:txBody>
        </p:sp>
        <p:sp>
          <p:nvSpPr>
            <p:cNvPr id="131" name="Rectangle 130"/>
            <p:cNvSpPr/>
            <p:nvPr/>
          </p:nvSpPr>
          <p:spPr>
            <a:xfrm>
              <a:off x="5972210" y="6252162"/>
              <a:ext cx="357188" cy="348343"/>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000" b="1" dirty="0" smtClean="0">
                  <a:latin typeface="Aharoni" pitchFamily="2" charset="-79"/>
                  <a:cs typeface="Aharoni" pitchFamily="2" charset="-79"/>
                </a:rPr>
                <a:t>x</a:t>
              </a:r>
              <a:r>
                <a:rPr lang="en-US" sz="1000" b="1" baseline="-25000" dirty="0">
                  <a:latin typeface="Aharoni" pitchFamily="2" charset="-79"/>
                  <a:cs typeface="Aharoni" pitchFamily="2" charset="-79"/>
                </a:rPr>
                <a:t>2</a:t>
              </a:r>
              <a:endParaRPr lang="en-US" sz="1000" b="1" dirty="0">
                <a:latin typeface="Aharoni" pitchFamily="2" charset="-79"/>
                <a:cs typeface="Aharoni" pitchFamily="2" charset="-79"/>
              </a:endParaRPr>
            </a:p>
          </p:txBody>
        </p:sp>
        <p:sp>
          <p:nvSpPr>
            <p:cNvPr id="132" name="Rectangle 131"/>
            <p:cNvSpPr/>
            <p:nvPr/>
          </p:nvSpPr>
          <p:spPr>
            <a:xfrm>
              <a:off x="6330350" y="6252162"/>
              <a:ext cx="357188" cy="348343"/>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000" b="1" dirty="0" smtClean="0">
                  <a:latin typeface="Aharoni" pitchFamily="2" charset="-79"/>
                  <a:cs typeface="Aharoni" pitchFamily="2" charset="-79"/>
                </a:rPr>
                <a:t>x</a:t>
              </a:r>
              <a:r>
                <a:rPr lang="en-US" sz="1000" b="1" baseline="-25000" dirty="0" smtClean="0">
                  <a:latin typeface="Aharoni" pitchFamily="2" charset="-79"/>
                  <a:cs typeface="Aharoni" pitchFamily="2" charset="-79"/>
                </a:rPr>
                <a:t>3</a:t>
              </a:r>
              <a:endParaRPr lang="en-US" sz="1000" b="1" dirty="0">
                <a:latin typeface="Aharoni" pitchFamily="2" charset="-79"/>
                <a:cs typeface="Aharoni" pitchFamily="2" charset="-79"/>
              </a:endParaRPr>
            </a:p>
          </p:txBody>
        </p:sp>
        <p:sp>
          <p:nvSpPr>
            <p:cNvPr id="133" name="Rectangle 132"/>
            <p:cNvSpPr/>
            <p:nvPr/>
          </p:nvSpPr>
          <p:spPr>
            <a:xfrm>
              <a:off x="6687537" y="6252162"/>
              <a:ext cx="357188" cy="348343"/>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000" b="1" dirty="0" smtClean="0">
                  <a:latin typeface="Aharoni" pitchFamily="2" charset="-79"/>
                  <a:cs typeface="Aharoni" pitchFamily="2" charset="-79"/>
                </a:rPr>
                <a:t>x</a:t>
              </a:r>
              <a:r>
                <a:rPr lang="en-US" sz="1000" b="1" baseline="-25000" dirty="0">
                  <a:latin typeface="Aharoni" pitchFamily="2" charset="-79"/>
                  <a:cs typeface="Aharoni" pitchFamily="2" charset="-79"/>
                </a:rPr>
                <a:t>4</a:t>
              </a:r>
              <a:endParaRPr lang="en-US" sz="1000" b="1" dirty="0">
                <a:latin typeface="Aharoni" pitchFamily="2" charset="-79"/>
                <a:cs typeface="Aharoni" pitchFamily="2" charset="-79"/>
              </a:endParaRPr>
            </a:p>
          </p:txBody>
        </p:sp>
        <p:sp>
          <p:nvSpPr>
            <p:cNvPr id="134" name="Rectangle 133"/>
            <p:cNvSpPr/>
            <p:nvPr/>
          </p:nvSpPr>
          <p:spPr>
            <a:xfrm>
              <a:off x="7052345" y="6252162"/>
              <a:ext cx="357188" cy="348343"/>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000" b="1" dirty="0" smtClean="0">
                  <a:latin typeface="Aharoni" pitchFamily="2" charset="-79"/>
                  <a:cs typeface="Aharoni" pitchFamily="2" charset="-79"/>
                </a:rPr>
                <a:t>x</a:t>
              </a:r>
              <a:r>
                <a:rPr lang="en-US" sz="1000" b="1" baseline="-25000" dirty="0" smtClean="0">
                  <a:latin typeface="Aharoni" pitchFamily="2" charset="-79"/>
                  <a:cs typeface="Aharoni" pitchFamily="2" charset="-79"/>
                </a:rPr>
                <a:t>5</a:t>
              </a:r>
              <a:endParaRPr lang="en-US" sz="1000" b="1" dirty="0">
                <a:latin typeface="Aharoni" pitchFamily="2" charset="-79"/>
                <a:cs typeface="Aharoni" pitchFamily="2" charset="-79"/>
              </a:endParaRPr>
            </a:p>
          </p:txBody>
        </p:sp>
        <p:sp>
          <p:nvSpPr>
            <p:cNvPr id="135" name="Rectangle 134"/>
            <p:cNvSpPr/>
            <p:nvPr/>
          </p:nvSpPr>
          <p:spPr>
            <a:xfrm>
              <a:off x="7409532" y="6252162"/>
              <a:ext cx="357188" cy="348343"/>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000" b="1" dirty="0" smtClean="0">
                  <a:latin typeface="Aharoni" pitchFamily="2" charset="-79"/>
                  <a:cs typeface="Aharoni" pitchFamily="2" charset="-79"/>
                </a:rPr>
                <a:t>x</a:t>
              </a:r>
              <a:r>
                <a:rPr lang="en-US" sz="1000" b="1" baseline="-25000" dirty="0">
                  <a:latin typeface="Aharoni" pitchFamily="2" charset="-79"/>
                  <a:cs typeface="Aharoni" pitchFamily="2" charset="-79"/>
                </a:rPr>
                <a:t>6</a:t>
              </a:r>
              <a:endParaRPr lang="en-US" sz="1000" b="1" dirty="0">
                <a:latin typeface="Aharoni" pitchFamily="2" charset="-79"/>
                <a:cs typeface="Aharoni" pitchFamily="2" charset="-79"/>
              </a:endParaRPr>
            </a:p>
          </p:txBody>
        </p:sp>
        <p:sp>
          <p:nvSpPr>
            <p:cNvPr id="136" name="Rectangle 135"/>
            <p:cNvSpPr/>
            <p:nvPr/>
          </p:nvSpPr>
          <p:spPr>
            <a:xfrm>
              <a:off x="7759100" y="6252162"/>
              <a:ext cx="357188" cy="348343"/>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000" b="1" dirty="0" smtClean="0">
                  <a:latin typeface="Aharoni" pitchFamily="2" charset="-79"/>
                  <a:cs typeface="Aharoni" pitchFamily="2" charset="-79"/>
                </a:rPr>
                <a:t>x</a:t>
              </a:r>
              <a:r>
                <a:rPr lang="en-US" sz="1000" b="1" baseline="-25000" dirty="0">
                  <a:latin typeface="Aharoni" pitchFamily="2" charset="-79"/>
                  <a:cs typeface="Aharoni" pitchFamily="2" charset="-79"/>
                </a:rPr>
                <a:t>7</a:t>
              </a:r>
              <a:endParaRPr lang="en-US" sz="1000" b="1" dirty="0">
                <a:latin typeface="Aharoni" pitchFamily="2" charset="-79"/>
                <a:cs typeface="Aharoni" pitchFamily="2" charset="-79"/>
              </a:endParaRPr>
            </a:p>
          </p:txBody>
        </p:sp>
        <p:sp>
          <p:nvSpPr>
            <p:cNvPr id="137" name="TextBox 136"/>
            <p:cNvSpPr txBox="1"/>
            <p:nvPr/>
          </p:nvSpPr>
          <p:spPr>
            <a:xfrm>
              <a:off x="4164407" y="6267197"/>
              <a:ext cx="1197335" cy="289953"/>
            </a:xfrm>
            <a:prstGeom prst="rect">
              <a:avLst/>
            </a:prstGeom>
            <a:noFill/>
            <a:effectLst/>
          </p:spPr>
          <p:txBody>
            <a:bodyPr wrap="square" rtlCol="0">
              <a:spAutoFit/>
            </a:bodyPr>
            <a:lstStyle/>
            <a:p>
              <a:r>
                <a:rPr lang="en-US" sz="1050" b="1" dirty="0" err="1" smtClean="0">
                  <a:latin typeface="Aharoni" pitchFamily="2" charset="-79"/>
                  <a:cs typeface="Aharoni" pitchFamily="2" charset="-79"/>
                </a:rPr>
                <a:t>VertexValues</a:t>
              </a:r>
              <a:endParaRPr lang="en-US" sz="1050" b="1" dirty="0">
                <a:latin typeface="Aharoni" pitchFamily="2" charset="-79"/>
                <a:cs typeface="Aharoni" pitchFamily="2" charset="-79"/>
              </a:endParaRPr>
            </a:p>
          </p:txBody>
        </p:sp>
        <p:sp>
          <p:nvSpPr>
            <p:cNvPr id="138" name="TextBox 137"/>
            <p:cNvSpPr txBox="1"/>
            <p:nvPr/>
          </p:nvSpPr>
          <p:spPr>
            <a:xfrm rot="5400000">
              <a:off x="7678456" y="2709355"/>
              <a:ext cx="967478" cy="276800"/>
            </a:xfrm>
            <a:prstGeom prst="rect">
              <a:avLst/>
            </a:prstGeom>
            <a:noFill/>
            <a:effectLst/>
          </p:spPr>
          <p:txBody>
            <a:bodyPr wrap="square" rtlCol="0">
              <a:spAutoFit/>
            </a:bodyPr>
            <a:lstStyle/>
            <a:p>
              <a:pPr algn="ctr"/>
              <a:r>
                <a:rPr lang="en-US" sz="1050" b="1" dirty="0" err="1" smtClean="0">
                  <a:latin typeface="Aharoni" pitchFamily="2" charset="-79"/>
                  <a:cs typeface="Aharoni" pitchFamily="2" charset="-79"/>
                </a:rPr>
                <a:t>EdgeValue</a:t>
              </a:r>
              <a:endParaRPr lang="en-US" sz="1050" b="1" dirty="0">
                <a:latin typeface="Aharoni" pitchFamily="2" charset="-79"/>
                <a:cs typeface="Aharoni" pitchFamily="2" charset="-79"/>
              </a:endParaRPr>
            </a:p>
          </p:txBody>
        </p:sp>
        <p:sp>
          <p:nvSpPr>
            <p:cNvPr id="139" name="TextBox 138"/>
            <p:cNvSpPr txBox="1"/>
            <p:nvPr/>
          </p:nvSpPr>
          <p:spPr>
            <a:xfrm rot="5400000">
              <a:off x="8004141" y="2759670"/>
              <a:ext cx="1059757" cy="285188"/>
            </a:xfrm>
            <a:prstGeom prst="rect">
              <a:avLst/>
            </a:prstGeom>
            <a:noFill/>
            <a:effectLst/>
          </p:spPr>
          <p:txBody>
            <a:bodyPr wrap="square" rtlCol="0">
              <a:spAutoFit/>
            </a:bodyPr>
            <a:lstStyle/>
            <a:p>
              <a:r>
                <a:rPr lang="en-US" sz="1050" b="1" dirty="0" err="1" smtClean="0">
                  <a:latin typeface="Aharoni" pitchFamily="2" charset="-79"/>
                  <a:cs typeface="Aharoni" pitchFamily="2" charset="-79"/>
                </a:rPr>
                <a:t>DestIndex</a:t>
              </a:r>
              <a:endParaRPr lang="en-US" sz="1050" b="1" dirty="0">
                <a:latin typeface="Aharoni" pitchFamily="2" charset="-79"/>
                <a:cs typeface="Aharoni" pitchFamily="2" charset="-79"/>
              </a:endParaRPr>
            </a:p>
          </p:txBody>
        </p:sp>
        <p:sp>
          <p:nvSpPr>
            <p:cNvPr id="140" name="TextBox 139"/>
            <p:cNvSpPr txBox="1"/>
            <p:nvPr/>
          </p:nvSpPr>
          <p:spPr>
            <a:xfrm rot="5400000">
              <a:off x="7322514" y="2826492"/>
              <a:ext cx="955559" cy="285188"/>
            </a:xfrm>
            <a:prstGeom prst="rect">
              <a:avLst/>
            </a:prstGeom>
            <a:noFill/>
            <a:effectLst/>
          </p:spPr>
          <p:txBody>
            <a:bodyPr wrap="square" rtlCol="0">
              <a:spAutoFit/>
            </a:bodyPr>
            <a:lstStyle/>
            <a:p>
              <a:r>
                <a:rPr lang="en-US" sz="1050" b="1" dirty="0" err="1" smtClean="0">
                  <a:latin typeface="Aharoni" pitchFamily="2" charset="-79"/>
                  <a:cs typeface="Aharoni" pitchFamily="2" charset="-79"/>
                </a:rPr>
                <a:t>SrcValue</a:t>
              </a:r>
              <a:endParaRPr lang="en-US" sz="1050" b="1" dirty="0">
                <a:latin typeface="Aharoni" pitchFamily="2" charset="-79"/>
                <a:cs typeface="Aharoni" pitchFamily="2" charset="-79"/>
              </a:endParaRPr>
            </a:p>
          </p:txBody>
        </p:sp>
        <p:sp>
          <p:nvSpPr>
            <p:cNvPr id="141" name="TextBox 140"/>
            <p:cNvSpPr txBox="1"/>
            <p:nvPr/>
          </p:nvSpPr>
          <p:spPr>
            <a:xfrm rot="5400000">
              <a:off x="6251973" y="2789020"/>
              <a:ext cx="910231" cy="285188"/>
            </a:xfrm>
            <a:prstGeom prst="rect">
              <a:avLst/>
            </a:prstGeom>
            <a:noFill/>
            <a:effectLst/>
          </p:spPr>
          <p:txBody>
            <a:bodyPr wrap="square" rtlCol="0">
              <a:spAutoFit/>
            </a:bodyPr>
            <a:lstStyle/>
            <a:p>
              <a:r>
                <a:rPr lang="en-US" sz="1050" b="1" dirty="0" err="1" smtClean="0">
                  <a:latin typeface="Aharoni" pitchFamily="2" charset="-79"/>
                  <a:cs typeface="Aharoni" pitchFamily="2" charset="-79"/>
                </a:rPr>
                <a:t>SrcIndex</a:t>
              </a:r>
              <a:endParaRPr lang="en-US" sz="1050" b="1" dirty="0">
                <a:latin typeface="Aharoni" pitchFamily="2" charset="-79"/>
                <a:cs typeface="Aharoni" pitchFamily="2" charset="-79"/>
              </a:endParaRPr>
            </a:p>
          </p:txBody>
        </p:sp>
        <p:sp>
          <p:nvSpPr>
            <p:cNvPr id="142" name="Rectangle 141"/>
            <p:cNvSpPr/>
            <p:nvPr/>
          </p:nvSpPr>
          <p:spPr>
            <a:xfrm>
              <a:off x="4262151" y="3300981"/>
              <a:ext cx="357188" cy="348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0</a:t>
              </a:r>
              <a:endParaRPr lang="en-US" sz="1000" b="1" dirty="0">
                <a:latin typeface="Aharoni" pitchFamily="2" charset="-79"/>
                <a:cs typeface="Aharoni" pitchFamily="2" charset="-79"/>
              </a:endParaRPr>
            </a:p>
          </p:txBody>
        </p:sp>
        <p:sp>
          <p:nvSpPr>
            <p:cNvPr id="143" name="Rectangle 142"/>
            <p:cNvSpPr/>
            <p:nvPr/>
          </p:nvSpPr>
          <p:spPr>
            <a:xfrm>
              <a:off x="4259276" y="3996845"/>
              <a:ext cx="357188" cy="348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7</a:t>
              </a:r>
              <a:endParaRPr lang="en-US" sz="1000" b="1" dirty="0">
                <a:latin typeface="Aharoni" pitchFamily="2" charset="-79"/>
                <a:cs typeface="Aharoni" pitchFamily="2" charset="-79"/>
              </a:endParaRPr>
            </a:p>
          </p:txBody>
        </p:sp>
        <p:sp>
          <p:nvSpPr>
            <p:cNvPr id="144" name="Rectangle 143"/>
            <p:cNvSpPr/>
            <p:nvPr/>
          </p:nvSpPr>
          <p:spPr>
            <a:xfrm>
              <a:off x="4260714" y="4341902"/>
              <a:ext cx="357188" cy="348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8</a:t>
              </a:r>
              <a:endParaRPr lang="en-US" sz="1000" b="1" dirty="0">
                <a:latin typeface="Aharoni" pitchFamily="2" charset="-79"/>
                <a:cs typeface="Aharoni" pitchFamily="2" charset="-79"/>
              </a:endParaRPr>
            </a:p>
          </p:txBody>
        </p:sp>
        <p:sp>
          <p:nvSpPr>
            <p:cNvPr id="145" name="Rectangle 144"/>
            <p:cNvSpPr/>
            <p:nvPr/>
          </p:nvSpPr>
          <p:spPr>
            <a:xfrm>
              <a:off x="4260714" y="4690245"/>
              <a:ext cx="357188" cy="348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9</a:t>
              </a:r>
              <a:endParaRPr lang="en-US" sz="1000" b="1" dirty="0">
                <a:latin typeface="Aharoni" pitchFamily="2" charset="-79"/>
                <a:cs typeface="Aharoni" pitchFamily="2" charset="-79"/>
              </a:endParaRPr>
            </a:p>
          </p:txBody>
        </p:sp>
        <p:sp>
          <p:nvSpPr>
            <p:cNvPr id="146" name="Rectangle 145"/>
            <p:cNvSpPr/>
            <p:nvPr/>
          </p:nvSpPr>
          <p:spPr>
            <a:xfrm>
              <a:off x="4259276" y="5035302"/>
              <a:ext cx="357188" cy="348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10</a:t>
              </a:r>
              <a:endParaRPr lang="en-US" sz="1000" b="1" dirty="0">
                <a:latin typeface="Aharoni" pitchFamily="2" charset="-79"/>
                <a:cs typeface="Aharoni" pitchFamily="2" charset="-79"/>
              </a:endParaRPr>
            </a:p>
          </p:txBody>
        </p:sp>
        <p:sp>
          <p:nvSpPr>
            <p:cNvPr id="147" name="Rectangle 146"/>
            <p:cNvSpPr/>
            <p:nvPr/>
          </p:nvSpPr>
          <p:spPr>
            <a:xfrm>
              <a:off x="4263589" y="3646038"/>
              <a:ext cx="357188" cy="348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1</a:t>
              </a:r>
              <a:endParaRPr lang="en-US" sz="1000" b="1" dirty="0">
                <a:latin typeface="Aharoni" pitchFamily="2" charset="-79"/>
                <a:cs typeface="Aharoni" pitchFamily="2" charset="-79"/>
              </a:endParaRPr>
            </a:p>
          </p:txBody>
        </p:sp>
        <p:sp>
          <p:nvSpPr>
            <p:cNvPr id="148" name="Rectangle 147"/>
            <p:cNvSpPr/>
            <p:nvPr/>
          </p:nvSpPr>
          <p:spPr>
            <a:xfrm>
              <a:off x="6887520" y="3287531"/>
              <a:ext cx="357188" cy="348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2</a:t>
              </a:r>
              <a:endParaRPr lang="en-US" sz="1000" b="1" dirty="0">
                <a:latin typeface="Aharoni" pitchFamily="2" charset="-79"/>
                <a:cs typeface="Aharoni" pitchFamily="2" charset="-79"/>
              </a:endParaRPr>
            </a:p>
          </p:txBody>
        </p:sp>
        <p:sp>
          <p:nvSpPr>
            <p:cNvPr id="149" name="Rectangle 148"/>
            <p:cNvSpPr/>
            <p:nvPr/>
          </p:nvSpPr>
          <p:spPr>
            <a:xfrm>
              <a:off x="6886082" y="3632588"/>
              <a:ext cx="357188" cy="348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3</a:t>
              </a:r>
              <a:endParaRPr lang="en-US" sz="1000" b="1" dirty="0">
                <a:latin typeface="Aharoni" pitchFamily="2" charset="-79"/>
                <a:cs typeface="Aharoni" pitchFamily="2" charset="-79"/>
              </a:endParaRPr>
            </a:p>
          </p:txBody>
        </p:sp>
        <p:sp>
          <p:nvSpPr>
            <p:cNvPr id="150" name="Rectangle 149"/>
            <p:cNvSpPr/>
            <p:nvPr/>
          </p:nvSpPr>
          <p:spPr>
            <a:xfrm>
              <a:off x="6887520" y="3980931"/>
              <a:ext cx="357188" cy="348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4</a:t>
              </a:r>
              <a:endParaRPr lang="en-US" sz="1000" b="1" dirty="0">
                <a:latin typeface="Aharoni" pitchFamily="2" charset="-79"/>
                <a:cs typeface="Aharoni" pitchFamily="2" charset="-79"/>
              </a:endParaRPr>
            </a:p>
          </p:txBody>
        </p:sp>
        <p:sp>
          <p:nvSpPr>
            <p:cNvPr id="151" name="Rectangle 150"/>
            <p:cNvSpPr/>
            <p:nvPr/>
          </p:nvSpPr>
          <p:spPr>
            <a:xfrm>
              <a:off x="6886082" y="4325988"/>
              <a:ext cx="357188" cy="348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5</a:t>
              </a:r>
              <a:endParaRPr lang="en-US" sz="1000" b="1" dirty="0">
                <a:latin typeface="Aharoni" pitchFamily="2" charset="-79"/>
                <a:cs typeface="Aharoni" pitchFamily="2" charset="-79"/>
              </a:endParaRPr>
            </a:p>
          </p:txBody>
        </p:sp>
        <p:sp>
          <p:nvSpPr>
            <p:cNvPr id="152" name="Rectangle 151"/>
            <p:cNvSpPr/>
            <p:nvPr/>
          </p:nvSpPr>
          <p:spPr>
            <a:xfrm>
              <a:off x="6884645" y="5013225"/>
              <a:ext cx="357188" cy="348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11</a:t>
              </a:r>
              <a:endParaRPr lang="en-US" sz="1000" b="1" dirty="0">
                <a:latin typeface="Aharoni" pitchFamily="2" charset="-79"/>
                <a:cs typeface="Aharoni" pitchFamily="2" charset="-79"/>
              </a:endParaRPr>
            </a:p>
          </p:txBody>
        </p:sp>
        <p:sp>
          <p:nvSpPr>
            <p:cNvPr id="153" name="Rectangle 152"/>
            <p:cNvSpPr/>
            <p:nvPr/>
          </p:nvSpPr>
          <p:spPr>
            <a:xfrm>
              <a:off x="6883207" y="5358282"/>
              <a:ext cx="357188" cy="348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12</a:t>
              </a:r>
              <a:endParaRPr lang="en-US" sz="1000" b="1" dirty="0">
                <a:latin typeface="Aharoni" pitchFamily="2" charset="-79"/>
                <a:cs typeface="Aharoni" pitchFamily="2" charset="-79"/>
              </a:endParaRPr>
            </a:p>
          </p:txBody>
        </p:sp>
        <p:sp>
          <p:nvSpPr>
            <p:cNvPr id="154" name="Rectangle 153"/>
            <p:cNvSpPr/>
            <p:nvPr/>
          </p:nvSpPr>
          <p:spPr>
            <a:xfrm>
              <a:off x="6881770" y="5700462"/>
              <a:ext cx="357188" cy="348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13</a:t>
              </a:r>
              <a:endParaRPr lang="en-US" sz="1000" b="1" dirty="0">
                <a:latin typeface="Aharoni" pitchFamily="2" charset="-79"/>
                <a:cs typeface="Aharoni" pitchFamily="2" charset="-79"/>
              </a:endParaRPr>
            </a:p>
          </p:txBody>
        </p:sp>
        <p:sp>
          <p:nvSpPr>
            <p:cNvPr id="155" name="Rectangle 154"/>
            <p:cNvSpPr/>
            <p:nvPr/>
          </p:nvSpPr>
          <p:spPr>
            <a:xfrm>
              <a:off x="6884644" y="4665292"/>
              <a:ext cx="352875" cy="348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6</a:t>
              </a:r>
              <a:endParaRPr lang="en-US" sz="1000" b="1" dirty="0">
                <a:latin typeface="Aharoni" pitchFamily="2" charset="-79"/>
                <a:cs typeface="Aharoni" pitchFamily="2" charset="-79"/>
              </a:endParaRPr>
            </a:p>
          </p:txBody>
        </p:sp>
        <p:sp>
          <p:nvSpPr>
            <p:cNvPr id="156" name="Rectangle 155"/>
            <p:cNvSpPr/>
            <p:nvPr/>
          </p:nvSpPr>
          <p:spPr>
            <a:xfrm>
              <a:off x="4746174" y="3341156"/>
              <a:ext cx="258977" cy="272897"/>
            </a:xfrm>
            <a:prstGeom prst="rect">
              <a:avLst/>
            </a:prstGeom>
          </p:spPr>
          <p:txBody>
            <a:bodyPr wrap="none">
              <a:spAutoFit/>
            </a:bodyPr>
            <a:lstStyle/>
            <a:p>
              <a:pPr algn="ctr"/>
              <a:r>
                <a:rPr lang="en-US" sz="1000" b="1" dirty="0" smtClean="0">
                  <a:latin typeface="Aharoni" pitchFamily="2" charset="-79"/>
                  <a:cs typeface="Aharoni" pitchFamily="2" charset="-79"/>
                </a:rPr>
                <a:t>0</a:t>
              </a:r>
              <a:endParaRPr lang="en-US" sz="1000" b="1" dirty="0">
                <a:latin typeface="Aharoni" pitchFamily="2" charset="-79"/>
                <a:cs typeface="Aharoni" pitchFamily="2" charset="-79"/>
              </a:endParaRPr>
            </a:p>
          </p:txBody>
        </p:sp>
        <p:sp>
          <p:nvSpPr>
            <p:cNvPr id="157" name="Rectangle 156"/>
            <p:cNvSpPr/>
            <p:nvPr/>
          </p:nvSpPr>
          <p:spPr>
            <a:xfrm>
              <a:off x="4746174" y="3687651"/>
              <a:ext cx="258977" cy="272897"/>
            </a:xfrm>
            <a:prstGeom prst="rect">
              <a:avLst/>
            </a:prstGeom>
          </p:spPr>
          <p:txBody>
            <a:bodyPr wrap="none">
              <a:spAutoFit/>
            </a:bodyPr>
            <a:lstStyle/>
            <a:p>
              <a:pPr algn="ctr"/>
              <a:r>
                <a:rPr lang="en-US" sz="1000" b="1" dirty="0" smtClean="0">
                  <a:latin typeface="Aharoni" pitchFamily="2" charset="-79"/>
                  <a:cs typeface="Aharoni" pitchFamily="2" charset="-79"/>
                </a:rPr>
                <a:t>1</a:t>
              </a:r>
              <a:endParaRPr lang="en-US" sz="1000" b="1" dirty="0">
                <a:latin typeface="Aharoni" pitchFamily="2" charset="-79"/>
                <a:cs typeface="Aharoni" pitchFamily="2" charset="-79"/>
              </a:endParaRPr>
            </a:p>
          </p:txBody>
        </p:sp>
        <p:sp>
          <p:nvSpPr>
            <p:cNvPr id="158" name="Rectangle 157"/>
            <p:cNvSpPr/>
            <p:nvPr/>
          </p:nvSpPr>
          <p:spPr>
            <a:xfrm>
              <a:off x="4746174" y="4034146"/>
              <a:ext cx="258977" cy="272897"/>
            </a:xfrm>
            <a:prstGeom prst="rect">
              <a:avLst/>
            </a:prstGeom>
          </p:spPr>
          <p:txBody>
            <a:bodyPr wrap="none">
              <a:spAutoFit/>
            </a:bodyPr>
            <a:lstStyle/>
            <a:p>
              <a:pPr algn="ctr"/>
              <a:r>
                <a:rPr lang="en-US" sz="1000" b="1" dirty="0" smtClean="0">
                  <a:latin typeface="Aharoni" pitchFamily="2" charset="-79"/>
                  <a:cs typeface="Aharoni" pitchFamily="2" charset="-79"/>
                </a:rPr>
                <a:t>2</a:t>
              </a:r>
              <a:endParaRPr lang="en-US" sz="1000" b="1" dirty="0">
                <a:latin typeface="Aharoni" pitchFamily="2" charset="-79"/>
                <a:cs typeface="Aharoni" pitchFamily="2" charset="-79"/>
              </a:endParaRPr>
            </a:p>
          </p:txBody>
        </p:sp>
        <p:sp>
          <p:nvSpPr>
            <p:cNvPr id="159" name="Rectangle 158"/>
            <p:cNvSpPr/>
            <p:nvPr/>
          </p:nvSpPr>
          <p:spPr>
            <a:xfrm>
              <a:off x="4746174" y="4380641"/>
              <a:ext cx="258977" cy="272897"/>
            </a:xfrm>
            <a:prstGeom prst="rect">
              <a:avLst/>
            </a:prstGeom>
          </p:spPr>
          <p:txBody>
            <a:bodyPr wrap="none">
              <a:spAutoFit/>
            </a:bodyPr>
            <a:lstStyle/>
            <a:p>
              <a:pPr algn="ctr"/>
              <a:r>
                <a:rPr lang="en-US" sz="1000" b="1" dirty="0" smtClean="0">
                  <a:latin typeface="Aharoni" pitchFamily="2" charset="-79"/>
                  <a:cs typeface="Aharoni" pitchFamily="2" charset="-79"/>
                </a:rPr>
                <a:t>3</a:t>
              </a:r>
              <a:endParaRPr lang="en-US" sz="1000" b="1" dirty="0">
                <a:latin typeface="Aharoni" pitchFamily="2" charset="-79"/>
                <a:cs typeface="Aharoni" pitchFamily="2" charset="-79"/>
              </a:endParaRPr>
            </a:p>
          </p:txBody>
        </p:sp>
        <p:sp>
          <p:nvSpPr>
            <p:cNvPr id="160" name="Rectangle 159"/>
            <p:cNvSpPr/>
            <p:nvPr/>
          </p:nvSpPr>
          <p:spPr>
            <a:xfrm>
              <a:off x="4746174" y="4727136"/>
              <a:ext cx="258977" cy="272897"/>
            </a:xfrm>
            <a:prstGeom prst="rect">
              <a:avLst/>
            </a:prstGeom>
          </p:spPr>
          <p:txBody>
            <a:bodyPr wrap="none">
              <a:spAutoFit/>
            </a:bodyPr>
            <a:lstStyle/>
            <a:p>
              <a:pPr algn="ctr"/>
              <a:r>
                <a:rPr lang="en-US" sz="1000" b="1" dirty="0" smtClean="0">
                  <a:latin typeface="Aharoni" pitchFamily="2" charset="-79"/>
                  <a:cs typeface="Aharoni" pitchFamily="2" charset="-79"/>
                </a:rPr>
                <a:t>4</a:t>
              </a:r>
              <a:endParaRPr lang="en-US" sz="1000" b="1" dirty="0">
                <a:latin typeface="Aharoni" pitchFamily="2" charset="-79"/>
                <a:cs typeface="Aharoni" pitchFamily="2" charset="-79"/>
              </a:endParaRPr>
            </a:p>
          </p:txBody>
        </p:sp>
        <p:sp>
          <p:nvSpPr>
            <p:cNvPr id="161" name="Rectangle 160"/>
            <p:cNvSpPr/>
            <p:nvPr/>
          </p:nvSpPr>
          <p:spPr>
            <a:xfrm>
              <a:off x="4746174" y="5073631"/>
              <a:ext cx="258977" cy="272897"/>
            </a:xfrm>
            <a:prstGeom prst="rect">
              <a:avLst/>
            </a:prstGeom>
          </p:spPr>
          <p:txBody>
            <a:bodyPr wrap="none">
              <a:spAutoFit/>
            </a:bodyPr>
            <a:lstStyle/>
            <a:p>
              <a:pPr algn="ctr"/>
              <a:r>
                <a:rPr lang="en-US" sz="1000" b="1" dirty="0" smtClean="0">
                  <a:latin typeface="Aharoni" pitchFamily="2" charset="-79"/>
                  <a:cs typeface="Aharoni" pitchFamily="2" charset="-79"/>
                </a:rPr>
                <a:t>5</a:t>
              </a:r>
              <a:endParaRPr lang="en-US" sz="1000" b="1" dirty="0">
                <a:latin typeface="Aharoni" pitchFamily="2" charset="-79"/>
                <a:cs typeface="Aharoni" pitchFamily="2" charset="-79"/>
              </a:endParaRPr>
            </a:p>
          </p:txBody>
        </p:sp>
        <p:sp>
          <p:nvSpPr>
            <p:cNvPr id="162" name="Rectangle 161"/>
            <p:cNvSpPr/>
            <p:nvPr/>
          </p:nvSpPr>
          <p:spPr>
            <a:xfrm>
              <a:off x="4746174" y="5420124"/>
              <a:ext cx="258977" cy="272897"/>
            </a:xfrm>
            <a:prstGeom prst="rect">
              <a:avLst/>
            </a:prstGeom>
          </p:spPr>
          <p:txBody>
            <a:bodyPr wrap="none">
              <a:spAutoFit/>
            </a:bodyPr>
            <a:lstStyle/>
            <a:p>
              <a:pPr algn="ctr"/>
              <a:r>
                <a:rPr lang="en-US" sz="1000" b="1" dirty="0" smtClean="0">
                  <a:latin typeface="Aharoni" pitchFamily="2" charset="-79"/>
                  <a:cs typeface="Aharoni" pitchFamily="2" charset="-79"/>
                </a:rPr>
                <a:t>6</a:t>
              </a:r>
              <a:endParaRPr lang="en-US" sz="1000" b="1" dirty="0">
                <a:latin typeface="Aharoni" pitchFamily="2" charset="-79"/>
                <a:cs typeface="Aharoni" pitchFamily="2" charset="-79"/>
              </a:endParaRPr>
            </a:p>
          </p:txBody>
        </p:sp>
        <p:sp>
          <p:nvSpPr>
            <p:cNvPr id="163" name="Rectangle 162"/>
            <p:cNvSpPr/>
            <p:nvPr/>
          </p:nvSpPr>
          <p:spPr>
            <a:xfrm>
              <a:off x="7368668" y="3333045"/>
              <a:ext cx="258977" cy="272897"/>
            </a:xfrm>
            <a:prstGeom prst="rect">
              <a:avLst/>
            </a:prstGeom>
          </p:spPr>
          <p:txBody>
            <a:bodyPr wrap="none">
              <a:spAutoFit/>
            </a:bodyPr>
            <a:lstStyle/>
            <a:p>
              <a:pPr algn="ctr"/>
              <a:r>
                <a:rPr lang="en-US" sz="1000" b="1" dirty="0" smtClean="0">
                  <a:latin typeface="Aharoni" pitchFamily="2" charset="-79"/>
                  <a:cs typeface="Aharoni" pitchFamily="2" charset="-79"/>
                </a:rPr>
                <a:t>7</a:t>
              </a:r>
              <a:endParaRPr lang="en-US" sz="1000" b="1" dirty="0">
                <a:latin typeface="Aharoni" pitchFamily="2" charset="-79"/>
                <a:cs typeface="Aharoni" pitchFamily="2" charset="-79"/>
              </a:endParaRPr>
            </a:p>
          </p:txBody>
        </p:sp>
        <p:sp>
          <p:nvSpPr>
            <p:cNvPr id="164" name="Rectangle 163"/>
            <p:cNvSpPr/>
            <p:nvPr/>
          </p:nvSpPr>
          <p:spPr>
            <a:xfrm>
              <a:off x="7368668" y="3679541"/>
              <a:ext cx="258977" cy="272897"/>
            </a:xfrm>
            <a:prstGeom prst="rect">
              <a:avLst/>
            </a:prstGeom>
          </p:spPr>
          <p:txBody>
            <a:bodyPr wrap="none">
              <a:spAutoFit/>
            </a:bodyPr>
            <a:lstStyle/>
            <a:p>
              <a:pPr algn="ctr"/>
              <a:r>
                <a:rPr lang="en-US" sz="1000" b="1" dirty="0" smtClean="0">
                  <a:latin typeface="Aharoni" pitchFamily="2" charset="-79"/>
                  <a:cs typeface="Aharoni" pitchFamily="2" charset="-79"/>
                </a:rPr>
                <a:t>8</a:t>
              </a:r>
              <a:endParaRPr lang="en-US" sz="1000" b="1" dirty="0">
                <a:latin typeface="Aharoni" pitchFamily="2" charset="-79"/>
                <a:cs typeface="Aharoni" pitchFamily="2" charset="-79"/>
              </a:endParaRPr>
            </a:p>
          </p:txBody>
        </p:sp>
        <p:sp>
          <p:nvSpPr>
            <p:cNvPr id="165" name="Rectangle 164"/>
            <p:cNvSpPr/>
            <p:nvPr/>
          </p:nvSpPr>
          <p:spPr>
            <a:xfrm>
              <a:off x="7368668" y="4026036"/>
              <a:ext cx="258977" cy="272897"/>
            </a:xfrm>
            <a:prstGeom prst="rect">
              <a:avLst/>
            </a:prstGeom>
          </p:spPr>
          <p:txBody>
            <a:bodyPr wrap="none">
              <a:spAutoFit/>
            </a:bodyPr>
            <a:lstStyle/>
            <a:p>
              <a:pPr algn="ctr"/>
              <a:r>
                <a:rPr lang="en-US" sz="1000" b="1" dirty="0" smtClean="0">
                  <a:latin typeface="Aharoni" pitchFamily="2" charset="-79"/>
                  <a:cs typeface="Aharoni" pitchFamily="2" charset="-79"/>
                </a:rPr>
                <a:t>9</a:t>
              </a:r>
              <a:endParaRPr lang="en-US" sz="1000" b="1" dirty="0">
                <a:latin typeface="Aharoni" pitchFamily="2" charset="-79"/>
                <a:cs typeface="Aharoni" pitchFamily="2" charset="-79"/>
              </a:endParaRPr>
            </a:p>
          </p:txBody>
        </p:sp>
        <p:sp>
          <p:nvSpPr>
            <p:cNvPr id="166" name="Rectangle 165"/>
            <p:cNvSpPr/>
            <p:nvPr/>
          </p:nvSpPr>
          <p:spPr>
            <a:xfrm>
              <a:off x="7344226" y="4365341"/>
              <a:ext cx="316642" cy="272897"/>
            </a:xfrm>
            <a:prstGeom prst="rect">
              <a:avLst/>
            </a:prstGeom>
          </p:spPr>
          <p:txBody>
            <a:bodyPr wrap="none">
              <a:spAutoFit/>
            </a:bodyPr>
            <a:lstStyle/>
            <a:p>
              <a:pPr algn="ctr"/>
              <a:r>
                <a:rPr lang="en-US" sz="1000" b="1" dirty="0" smtClean="0">
                  <a:latin typeface="Aharoni" pitchFamily="2" charset="-79"/>
                  <a:cs typeface="Aharoni" pitchFamily="2" charset="-79"/>
                </a:rPr>
                <a:t>10</a:t>
              </a:r>
              <a:endParaRPr lang="en-US" sz="1000" b="1" dirty="0">
                <a:latin typeface="Aharoni" pitchFamily="2" charset="-79"/>
                <a:cs typeface="Aharoni" pitchFamily="2" charset="-79"/>
              </a:endParaRPr>
            </a:p>
          </p:txBody>
        </p:sp>
        <p:sp>
          <p:nvSpPr>
            <p:cNvPr id="167" name="Rectangle 166"/>
            <p:cNvSpPr/>
            <p:nvPr/>
          </p:nvSpPr>
          <p:spPr>
            <a:xfrm>
              <a:off x="7344226" y="4711836"/>
              <a:ext cx="316642" cy="272897"/>
            </a:xfrm>
            <a:prstGeom prst="rect">
              <a:avLst/>
            </a:prstGeom>
          </p:spPr>
          <p:txBody>
            <a:bodyPr wrap="none">
              <a:spAutoFit/>
            </a:bodyPr>
            <a:lstStyle/>
            <a:p>
              <a:pPr algn="ctr"/>
              <a:r>
                <a:rPr lang="en-US" sz="1000" b="1" dirty="0" smtClean="0">
                  <a:latin typeface="Aharoni" pitchFamily="2" charset="-79"/>
                  <a:cs typeface="Aharoni" pitchFamily="2" charset="-79"/>
                </a:rPr>
                <a:t>11</a:t>
              </a:r>
              <a:endParaRPr lang="en-US" sz="1000" b="1" dirty="0">
                <a:latin typeface="Aharoni" pitchFamily="2" charset="-79"/>
                <a:cs typeface="Aharoni" pitchFamily="2" charset="-79"/>
              </a:endParaRPr>
            </a:p>
          </p:txBody>
        </p:sp>
        <p:sp>
          <p:nvSpPr>
            <p:cNvPr id="168" name="Rectangle 167"/>
            <p:cNvSpPr/>
            <p:nvPr/>
          </p:nvSpPr>
          <p:spPr>
            <a:xfrm>
              <a:off x="7344226" y="5058331"/>
              <a:ext cx="316642" cy="272897"/>
            </a:xfrm>
            <a:prstGeom prst="rect">
              <a:avLst/>
            </a:prstGeom>
          </p:spPr>
          <p:txBody>
            <a:bodyPr wrap="none">
              <a:spAutoFit/>
            </a:bodyPr>
            <a:lstStyle/>
            <a:p>
              <a:pPr algn="ctr"/>
              <a:r>
                <a:rPr lang="en-US" sz="1000" b="1" dirty="0" smtClean="0">
                  <a:latin typeface="Aharoni" pitchFamily="2" charset="-79"/>
                  <a:cs typeface="Aharoni" pitchFamily="2" charset="-79"/>
                </a:rPr>
                <a:t>12</a:t>
              </a:r>
              <a:endParaRPr lang="en-US" sz="1000" b="1" dirty="0">
                <a:latin typeface="Aharoni" pitchFamily="2" charset="-79"/>
                <a:cs typeface="Aharoni" pitchFamily="2" charset="-79"/>
              </a:endParaRPr>
            </a:p>
          </p:txBody>
        </p:sp>
        <p:sp>
          <p:nvSpPr>
            <p:cNvPr id="169" name="Rectangle 168"/>
            <p:cNvSpPr/>
            <p:nvPr/>
          </p:nvSpPr>
          <p:spPr>
            <a:xfrm>
              <a:off x="7344226" y="5404824"/>
              <a:ext cx="316642" cy="272897"/>
            </a:xfrm>
            <a:prstGeom prst="rect">
              <a:avLst/>
            </a:prstGeom>
          </p:spPr>
          <p:txBody>
            <a:bodyPr wrap="none">
              <a:spAutoFit/>
            </a:bodyPr>
            <a:lstStyle/>
            <a:p>
              <a:pPr algn="ctr"/>
              <a:r>
                <a:rPr lang="en-US" sz="1000" b="1" dirty="0" smtClean="0">
                  <a:latin typeface="Aharoni" pitchFamily="2" charset="-79"/>
                  <a:cs typeface="Aharoni" pitchFamily="2" charset="-79"/>
                </a:rPr>
                <a:t>13</a:t>
              </a:r>
              <a:endParaRPr lang="en-US" sz="1000" b="1" dirty="0">
                <a:latin typeface="Aharoni" pitchFamily="2" charset="-79"/>
                <a:cs typeface="Aharoni" pitchFamily="2" charset="-79"/>
              </a:endParaRPr>
            </a:p>
          </p:txBody>
        </p:sp>
        <p:sp>
          <p:nvSpPr>
            <p:cNvPr id="170" name="TextBox 169"/>
            <p:cNvSpPr txBox="1"/>
            <p:nvPr/>
          </p:nvSpPr>
          <p:spPr>
            <a:xfrm rot="5400000">
              <a:off x="4064638" y="2813304"/>
              <a:ext cx="778911" cy="276800"/>
            </a:xfrm>
            <a:prstGeom prst="rect">
              <a:avLst/>
            </a:prstGeom>
            <a:noFill/>
            <a:effectLst/>
          </p:spPr>
          <p:txBody>
            <a:bodyPr wrap="square" rtlCol="0">
              <a:spAutoFit/>
            </a:bodyPr>
            <a:lstStyle/>
            <a:p>
              <a:r>
                <a:rPr lang="en-US" sz="1050" b="1" dirty="0" err="1" smtClean="0">
                  <a:latin typeface="Aharoni" pitchFamily="2" charset="-79"/>
                  <a:cs typeface="Aharoni" pitchFamily="2" charset="-79"/>
                </a:rPr>
                <a:t>Mapper</a:t>
              </a:r>
              <a:endParaRPr lang="en-US" sz="1050" b="1" dirty="0">
                <a:latin typeface="Aharoni" pitchFamily="2" charset="-79"/>
                <a:cs typeface="Aharoni" pitchFamily="2" charset="-79"/>
              </a:endParaRPr>
            </a:p>
          </p:txBody>
        </p:sp>
        <p:sp>
          <p:nvSpPr>
            <p:cNvPr id="171" name="TextBox 170"/>
            <p:cNvSpPr txBox="1"/>
            <p:nvPr/>
          </p:nvSpPr>
          <p:spPr>
            <a:xfrm rot="5400000">
              <a:off x="6685696" y="2810948"/>
              <a:ext cx="778911" cy="276800"/>
            </a:xfrm>
            <a:prstGeom prst="rect">
              <a:avLst/>
            </a:prstGeom>
            <a:noFill/>
            <a:effectLst/>
          </p:spPr>
          <p:txBody>
            <a:bodyPr wrap="square" rtlCol="0">
              <a:spAutoFit/>
            </a:bodyPr>
            <a:lstStyle/>
            <a:p>
              <a:r>
                <a:rPr lang="en-US" sz="1050" b="1" dirty="0" err="1" smtClean="0">
                  <a:latin typeface="Aharoni" pitchFamily="2" charset="-79"/>
                  <a:cs typeface="Aharoni" pitchFamily="2" charset="-79"/>
                </a:rPr>
                <a:t>Mapper</a:t>
              </a:r>
              <a:endParaRPr lang="en-US" sz="1050" b="1" dirty="0">
                <a:latin typeface="Aharoni" pitchFamily="2" charset="-79"/>
                <a:cs typeface="Aharoni" pitchFamily="2" charset="-79"/>
              </a:endParaRPr>
            </a:p>
          </p:txBody>
        </p:sp>
        <p:sp>
          <p:nvSpPr>
            <p:cNvPr id="172" name="TextBox 171"/>
            <p:cNvSpPr txBox="1"/>
            <p:nvPr/>
          </p:nvSpPr>
          <p:spPr>
            <a:xfrm>
              <a:off x="3951107" y="2130583"/>
              <a:ext cx="590550" cy="289953"/>
            </a:xfrm>
            <a:prstGeom prst="rect">
              <a:avLst/>
            </a:prstGeom>
            <a:noFill/>
          </p:spPr>
          <p:txBody>
            <a:bodyPr wrap="square" rtlCol="0">
              <a:spAutoFit/>
            </a:bodyPr>
            <a:lstStyle/>
            <a:p>
              <a:pPr algn="ctr"/>
              <a:r>
                <a:rPr lang="en-US" sz="1050" b="1" i="1" dirty="0" smtClean="0">
                  <a:latin typeface="Aharoni" pitchFamily="2" charset="-79"/>
                  <a:cs typeface="Aharoni" pitchFamily="2" charset="-79"/>
                </a:rPr>
                <a:t>CW</a:t>
              </a:r>
              <a:r>
                <a:rPr lang="en-US" sz="1050" b="1" i="1" baseline="-25000" dirty="0" smtClean="0">
                  <a:latin typeface="Aharoni" pitchFamily="2" charset="-79"/>
                  <a:cs typeface="Aharoni" pitchFamily="2" charset="-79"/>
                </a:rPr>
                <a:t>0</a:t>
              </a:r>
              <a:endParaRPr lang="en-US" sz="1050" b="1" i="1" dirty="0">
                <a:latin typeface="Aharoni" pitchFamily="2" charset="-79"/>
                <a:cs typeface="Aharoni" pitchFamily="2" charset="-79"/>
              </a:endParaRPr>
            </a:p>
          </p:txBody>
        </p:sp>
        <p:sp>
          <p:nvSpPr>
            <p:cNvPr id="173" name="TextBox 172"/>
            <p:cNvSpPr txBox="1"/>
            <p:nvPr/>
          </p:nvSpPr>
          <p:spPr>
            <a:xfrm>
              <a:off x="6606668" y="2113846"/>
              <a:ext cx="590550" cy="289953"/>
            </a:xfrm>
            <a:prstGeom prst="rect">
              <a:avLst/>
            </a:prstGeom>
            <a:noFill/>
          </p:spPr>
          <p:txBody>
            <a:bodyPr wrap="square" rtlCol="0">
              <a:spAutoFit/>
            </a:bodyPr>
            <a:lstStyle/>
            <a:p>
              <a:pPr algn="ctr"/>
              <a:r>
                <a:rPr lang="en-US" sz="1050" b="1" i="1" dirty="0" smtClean="0">
                  <a:latin typeface="Aharoni" pitchFamily="2" charset="-79"/>
                  <a:cs typeface="Aharoni" pitchFamily="2" charset="-79"/>
                </a:rPr>
                <a:t>CW</a:t>
              </a:r>
              <a:r>
                <a:rPr lang="en-US" sz="1050" b="1" i="1" baseline="-25000" dirty="0" smtClean="0">
                  <a:latin typeface="Aharoni" pitchFamily="2" charset="-79"/>
                  <a:cs typeface="Aharoni" pitchFamily="2" charset="-79"/>
                </a:rPr>
                <a:t>1</a:t>
              </a:r>
              <a:endParaRPr lang="en-US" sz="1050" b="1" i="1" dirty="0">
                <a:latin typeface="Aharoni" pitchFamily="2" charset="-79"/>
                <a:cs typeface="Aharoni" pitchFamily="2" charset="-79"/>
              </a:endParaRPr>
            </a:p>
          </p:txBody>
        </p:sp>
      </p:grpSp>
      <p:pic>
        <p:nvPicPr>
          <p:cNvPr id="175" name="Picture 2" descr="C:\Users\Farzad\Dropbox\CuSha_slides\SoCalPLS_slides\CuSha-logo.png"/>
          <p:cNvPicPr>
            <a:picLocks noChangeAspect="1" noChangeArrowheads="1"/>
          </p:cNvPicPr>
          <p:nvPr/>
        </p:nvPicPr>
        <p:blipFill>
          <a:blip r:embed="rId2"/>
          <a:srcRect/>
          <a:stretch>
            <a:fillRect/>
          </a:stretch>
        </p:blipFill>
        <p:spPr bwMode="auto">
          <a:xfrm>
            <a:off x="7696200" y="228600"/>
            <a:ext cx="1104900" cy="270198"/>
          </a:xfrm>
          <a:prstGeom prst="rect">
            <a:avLst/>
          </a:prstGeom>
          <a:noFill/>
        </p:spPr>
      </p:pic>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Rectangle 76"/>
          <p:cNvSpPr/>
          <p:nvPr/>
        </p:nvSpPr>
        <p:spPr>
          <a:xfrm rot="10800000">
            <a:off x="5996883" y="4654679"/>
            <a:ext cx="388705" cy="1697246"/>
          </a:xfrm>
          <a:prstGeom prst="rect">
            <a:avLst/>
          </a:prstGeom>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vert" rtlCol="0" anchor="ctr"/>
          <a:lstStyle/>
          <a:p>
            <a:pPr algn="ctr"/>
            <a:endParaRPr lang="en-US" sz="1050" dirty="0">
              <a:solidFill>
                <a:schemeClr val="tx1"/>
              </a:solidFill>
              <a:latin typeface="Aharoni" pitchFamily="2" charset="-79"/>
              <a:cs typeface="Aharoni" pitchFamily="2" charset="-79"/>
            </a:endParaRPr>
          </a:p>
        </p:txBody>
      </p:sp>
      <p:sp>
        <p:nvSpPr>
          <p:cNvPr id="63" name="Rectangle 62"/>
          <p:cNvSpPr/>
          <p:nvPr/>
        </p:nvSpPr>
        <p:spPr>
          <a:xfrm rot="10800000">
            <a:off x="4195623" y="4673780"/>
            <a:ext cx="388706" cy="1697247"/>
          </a:xfrm>
          <a:prstGeom prst="rect">
            <a:avLst/>
          </a:prstGeom>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vert" rtlCol="0" anchor="ctr"/>
          <a:lstStyle/>
          <a:p>
            <a:pPr algn="ctr"/>
            <a:endParaRPr lang="en-US" sz="1050" dirty="0">
              <a:solidFill>
                <a:schemeClr val="tx1"/>
              </a:solidFill>
              <a:latin typeface="Aharoni" pitchFamily="2" charset="-79"/>
              <a:cs typeface="Aharoni" pitchFamily="2" charset="-79"/>
            </a:endParaRPr>
          </a:p>
        </p:txBody>
      </p:sp>
      <p:sp>
        <p:nvSpPr>
          <p:cNvPr id="49" name="Rectangle 48"/>
          <p:cNvSpPr/>
          <p:nvPr/>
        </p:nvSpPr>
        <p:spPr>
          <a:xfrm rot="10800000">
            <a:off x="2397966" y="4662424"/>
            <a:ext cx="388706" cy="1697247"/>
          </a:xfrm>
          <a:prstGeom prst="rect">
            <a:avLst/>
          </a:prstGeom>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vert" rtlCol="0" anchor="ctr"/>
          <a:lstStyle/>
          <a:p>
            <a:pPr algn="ctr"/>
            <a:endParaRPr lang="en-US" sz="1050" dirty="0">
              <a:solidFill>
                <a:schemeClr val="tx1"/>
              </a:solidFill>
              <a:latin typeface="Aharoni" pitchFamily="2" charset="-79"/>
              <a:cs typeface="Aharoni" pitchFamily="2" charset="-79"/>
            </a:endParaRPr>
          </a:p>
        </p:txBody>
      </p:sp>
      <p:cxnSp>
        <p:nvCxnSpPr>
          <p:cNvPr id="5" name="Straight Connector 4"/>
          <p:cNvCxnSpPr/>
          <p:nvPr/>
        </p:nvCxnSpPr>
        <p:spPr>
          <a:xfrm>
            <a:off x="304800" y="609600"/>
            <a:ext cx="8534400" cy="1588"/>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571500"/>
            <a:ext cx="8534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04800" y="114300"/>
            <a:ext cx="8496300" cy="400110"/>
          </a:xfrm>
          <a:prstGeom prst="rect">
            <a:avLst/>
          </a:prstGeom>
          <a:noFill/>
        </p:spPr>
        <p:txBody>
          <a:bodyPr wrap="square" rtlCol="0">
            <a:spAutoFit/>
          </a:bodyPr>
          <a:lstStyle/>
          <a:p>
            <a:r>
              <a:rPr lang="en-US" sz="2000" dirty="0" smtClean="0">
                <a:latin typeface="Aharoni" pitchFamily="2" charset="-79"/>
                <a:cs typeface="Aharoni" pitchFamily="2" charset="-79"/>
              </a:rPr>
              <a:t>Graph Processing with CW</a:t>
            </a:r>
            <a:endParaRPr lang="en-US" sz="2000" dirty="0">
              <a:latin typeface="Aharoni" pitchFamily="2" charset="-79"/>
              <a:cs typeface="Aharoni" pitchFamily="2" charset="-79"/>
            </a:endParaRPr>
          </a:p>
        </p:txBody>
      </p:sp>
      <p:sp>
        <p:nvSpPr>
          <p:cNvPr id="6" name="TextBox 5"/>
          <p:cNvSpPr txBox="1"/>
          <p:nvPr/>
        </p:nvSpPr>
        <p:spPr>
          <a:xfrm>
            <a:off x="457200" y="800100"/>
            <a:ext cx="8343900" cy="1077218"/>
          </a:xfrm>
          <a:prstGeom prst="rect">
            <a:avLst/>
          </a:prstGeom>
          <a:noFill/>
        </p:spPr>
        <p:txBody>
          <a:bodyPr wrap="square" rtlCol="0">
            <a:spAutoFit/>
          </a:bodyPr>
          <a:lstStyle/>
          <a:p>
            <a:r>
              <a:rPr lang="en-US" sz="1600" dirty="0" smtClean="0">
                <a:latin typeface="Aharoni" pitchFamily="2" charset="-79"/>
                <a:cs typeface="Aharoni" pitchFamily="2" charset="-79"/>
              </a:rPr>
              <a:t> - Processing graph using </a:t>
            </a:r>
            <a:r>
              <a:rPr lang="en-US" sz="1600" dirty="0" smtClean="0">
                <a:solidFill>
                  <a:schemeClr val="accent3">
                    <a:lumMod val="75000"/>
                  </a:schemeClr>
                </a:solidFill>
                <a:latin typeface="Aharoni" pitchFamily="2" charset="-79"/>
                <a:cs typeface="Aharoni" pitchFamily="2" charset="-79"/>
              </a:rPr>
              <a:t>CW</a:t>
            </a:r>
            <a:r>
              <a:rPr lang="en-US" sz="1600" dirty="0" smtClean="0">
                <a:latin typeface="Aharoni" pitchFamily="2" charset="-79"/>
                <a:cs typeface="Aharoni" pitchFamily="2" charset="-79"/>
              </a:rPr>
              <a:t> happens </a:t>
            </a:r>
            <a:r>
              <a:rPr lang="en-US" sz="1600" dirty="0" smtClean="0">
                <a:solidFill>
                  <a:schemeClr val="accent4">
                    <a:lumMod val="50000"/>
                  </a:schemeClr>
                </a:solidFill>
                <a:latin typeface="Aharoni" pitchFamily="2" charset="-79"/>
                <a:cs typeface="Aharoni" pitchFamily="2" charset="-79"/>
              </a:rPr>
              <a:t>similar</a:t>
            </a:r>
            <a:r>
              <a:rPr lang="en-US" sz="1600" dirty="0" smtClean="0">
                <a:latin typeface="Aharoni" pitchFamily="2" charset="-79"/>
                <a:cs typeface="Aharoni" pitchFamily="2" charset="-79"/>
              </a:rPr>
              <a:t> to graph processing using </a:t>
            </a:r>
            <a:r>
              <a:rPr lang="en-US" sz="1600" dirty="0" smtClean="0">
                <a:solidFill>
                  <a:schemeClr val="accent1">
                    <a:lumMod val="75000"/>
                  </a:schemeClr>
                </a:solidFill>
                <a:latin typeface="Aharoni" pitchFamily="2" charset="-79"/>
                <a:cs typeface="Aharoni" pitchFamily="2" charset="-79"/>
              </a:rPr>
              <a:t>G-Shards</a:t>
            </a:r>
            <a:r>
              <a:rPr lang="en-US" sz="1600" dirty="0" smtClean="0">
                <a:latin typeface="Aharoni" pitchFamily="2" charset="-79"/>
                <a:cs typeface="Aharoni" pitchFamily="2" charset="-79"/>
              </a:rPr>
              <a:t>, except for the </a:t>
            </a:r>
            <a:r>
              <a:rPr lang="en-US" sz="1600" dirty="0" smtClean="0">
                <a:solidFill>
                  <a:schemeClr val="accent6">
                    <a:lumMod val="75000"/>
                  </a:schemeClr>
                </a:solidFill>
                <a:latin typeface="Aharoni" pitchFamily="2" charset="-79"/>
                <a:cs typeface="Aharoni" pitchFamily="2" charset="-79"/>
              </a:rPr>
              <a:t>fourth</a:t>
            </a:r>
            <a:r>
              <a:rPr lang="en-US" sz="1600" dirty="0" smtClean="0">
                <a:latin typeface="Aharoni" pitchFamily="2" charset="-79"/>
                <a:cs typeface="Aharoni" pitchFamily="2" charset="-79"/>
              </a:rPr>
              <a:t> step.</a:t>
            </a:r>
          </a:p>
          <a:p>
            <a:r>
              <a:rPr lang="en-US" sz="1600" i="1" dirty="0" smtClean="0">
                <a:latin typeface="Aharoni" pitchFamily="2" charset="-79"/>
                <a:cs typeface="Aharoni" pitchFamily="2" charset="-79"/>
              </a:rPr>
              <a:t> - </a:t>
            </a:r>
            <a:r>
              <a:rPr lang="en-US" sz="1600" dirty="0" smtClean="0">
                <a:latin typeface="Aharoni" pitchFamily="2" charset="-79"/>
                <a:cs typeface="Aharoni" pitchFamily="2" charset="-79"/>
              </a:rPr>
              <a:t>In the fourth step, threads are assigned to </a:t>
            </a:r>
            <a:r>
              <a:rPr lang="en-US" sz="1600" i="1" dirty="0" err="1" smtClean="0">
                <a:solidFill>
                  <a:schemeClr val="accent4">
                    <a:lumMod val="75000"/>
                  </a:schemeClr>
                </a:solidFill>
                <a:latin typeface="Aharoni" pitchFamily="2" charset="-79"/>
                <a:cs typeface="Aharoni" pitchFamily="2" charset="-79"/>
              </a:rPr>
              <a:t>SrcIndex</a:t>
            </a:r>
            <a:r>
              <a:rPr lang="en-US" sz="1600" dirty="0" smtClean="0">
                <a:latin typeface="Aharoni" pitchFamily="2" charset="-79"/>
                <a:cs typeface="Aharoni" pitchFamily="2" charset="-79"/>
              </a:rPr>
              <a:t> elements. Using </a:t>
            </a:r>
            <a:r>
              <a:rPr lang="en-US" sz="1600" i="1" dirty="0" err="1" smtClean="0">
                <a:solidFill>
                  <a:schemeClr val="accent5">
                    <a:lumMod val="75000"/>
                  </a:schemeClr>
                </a:solidFill>
                <a:latin typeface="Aharoni" pitchFamily="2" charset="-79"/>
                <a:cs typeface="Aharoni" pitchFamily="2" charset="-79"/>
              </a:rPr>
              <a:t>Mapper</a:t>
            </a:r>
            <a:r>
              <a:rPr lang="en-US" sz="1600" dirty="0" smtClean="0">
                <a:latin typeface="Aharoni" pitchFamily="2" charset="-79"/>
                <a:cs typeface="Aharoni" pitchFamily="2" charset="-79"/>
              </a:rPr>
              <a:t> array, threads update corresponding </a:t>
            </a:r>
            <a:r>
              <a:rPr lang="en-US" sz="1600" i="1" dirty="0" err="1" smtClean="0">
                <a:solidFill>
                  <a:schemeClr val="tx2">
                    <a:lumMod val="75000"/>
                  </a:schemeClr>
                </a:solidFill>
                <a:latin typeface="Aharoni" pitchFamily="2" charset="-79"/>
                <a:cs typeface="Aharoni" pitchFamily="2" charset="-79"/>
              </a:rPr>
              <a:t>SrcValue</a:t>
            </a:r>
            <a:r>
              <a:rPr lang="en-US" sz="1600" dirty="0" smtClean="0">
                <a:latin typeface="Aharoni" pitchFamily="2" charset="-79"/>
                <a:cs typeface="Aharoni" pitchFamily="2" charset="-79"/>
              </a:rPr>
              <a:t> elements.</a:t>
            </a:r>
            <a:endParaRPr lang="en-US" sz="1600" i="1" dirty="0" smtClean="0">
              <a:latin typeface="Aharoni" pitchFamily="2" charset="-79"/>
              <a:cs typeface="Aharoni" pitchFamily="2" charset="-79"/>
            </a:endParaRPr>
          </a:p>
        </p:txBody>
      </p:sp>
      <p:sp>
        <p:nvSpPr>
          <p:cNvPr id="9" name="Rectangle 8"/>
          <p:cNvSpPr/>
          <p:nvPr/>
        </p:nvSpPr>
        <p:spPr>
          <a:xfrm>
            <a:off x="1987893" y="2563317"/>
            <a:ext cx="5084329" cy="670041"/>
          </a:xfrm>
          <a:prstGeom prst="rect">
            <a:avLst/>
          </a:prstGeom>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100">
              <a:latin typeface="Aharoni" pitchFamily="2" charset="-79"/>
              <a:cs typeface="Aharoni" pitchFamily="2" charset="-79"/>
            </a:endParaRPr>
          </a:p>
        </p:txBody>
      </p:sp>
      <p:cxnSp>
        <p:nvCxnSpPr>
          <p:cNvPr id="11" name="Straight Connector 10"/>
          <p:cNvCxnSpPr/>
          <p:nvPr/>
        </p:nvCxnSpPr>
        <p:spPr>
          <a:xfrm rot="10800000" flipV="1">
            <a:off x="2187279" y="2760979"/>
            <a:ext cx="4818481" cy="12434"/>
          </a:xfrm>
          <a:prstGeom prst="line">
            <a:avLst/>
          </a:prstGeom>
          <a:ln w="28575">
            <a:prstDash val="dashDot"/>
          </a:ln>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rot="10800000">
            <a:off x="2240449" y="3017582"/>
            <a:ext cx="4765311" cy="22971"/>
          </a:xfrm>
          <a:prstGeom prst="line">
            <a:avLst/>
          </a:prstGeom>
          <a:ln w="28575">
            <a:prstDash val="dashDot"/>
          </a:ln>
        </p:spPr>
        <p:style>
          <a:lnRef idx="1">
            <a:schemeClr val="dk1"/>
          </a:lnRef>
          <a:fillRef idx="0">
            <a:schemeClr val="dk1"/>
          </a:fillRef>
          <a:effectRef idx="0">
            <a:schemeClr val="dk1"/>
          </a:effectRef>
          <a:fontRef idx="minor">
            <a:schemeClr val="tx1"/>
          </a:fontRef>
        </p:style>
      </p:cxnSp>
      <p:sp>
        <p:nvSpPr>
          <p:cNvPr id="13" name="TextBox 12"/>
          <p:cNvSpPr txBox="1"/>
          <p:nvPr/>
        </p:nvSpPr>
        <p:spPr>
          <a:xfrm>
            <a:off x="2120817" y="2587652"/>
            <a:ext cx="1076909" cy="246221"/>
          </a:xfrm>
          <a:prstGeom prst="rect">
            <a:avLst/>
          </a:prstGeom>
          <a:noFill/>
        </p:spPr>
        <p:txBody>
          <a:bodyPr wrap="square" rtlCol="0">
            <a:spAutoFit/>
          </a:bodyPr>
          <a:lstStyle/>
          <a:p>
            <a:r>
              <a:rPr lang="en-US" sz="1000" b="1" dirty="0" err="1" smtClean="0">
                <a:latin typeface="Aharoni" pitchFamily="2" charset="-79"/>
                <a:cs typeface="Aharoni" pitchFamily="2" charset="-79"/>
              </a:rPr>
              <a:t>SrcIndex</a:t>
            </a:r>
            <a:endParaRPr lang="en-US" sz="1000" b="1" dirty="0">
              <a:latin typeface="Aharoni" pitchFamily="2" charset="-79"/>
              <a:cs typeface="Aharoni" pitchFamily="2" charset="-79"/>
            </a:endParaRPr>
          </a:p>
        </p:txBody>
      </p:sp>
      <p:sp>
        <p:nvSpPr>
          <p:cNvPr id="14" name="Rectangle 13"/>
          <p:cNvSpPr/>
          <p:nvPr/>
        </p:nvSpPr>
        <p:spPr>
          <a:xfrm flipV="1">
            <a:off x="2744458" y="2646553"/>
            <a:ext cx="282635" cy="184320"/>
          </a:xfrm>
          <a:prstGeom prst="rect">
            <a:avLst/>
          </a:prstGeom>
          <a:solidFill>
            <a:schemeClr val="tx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050">
              <a:latin typeface="Aharoni" pitchFamily="2" charset="-79"/>
              <a:cs typeface="Aharoni" pitchFamily="2" charset="-79"/>
            </a:endParaRPr>
          </a:p>
        </p:txBody>
      </p:sp>
      <p:sp>
        <p:nvSpPr>
          <p:cNvPr id="15" name="TextBox 14"/>
          <p:cNvSpPr txBox="1"/>
          <p:nvPr/>
        </p:nvSpPr>
        <p:spPr>
          <a:xfrm>
            <a:off x="2173988" y="2838445"/>
            <a:ext cx="810201" cy="246221"/>
          </a:xfrm>
          <a:prstGeom prst="rect">
            <a:avLst/>
          </a:prstGeom>
          <a:noFill/>
        </p:spPr>
        <p:txBody>
          <a:bodyPr wrap="square" rtlCol="0">
            <a:spAutoFit/>
          </a:bodyPr>
          <a:lstStyle/>
          <a:p>
            <a:r>
              <a:rPr lang="en-US" sz="1000" b="1" dirty="0" err="1" smtClean="0">
                <a:latin typeface="Aharoni" pitchFamily="2" charset="-79"/>
                <a:cs typeface="Aharoni" pitchFamily="2" charset="-79"/>
              </a:rPr>
              <a:t>Mapper</a:t>
            </a:r>
            <a:endParaRPr lang="en-US" sz="1000" b="1" dirty="0">
              <a:latin typeface="Aharoni" pitchFamily="2" charset="-79"/>
              <a:cs typeface="Aharoni" pitchFamily="2" charset="-79"/>
            </a:endParaRPr>
          </a:p>
        </p:txBody>
      </p:sp>
      <p:sp>
        <p:nvSpPr>
          <p:cNvPr id="16" name="Rectangle 15"/>
          <p:cNvSpPr/>
          <p:nvPr/>
        </p:nvSpPr>
        <p:spPr>
          <a:xfrm flipV="1">
            <a:off x="3027094" y="2646553"/>
            <a:ext cx="282635" cy="184320"/>
          </a:xfrm>
          <a:prstGeom prst="rect">
            <a:avLst/>
          </a:prstGeom>
          <a:solidFill>
            <a:schemeClr val="tx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050">
              <a:latin typeface="Aharoni" pitchFamily="2" charset="-79"/>
              <a:cs typeface="Aharoni" pitchFamily="2" charset="-79"/>
            </a:endParaRPr>
          </a:p>
        </p:txBody>
      </p:sp>
      <p:sp>
        <p:nvSpPr>
          <p:cNvPr id="17" name="Rectangle 16"/>
          <p:cNvSpPr/>
          <p:nvPr/>
        </p:nvSpPr>
        <p:spPr>
          <a:xfrm flipV="1">
            <a:off x="2751181" y="2900766"/>
            <a:ext cx="282635" cy="184320"/>
          </a:xfrm>
          <a:prstGeom prst="rect">
            <a:avLst/>
          </a:prstGeom>
          <a:solidFill>
            <a:schemeClr val="tx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050">
              <a:latin typeface="Aharoni" pitchFamily="2" charset="-79"/>
              <a:cs typeface="Aharoni" pitchFamily="2" charset="-79"/>
            </a:endParaRPr>
          </a:p>
        </p:txBody>
      </p:sp>
      <p:sp>
        <p:nvSpPr>
          <p:cNvPr id="18" name="Rectangle 17"/>
          <p:cNvSpPr/>
          <p:nvPr/>
        </p:nvSpPr>
        <p:spPr>
          <a:xfrm flipV="1">
            <a:off x="3033816" y="2900766"/>
            <a:ext cx="282635" cy="184320"/>
          </a:xfrm>
          <a:prstGeom prst="rect">
            <a:avLst/>
          </a:prstGeom>
          <a:solidFill>
            <a:schemeClr val="tx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050">
              <a:latin typeface="Aharoni" pitchFamily="2" charset="-79"/>
              <a:cs typeface="Aharoni" pitchFamily="2" charset="-79"/>
            </a:endParaRPr>
          </a:p>
        </p:txBody>
      </p:sp>
      <p:sp>
        <p:nvSpPr>
          <p:cNvPr id="19" name="Rectangle 18"/>
          <p:cNvSpPr/>
          <p:nvPr/>
        </p:nvSpPr>
        <p:spPr>
          <a:xfrm flipV="1">
            <a:off x="3967505" y="2646553"/>
            <a:ext cx="282635" cy="184320"/>
          </a:xfrm>
          <a:prstGeom prst="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050">
              <a:latin typeface="Aharoni" pitchFamily="2" charset="-79"/>
              <a:cs typeface="Aharoni" pitchFamily="2" charset="-79"/>
            </a:endParaRPr>
          </a:p>
        </p:txBody>
      </p:sp>
      <p:sp>
        <p:nvSpPr>
          <p:cNvPr id="20" name="Rectangle 19"/>
          <p:cNvSpPr/>
          <p:nvPr/>
        </p:nvSpPr>
        <p:spPr>
          <a:xfrm flipV="1">
            <a:off x="4250141" y="2646553"/>
            <a:ext cx="282635" cy="184320"/>
          </a:xfrm>
          <a:prstGeom prst="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050">
              <a:latin typeface="Aharoni" pitchFamily="2" charset="-79"/>
              <a:cs typeface="Aharoni" pitchFamily="2" charset="-79"/>
            </a:endParaRPr>
          </a:p>
        </p:txBody>
      </p:sp>
      <p:sp>
        <p:nvSpPr>
          <p:cNvPr id="21" name="Rectangle 20"/>
          <p:cNvSpPr/>
          <p:nvPr/>
        </p:nvSpPr>
        <p:spPr>
          <a:xfrm flipV="1">
            <a:off x="3974228" y="2900766"/>
            <a:ext cx="282635" cy="184320"/>
          </a:xfrm>
          <a:prstGeom prst="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050">
              <a:latin typeface="Aharoni" pitchFamily="2" charset="-79"/>
              <a:cs typeface="Aharoni" pitchFamily="2" charset="-79"/>
            </a:endParaRPr>
          </a:p>
        </p:txBody>
      </p:sp>
      <p:sp>
        <p:nvSpPr>
          <p:cNvPr id="22" name="Rectangle 21"/>
          <p:cNvSpPr/>
          <p:nvPr/>
        </p:nvSpPr>
        <p:spPr>
          <a:xfrm flipV="1">
            <a:off x="4256863" y="2900766"/>
            <a:ext cx="282635" cy="184320"/>
          </a:xfrm>
          <a:prstGeom prst="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050">
              <a:latin typeface="Aharoni" pitchFamily="2" charset="-79"/>
              <a:cs typeface="Aharoni" pitchFamily="2" charset="-79"/>
            </a:endParaRPr>
          </a:p>
        </p:txBody>
      </p:sp>
      <p:sp>
        <p:nvSpPr>
          <p:cNvPr id="23" name="Rectangle 22"/>
          <p:cNvSpPr/>
          <p:nvPr/>
        </p:nvSpPr>
        <p:spPr>
          <a:xfrm flipV="1">
            <a:off x="3671426" y="2646553"/>
            <a:ext cx="282635" cy="184320"/>
          </a:xfrm>
          <a:prstGeom prst="rect">
            <a:avLst/>
          </a:prstGeom>
          <a:solidFill>
            <a:schemeClr val="tx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050">
              <a:latin typeface="Aharoni" pitchFamily="2" charset="-79"/>
              <a:cs typeface="Aharoni" pitchFamily="2" charset="-79"/>
            </a:endParaRPr>
          </a:p>
        </p:txBody>
      </p:sp>
      <p:sp>
        <p:nvSpPr>
          <p:cNvPr id="24" name="Rectangle 23"/>
          <p:cNvSpPr/>
          <p:nvPr/>
        </p:nvSpPr>
        <p:spPr>
          <a:xfrm flipV="1">
            <a:off x="3678148" y="2900766"/>
            <a:ext cx="282635" cy="184320"/>
          </a:xfrm>
          <a:prstGeom prst="rect">
            <a:avLst/>
          </a:prstGeom>
          <a:solidFill>
            <a:schemeClr val="tx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050">
              <a:latin typeface="Aharoni" pitchFamily="2" charset="-79"/>
              <a:cs typeface="Aharoni" pitchFamily="2" charset="-79"/>
            </a:endParaRPr>
          </a:p>
        </p:txBody>
      </p:sp>
      <p:sp>
        <p:nvSpPr>
          <p:cNvPr id="25" name="Rectangle 24"/>
          <p:cNvSpPr/>
          <p:nvPr/>
        </p:nvSpPr>
        <p:spPr>
          <a:xfrm flipV="1">
            <a:off x="5276336" y="2646553"/>
            <a:ext cx="282635" cy="184320"/>
          </a:xfrm>
          <a:prstGeom prst="rect">
            <a:avLst/>
          </a:prstGeom>
          <a:solidFill>
            <a:schemeClr val="accent3">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050">
              <a:latin typeface="Aharoni" pitchFamily="2" charset="-79"/>
              <a:cs typeface="Aharoni" pitchFamily="2" charset="-79"/>
            </a:endParaRPr>
          </a:p>
        </p:txBody>
      </p:sp>
      <p:sp>
        <p:nvSpPr>
          <p:cNvPr id="26" name="Rectangle 25"/>
          <p:cNvSpPr/>
          <p:nvPr/>
        </p:nvSpPr>
        <p:spPr>
          <a:xfrm flipV="1">
            <a:off x="5558972" y="2646553"/>
            <a:ext cx="282635" cy="184320"/>
          </a:xfrm>
          <a:prstGeom prst="rect">
            <a:avLst/>
          </a:prstGeom>
          <a:solidFill>
            <a:schemeClr val="accent3">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050">
              <a:latin typeface="Aharoni" pitchFamily="2" charset="-79"/>
              <a:cs typeface="Aharoni" pitchFamily="2" charset="-79"/>
            </a:endParaRPr>
          </a:p>
        </p:txBody>
      </p:sp>
      <p:sp>
        <p:nvSpPr>
          <p:cNvPr id="27" name="Rectangle 26"/>
          <p:cNvSpPr/>
          <p:nvPr/>
        </p:nvSpPr>
        <p:spPr>
          <a:xfrm flipV="1">
            <a:off x="5283059" y="2900766"/>
            <a:ext cx="282635" cy="184320"/>
          </a:xfrm>
          <a:prstGeom prst="rect">
            <a:avLst/>
          </a:prstGeom>
          <a:solidFill>
            <a:schemeClr val="accent3">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050">
              <a:latin typeface="Aharoni" pitchFamily="2" charset="-79"/>
              <a:cs typeface="Aharoni" pitchFamily="2" charset="-79"/>
            </a:endParaRPr>
          </a:p>
        </p:txBody>
      </p:sp>
      <p:sp>
        <p:nvSpPr>
          <p:cNvPr id="28" name="Rectangle 27"/>
          <p:cNvSpPr/>
          <p:nvPr/>
        </p:nvSpPr>
        <p:spPr>
          <a:xfrm flipV="1">
            <a:off x="5565694" y="2900766"/>
            <a:ext cx="282635" cy="184320"/>
          </a:xfrm>
          <a:prstGeom prst="rect">
            <a:avLst/>
          </a:prstGeom>
          <a:solidFill>
            <a:schemeClr val="accent3">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050">
              <a:latin typeface="Aharoni" pitchFamily="2" charset="-79"/>
              <a:cs typeface="Aharoni" pitchFamily="2" charset="-79"/>
            </a:endParaRPr>
          </a:p>
        </p:txBody>
      </p:sp>
      <p:sp>
        <p:nvSpPr>
          <p:cNvPr id="29" name="Rectangle 28"/>
          <p:cNvSpPr/>
          <p:nvPr/>
        </p:nvSpPr>
        <p:spPr>
          <a:xfrm flipV="1">
            <a:off x="4980257" y="2646553"/>
            <a:ext cx="282635" cy="184320"/>
          </a:xfrm>
          <a:prstGeom prst="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050">
              <a:latin typeface="Aharoni" pitchFamily="2" charset="-79"/>
              <a:cs typeface="Aharoni" pitchFamily="2" charset="-79"/>
            </a:endParaRPr>
          </a:p>
        </p:txBody>
      </p:sp>
      <p:sp>
        <p:nvSpPr>
          <p:cNvPr id="30" name="Rectangle 29"/>
          <p:cNvSpPr/>
          <p:nvPr/>
        </p:nvSpPr>
        <p:spPr>
          <a:xfrm flipV="1">
            <a:off x="4986979" y="2900766"/>
            <a:ext cx="282635" cy="184320"/>
          </a:xfrm>
          <a:prstGeom prst="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050">
              <a:latin typeface="Aharoni" pitchFamily="2" charset="-79"/>
              <a:cs typeface="Aharoni" pitchFamily="2" charset="-79"/>
            </a:endParaRPr>
          </a:p>
        </p:txBody>
      </p:sp>
      <p:sp>
        <p:nvSpPr>
          <p:cNvPr id="31" name="Rectangle 30"/>
          <p:cNvSpPr/>
          <p:nvPr/>
        </p:nvSpPr>
        <p:spPr>
          <a:xfrm flipV="1">
            <a:off x="6499383" y="2646553"/>
            <a:ext cx="282635" cy="184320"/>
          </a:xfrm>
          <a:prstGeom prst="rect">
            <a:avLst/>
          </a:prstGeom>
          <a:solidFill>
            <a:schemeClr val="accent3">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050">
              <a:latin typeface="Aharoni" pitchFamily="2" charset="-79"/>
              <a:cs typeface="Aharoni" pitchFamily="2" charset="-79"/>
            </a:endParaRPr>
          </a:p>
        </p:txBody>
      </p:sp>
      <p:sp>
        <p:nvSpPr>
          <p:cNvPr id="32" name="Rectangle 31"/>
          <p:cNvSpPr/>
          <p:nvPr/>
        </p:nvSpPr>
        <p:spPr>
          <a:xfrm flipV="1">
            <a:off x="6506106" y="2900766"/>
            <a:ext cx="282635" cy="184320"/>
          </a:xfrm>
          <a:prstGeom prst="rect">
            <a:avLst/>
          </a:prstGeom>
          <a:solidFill>
            <a:schemeClr val="accent3">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050">
              <a:latin typeface="Aharoni" pitchFamily="2" charset="-79"/>
              <a:cs typeface="Aharoni" pitchFamily="2" charset="-79"/>
            </a:endParaRPr>
          </a:p>
        </p:txBody>
      </p:sp>
      <p:sp>
        <p:nvSpPr>
          <p:cNvPr id="33" name="TextBox 32"/>
          <p:cNvSpPr txBox="1"/>
          <p:nvPr/>
        </p:nvSpPr>
        <p:spPr>
          <a:xfrm>
            <a:off x="1600200" y="2270884"/>
            <a:ext cx="1467698" cy="253916"/>
          </a:xfrm>
          <a:prstGeom prst="rect">
            <a:avLst/>
          </a:prstGeom>
          <a:noFill/>
        </p:spPr>
        <p:txBody>
          <a:bodyPr wrap="square" rtlCol="0">
            <a:spAutoFit/>
          </a:bodyPr>
          <a:lstStyle/>
          <a:p>
            <a:pPr algn="ctr"/>
            <a:r>
              <a:rPr lang="en-US" sz="1050" b="1" dirty="0" smtClean="0">
                <a:latin typeface="Aharoni" pitchFamily="2" charset="-79"/>
                <a:cs typeface="Aharoni" pitchFamily="2" charset="-79"/>
              </a:rPr>
              <a:t>Thread IDs</a:t>
            </a:r>
            <a:endParaRPr lang="en-US" sz="1050" b="1" dirty="0">
              <a:latin typeface="Aharoni" pitchFamily="2" charset="-79"/>
              <a:cs typeface="Aharoni" pitchFamily="2" charset="-79"/>
            </a:endParaRPr>
          </a:p>
        </p:txBody>
      </p:sp>
      <p:sp>
        <p:nvSpPr>
          <p:cNvPr id="34" name="TextBox 33"/>
          <p:cNvSpPr txBox="1"/>
          <p:nvPr/>
        </p:nvSpPr>
        <p:spPr>
          <a:xfrm>
            <a:off x="2743200" y="2209800"/>
            <a:ext cx="209671" cy="253916"/>
          </a:xfrm>
          <a:prstGeom prst="rect">
            <a:avLst/>
          </a:prstGeom>
          <a:noFill/>
        </p:spPr>
        <p:txBody>
          <a:bodyPr wrap="square" rtlCol="0">
            <a:spAutoFit/>
          </a:bodyPr>
          <a:lstStyle/>
          <a:p>
            <a:pPr algn="ctr"/>
            <a:r>
              <a:rPr lang="en-US" sz="1050" b="1" dirty="0" smtClean="0">
                <a:latin typeface="Aharoni" pitchFamily="2" charset="-79"/>
                <a:cs typeface="Aharoni" pitchFamily="2" charset="-79"/>
              </a:rPr>
              <a:t>k</a:t>
            </a:r>
            <a:endParaRPr lang="en-US" sz="1050" b="1" dirty="0">
              <a:latin typeface="Aharoni" pitchFamily="2" charset="-79"/>
              <a:cs typeface="Aharoni" pitchFamily="2" charset="-79"/>
            </a:endParaRPr>
          </a:p>
        </p:txBody>
      </p:sp>
      <p:sp>
        <p:nvSpPr>
          <p:cNvPr id="35" name="TextBox 34"/>
          <p:cNvSpPr txBox="1"/>
          <p:nvPr/>
        </p:nvSpPr>
        <p:spPr>
          <a:xfrm>
            <a:off x="2895600" y="2209800"/>
            <a:ext cx="489233" cy="253916"/>
          </a:xfrm>
          <a:prstGeom prst="rect">
            <a:avLst/>
          </a:prstGeom>
          <a:noFill/>
        </p:spPr>
        <p:txBody>
          <a:bodyPr wrap="square" rtlCol="0">
            <a:spAutoFit/>
          </a:bodyPr>
          <a:lstStyle/>
          <a:p>
            <a:pPr algn="ctr"/>
            <a:r>
              <a:rPr lang="en-US" sz="1050" b="1" dirty="0" smtClean="0">
                <a:latin typeface="Aharoni" pitchFamily="2" charset="-79"/>
                <a:cs typeface="Aharoni" pitchFamily="2" charset="-79"/>
              </a:rPr>
              <a:t>k+1</a:t>
            </a:r>
            <a:endParaRPr lang="en-US" sz="1050" b="1" dirty="0">
              <a:latin typeface="Aharoni" pitchFamily="2" charset="-79"/>
              <a:cs typeface="Aharoni" pitchFamily="2" charset="-79"/>
            </a:endParaRPr>
          </a:p>
        </p:txBody>
      </p:sp>
      <p:sp>
        <p:nvSpPr>
          <p:cNvPr id="36" name="TextBox 35"/>
          <p:cNvSpPr txBox="1"/>
          <p:nvPr/>
        </p:nvSpPr>
        <p:spPr>
          <a:xfrm>
            <a:off x="3695700" y="2209800"/>
            <a:ext cx="209671" cy="253916"/>
          </a:xfrm>
          <a:prstGeom prst="rect">
            <a:avLst/>
          </a:prstGeom>
          <a:noFill/>
        </p:spPr>
        <p:txBody>
          <a:bodyPr wrap="square" rtlCol="0">
            <a:spAutoFit/>
          </a:bodyPr>
          <a:lstStyle/>
          <a:p>
            <a:pPr algn="ctr"/>
            <a:r>
              <a:rPr lang="en-US" sz="1050" b="1" dirty="0" smtClean="0">
                <a:latin typeface="Aharoni" pitchFamily="2" charset="-79"/>
                <a:cs typeface="Aharoni" pitchFamily="2" charset="-79"/>
              </a:rPr>
              <a:t>m</a:t>
            </a:r>
            <a:endParaRPr lang="en-US" sz="1050" b="1" dirty="0">
              <a:latin typeface="Aharoni" pitchFamily="2" charset="-79"/>
              <a:cs typeface="Aharoni" pitchFamily="2" charset="-79"/>
            </a:endParaRPr>
          </a:p>
        </p:txBody>
      </p:sp>
      <p:sp>
        <p:nvSpPr>
          <p:cNvPr id="37" name="TextBox 36"/>
          <p:cNvSpPr txBox="1"/>
          <p:nvPr/>
        </p:nvSpPr>
        <p:spPr>
          <a:xfrm>
            <a:off x="3924300" y="2209800"/>
            <a:ext cx="489233" cy="253916"/>
          </a:xfrm>
          <a:prstGeom prst="rect">
            <a:avLst/>
          </a:prstGeom>
          <a:noFill/>
        </p:spPr>
        <p:txBody>
          <a:bodyPr wrap="square" rtlCol="0">
            <a:spAutoFit/>
          </a:bodyPr>
          <a:lstStyle/>
          <a:p>
            <a:pPr algn="ctr"/>
            <a:r>
              <a:rPr lang="en-US" sz="1050" b="1" dirty="0" smtClean="0">
                <a:latin typeface="Aharoni" pitchFamily="2" charset="-79"/>
                <a:cs typeface="Aharoni" pitchFamily="2" charset="-79"/>
              </a:rPr>
              <a:t>m+1</a:t>
            </a:r>
            <a:endParaRPr lang="en-US" sz="1050" b="1" dirty="0">
              <a:latin typeface="Aharoni" pitchFamily="2" charset="-79"/>
              <a:cs typeface="Aharoni" pitchFamily="2" charset="-79"/>
            </a:endParaRPr>
          </a:p>
        </p:txBody>
      </p:sp>
      <p:sp>
        <p:nvSpPr>
          <p:cNvPr id="38" name="TextBox 37"/>
          <p:cNvSpPr txBox="1"/>
          <p:nvPr/>
        </p:nvSpPr>
        <p:spPr>
          <a:xfrm>
            <a:off x="4229100" y="2209800"/>
            <a:ext cx="489233" cy="253916"/>
          </a:xfrm>
          <a:prstGeom prst="rect">
            <a:avLst/>
          </a:prstGeom>
          <a:noFill/>
        </p:spPr>
        <p:txBody>
          <a:bodyPr wrap="square" rtlCol="0">
            <a:spAutoFit/>
          </a:bodyPr>
          <a:lstStyle/>
          <a:p>
            <a:pPr algn="ctr"/>
            <a:r>
              <a:rPr lang="en-US" sz="1050" b="1" dirty="0" smtClean="0">
                <a:latin typeface="Aharoni" pitchFamily="2" charset="-79"/>
                <a:cs typeface="Aharoni" pitchFamily="2" charset="-79"/>
              </a:rPr>
              <a:t>m+2</a:t>
            </a:r>
            <a:endParaRPr lang="en-US" sz="1050" b="1" dirty="0">
              <a:latin typeface="Aharoni" pitchFamily="2" charset="-79"/>
              <a:cs typeface="Aharoni" pitchFamily="2" charset="-79"/>
            </a:endParaRPr>
          </a:p>
        </p:txBody>
      </p:sp>
      <p:sp>
        <p:nvSpPr>
          <p:cNvPr id="39" name="TextBox 38"/>
          <p:cNvSpPr txBox="1"/>
          <p:nvPr/>
        </p:nvSpPr>
        <p:spPr>
          <a:xfrm>
            <a:off x="5029200" y="2209800"/>
            <a:ext cx="209671" cy="253916"/>
          </a:xfrm>
          <a:prstGeom prst="rect">
            <a:avLst/>
          </a:prstGeom>
          <a:noFill/>
        </p:spPr>
        <p:txBody>
          <a:bodyPr wrap="square" rtlCol="0">
            <a:spAutoFit/>
          </a:bodyPr>
          <a:lstStyle/>
          <a:p>
            <a:pPr algn="ctr"/>
            <a:r>
              <a:rPr lang="en-US" sz="1050" b="1" dirty="0" smtClean="0">
                <a:latin typeface="Aharoni" pitchFamily="2" charset="-79"/>
                <a:cs typeface="Aharoni" pitchFamily="2" charset="-79"/>
              </a:rPr>
              <a:t>n</a:t>
            </a:r>
            <a:endParaRPr lang="en-US" sz="1050" b="1" dirty="0">
              <a:latin typeface="Aharoni" pitchFamily="2" charset="-79"/>
              <a:cs typeface="Aharoni" pitchFamily="2" charset="-79"/>
            </a:endParaRPr>
          </a:p>
        </p:txBody>
      </p:sp>
      <p:sp>
        <p:nvSpPr>
          <p:cNvPr id="40" name="TextBox 39"/>
          <p:cNvSpPr txBox="1"/>
          <p:nvPr/>
        </p:nvSpPr>
        <p:spPr>
          <a:xfrm>
            <a:off x="5219700" y="2209800"/>
            <a:ext cx="489233" cy="253916"/>
          </a:xfrm>
          <a:prstGeom prst="rect">
            <a:avLst/>
          </a:prstGeom>
          <a:noFill/>
        </p:spPr>
        <p:txBody>
          <a:bodyPr wrap="square" rtlCol="0">
            <a:spAutoFit/>
          </a:bodyPr>
          <a:lstStyle/>
          <a:p>
            <a:pPr algn="ctr"/>
            <a:r>
              <a:rPr lang="en-US" sz="1050" b="1" dirty="0" smtClean="0">
                <a:latin typeface="Aharoni" pitchFamily="2" charset="-79"/>
                <a:cs typeface="Aharoni" pitchFamily="2" charset="-79"/>
              </a:rPr>
              <a:t>n+1</a:t>
            </a:r>
            <a:endParaRPr lang="en-US" sz="1050" b="1" dirty="0">
              <a:latin typeface="Aharoni" pitchFamily="2" charset="-79"/>
              <a:cs typeface="Aharoni" pitchFamily="2" charset="-79"/>
            </a:endParaRPr>
          </a:p>
        </p:txBody>
      </p:sp>
      <p:sp>
        <p:nvSpPr>
          <p:cNvPr id="41" name="TextBox 40"/>
          <p:cNvSpPr txBox="1"/>
          <p:nvPr/>
        </p:nvSpPr>
        <p:spPr>
          <a:xfrm>
            <a:off x="5524500" y="2209800"/>
            <a:ext cx="489233" cy="253916"/>
          </a:xfrm>
          <a:prstGeom prst="rect">
            <a:avLst/>
          </a:prstGeom>
          <a:noFill/>
        </p:spPr>
        <p:txBody>
          <a:bodyPr wrap="square" rtlCol="0">
            <a:spAutoFit/>
          </a:bodyPr>
          <a:lstStyle/>
          <a:p>
            <a:pPr algn="ctr"/>
            <a:r>
              <a:rPr lang="en-US" sz="1050" b="1" dirty="0" smtClean="0">
                <a:latin typeface="Aharoni" pitchFamily="2" charset="-79"/>
                <a:cs typeface="Aharoni" pitchFamily="2" charset="-79"/>
              </a:rPr>
              <a:t>n+2</a:t>
            </a:r>
            <a:endParaRPr lang="en-US" sz="1050" b="1" dirty="0">
              <a:latin typeface="Aharoni" pitchFamily="2" charset="-79"/>
              <a:cs typeface="Aharoni" pitchFamily="2" charset="-79"/>
            </a:endParaRPr>
          </a:p>
        </p:txBody>
      </p:sp>
      <p:sp>
        <p:nvSpPr>
          <p:cNvPr id="42" name="TextBox 41"/>
          <p:cNvSpPr txBox="1"/>
          <p:nvPr/>
        </p:nvSpPr>
        <p:spPr>
          <a:xfrm>
            <a:off x="6553200" y="2209800"/>
            <a:ext cx="209671" cy="253916"/>
          </a:xfrm>
          <a:prstGeom prst="rect">
            <a:avLst/>
          </a:prstGeom>
          <a:noFill/>
        </p:spPr>
        <p:txBody>
          <a:bodyPr wrap="square" rtlCol="0">
            <a:spAutoFit/>
          </a:bodyPr>
          <a:lstStyle/>
          <a:p>
            <a:pPr algn="ctr"/>
            <a:r>
              <a:rPr lang="en-US" sz="1050" b="1" dirty="0" smtClean="0">
                <a:latin typeface="Aharoni" pitchFamily="2" charset="-79"/>
                <a:cs typeface="Aharoni" pitchFamily="2" charset="-79"/>
              </a:rPr>
              <a:t>p</a:t>
            </a:r>
            <a:endParaRPr lang="en-US" sz="1050" b="1" dirty="0">
              <a:latin typeface="Aharoni" pitchFamily="2" charset="-79"/>
              <a:cs typeface="Aharoni" pitchFamily="2" charset="-79"/>
            </a:endParaRPr>
          </a:p>
        </p:txBody>
      </p:sp>
      <p:sp>
        <p:nvSpPr>
          <p:cNvPr id="43" name="TextBox 42"/>
          <p:cNvSpPr txBox="1"/>
          <p:nvPr/>
        </p:nvSpPr>
        <p:spPr>
          <a:xfrm rot="5400000">
            <a:off x="2271590" y="4196828"/>
            <a:ext cx="699683" cy="230832"/>
          </a:xfrm>
          <a:prstGeom prst="rect">
            <a:avLst/>
          </a:prstGeom>
          <a:noFill/>
        </p:spPr>
        <p:txBody>
          <a:bodyPr wrap="square" rtlCol="0">
            <a:spAutoFit/>
          </a:bodyPr>
          <a:lstStyle/>
          <a:p>
            <a:r>
              <a:rPr lang="en-US" sz="900" b="1" dirty="0" err="1" smtClean="0">
                <a:latin typeface="Aharoni" pitchFamily="2" charset="-79"/>
                <a:cs typeface="Aharoni" pitchFamily="2" charset="-79"/>
              </a:rPr>
              <a:t>SrcValue</a:t>
            </a:r>
            <a:endParaRPr lang="en-US" sz="900" b="1" dirty="0">
              <a:latin typeface="Aharoni" pitchFamily="2" charset="-79"/>
              <a:cs typeface="Aharoni" pitchFamily="2" charset="-79"/>
            </a:endParaRPr>
          </a:p>
        </p:txBody>
      </p:sp>
      <p:sp>
        <p:nvSpPr>
          <p:cNvPr id="44" name="Snip Single Corner Rectangle 43"/>
          <p:cNvSpPr/>
          <p:nvPr/>
        </p:nvSpPr>
        <p:spPr>
          <a:xfrm flipV="1">
            <a:off x="3114480" y="4600678"/>
            <a:ext cx="293825" cy="1752504"/>
          </a:xfrm>
          <a:prstGeom prst="snip1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050">
              <a:latin typeface="Aharoni" pitchFamily="2" charset="-79"/>
              <a:cs typeface="Aharoni" pitchFamily="2" charset="-79"/>
            </a:endParaRPr>
          </a:p>
        </p:txBody>
      </p:sp>
      <p:sp>
        <p:nvSpPr>
          <p:cNvPr id="45" name="Rectangle 44"/>
          <p:cNvSpPr/>
          <p:nvPr/>
        </p:nvSpPr>
        <p:spPr>
          <a:xfrm>
            <a:off x="3127125" y="5510862"/>
            <a:ext cx="269768" cy="324072"/>
          </a:xfrm>
          <a:prstGeom prst="rect">
            <a:avLst/>
          </a:prstGeom>
          <a:solidFill>
            <a:schemeClr val="tx2">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vert" rtlCol="0" anchor="ctr"/>
          <a:lstStyle/>
          <a:p>
            <a:pPr algn="ctr"/>
            <a:r>
              <a:rPr lang="en-US" sz="900" dirty="0" smtClean="0">
                <a:solidFill>
                  <a:schemeClr val="tx1"/>
                </a:solidFill>
                <a:latin typeface="Aharoni" pitchFamily="2" charset="-79"/>
                <a:cs typeface="Aharoni" pitchFamily="2" charset="-79"/>
              </a:rPr>
              <a:t>W</a:t>
            </a:r>
            <a:r>
              <a:rPr lang="en-US" sz="900" baseline="-25000" dirty="0" smtClean="0">
                <a:solidFill>
                  <a:schemeClr val="tx1"/>
                </a:solidFill>
                <a:latin typeface="Aharoni" pitchFamily="2" charset="-79"/>
                <a:cs typeface="Aharoni" pitchFamily="2" charset="-79"/>
              </a:rPr>
              <a:t>i,j-1</a:t>
            </a:r>
            <a:endParaRPr lang="en-US" sz="900" dirty="0">
              <a:solidFill>
                <a:schemeClr val="tx1"/>
              </a:solidFill>
              <a:latin typeface="Aharoni" pitchFamily="2" charset="-79"/>
              <a:cs typeface="Aharoni" pitchFamily="2" charset="-79"/>
            </a:endParaRPr>
          </a:p>
        </p:txBody>
      </p:sp>
      <p:sp>
        <p:nvSpPr>
          <p:cNvPr id="46" name="TextBox 45"/>
          <p:cNvSpPr txBox="1"/>
          <p:nvPr/>
        </p:nvSpPr>
        <p:spPr>
          <a:xfrm rot="5400000">
            <a:off x="2971182" y="4259861"/>
            <a:ext cx="620793" cy="215444"/>
          </a:xfrm>
          <a:prstGeom prst="rect">
            <a:avLst/>
          </a:prstGeom>
          <a:noFill/>
        </p:spPr>
        <p:txBody>
          <a:bodyPr wrap="square" rtlCol="0">
            <a:spAutoFit/>
          </a:bodyPr>
          <a:lstStyle/>
          <a:p>
            <a:r>
              <a:rPr lang="en-US" sz="800" b="1" dirty="0" smtClean="0">
                <a:latin typeface="Aharoni" pitchFamily="2" charset="-79"/>
                <a:cs typeface="Aharoni" pitchFamily="2" charset="-79"/>
              </a:rPr>
              <a:t>Shard j-1</a:t>
            </a:r>
            <a:endParaRPr lang="en-US" sz="800" b="1" dirty="0">
              <a:latin typeface="Aharoni" pitchFamily="2" charset="-79"/>
              <a:cs typeface="Aharoni" pitchFamily="2" charset="-79"/>
            </a:endParaRPr>
          </a:p>
        </p:txBody>
      </p:sp>
      <p:cxnSp>
        <p:nvCxnSpPr>
          <p:cNvPr id="50" name="Straight Connector 49"/>
          <p:cNvCxnSpPr/>
          <p:nvPr/>
        </p:nvCxnSpPr>
        <p:spPr>
          <a:xfrm rot="16200000" flipV="1">
            <a:off x="1400105" y="5281139"/>
            <a:ext cx="2300395" cy="30413"/>
          </a:xfrm>
          <a:prstGeom prst="line">
            <a:avLst/>
          </a:prstGeom>
          <a:ln w="28575">
            <a:prstDash val="dashDot"/>
          </a:ln>
        </p:spPr>
        <p:style>
          <a:lnRef idx="1">
            <a:schemeClr val="dk1"/>
          </a:lnRef>
          <a:fillRef idx="0">
            <a:schemeClr val="dk1"/>
          </a:fillRef>
          <a:effectRef idx="0">
            <a:schemeClr val="dk1"/>
          </a:effectRef>
          <a:fontRef idx="minor">
            <a:schemeClr val="tx1"/>
          </a:fontRef>
        </p:style>
      </p:cxnSp>
      <p:sp>
        <p:nvSpPr>
          <p:cNvPr id="51" name="Rectangle 50"/>
          <p:cNvSpPr/>
          <p:nvPr/>
        </p:nvSpPr>
        <p:spPr>
          <a:xfrm rot="5400000" flipV="1">
            <a:off x="2420114" y="4721918"/>
            <a:ext cx="266805" cy="192426"/>
          </a:xfrm>
          <a:prstGeom prst="rect">
            <a:avLst/>
          </a:prstGeom>
          <a:solidFill>
            <a:schemeClr val="tx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050">
              <a:latin typeface="Aharoni" pitchFamily="2" charset="-79"/>
              <a:cs typeface="Aharoni" pitchFamily="2" charset="-79"/>
            </a:endParaRPr>
          </a:p>
        </p:txBody>
      </p:sp>
      <p:sp>
        <p:nvSpPr>
          <p:cNvPr id="52" name="Rectangle 51"/>
          <p:cNvSpPr/>
          <p:nvPr/>
        </p:nvSpPr>
        <p:spPr>
          <a:xfrm rot="5400000" flipV="1">
            <a:off x="2418587" y="4991639"/>
            <a:ext cx="266805" cy="192426"/>
          </a:xfrm>
          <a:prstGeom prst="rect">
            <a:avLst/>
          </a:prstGeom>
          <a:solidFill>
            <a:schemeClr val="tx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050">
              <a:latin typeface="Aharoni" pitchFamily="2" charset="-79"/>
              <a:cs typeface="Aharoni" pitchFamily="2" charset="-79"/>
            </a:endParaRPr>
          </a:p>
        </p:txBody>
      </p:sp>
      <p:sp>
        <p:nvSpPr>
          <p:cNvPr id="53" name="Rectangle 52"/>
          <p:cNvSpPr/>
          <p:nvPr/>
        </p:nvSpPr>
        <p:spPr>
          <a:xfrm rot="5400000" flipV="1">
            <a:off x="2418587" y="6086025"/>
            <a:ext cx="266805" cy="192426"/>
          </a:xfrm>
          <a:prstGeom prst="rect">
            <a:avLst/>
          </a:prstGeom>
          <a:solidFill>
            <a:schemeClr val="tx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050">
              <a:latin typeface="Aharoni" pitchFamily="2" charset="-79"/>
              <a:cs typeface="Aharoni" pitchFamily="2" charset="-79"/>
            </a:endParaRPr>
          </a:p>
        </p:txBody>
      </p:sp>
      <p:cxnSp>
        <p:nvCxnSpPr>
          <p:cNvPr id="54" name="Straight Connector 53"/>
          <p:cNvCxnSpPr/>
          <p:nvPr/>
        </p:nvCxnSpPr>
        <p:spPr>
          <a:xfrm rot="16200000" flipV="1">
            <a:off x="2355618" y="4726635"/>
            <a:ext cx="797660" cy="695692"/>
          </a:xfrm>
          <a:prstGeom prst="line">
            <a:avLst/>
          </a:prstGeom>
          <a:ln>
            <a:solidFill>
              <a:schemeClr val="tx1">
                <a:lumMod val="65000"/>
                <a:lumOff val="35000"/>
              </a:schemeClr>
            </a:solidFill>
            <a:prstDash val="dash"/>
          </a:ln>
        </p:spPr>
        <p:style>
          <a:lnRef idx="1">
            <a:schemeClr val="dk1"/>
          </a:lnRef>
          <a:fillRef idx="0">
            <a:schemeClr val="dk1"/>
          </a:fillRef>
          <a:effectRef idx="0">
            <a:schemeClr val="dk1"/>
          </a:effectRef>
          <a:fontRef idx="minor">
            <a:schemeClr val="tx1"/>
          </a:fontRef>
        </p:style>
      </p:cxnSp>
      <p:cxnSp>
        <p:nvCxnSpPr>
          <p:cNvPr id="55" name="Straight Connector 54"/>
          <p:cNvCxnSpPr/>
          <p:nvPr/>
        </p:nvCxnSpPr>
        <p:spPr>
          <a:xfrm rot="10800000" flipV="1">
            <a:off x="2393312" y="5830409"/>
            <a:ext cx="739298" cy="531701"/>
          </a:xfrm>
          <a:prstGeom prst="line">
            <a:avLst/>
          </a:prstGeom>
          <a:ln>
            <a:solidFill>
              <a:schemeClr val="tx1">
                <a:lumMod val="65000"/>
                <a:lumOff val="35000"/>
              </a:schemeClr>
            </a:solidFill>
            <a:prstDash val="dash"/>
          </a:ln>
        </p:spPr>
        <p:style>
          <a:lnRef idx="1">
            <a:schemeClr val="dk1"/>
          </a:lnRef>
          <a:fillRef idx="0">
            <a:schemeClr val="dk1"/>
          </a:fillRef>
          <a:effectRef idx="0">
            <a:schemeClr val="dk1"/>
          </a:effectRef>
          <a:fontRef idx="minor">
            <a:schemeClr val="tx1"/>
          </a:fontRef>
        </p:style>
      </p:cxnSp>
      <p:cxnSp>
        <p:nvCxnSpPr>
          <p:cNvPr id="56" name="Straight Connector 55"/>
          <p:cNvCxnSpPr/>
          <p:nvPr/>
        </p:nvCxnSpPr>
        <p:spPr>
          <a:xfrm rot="16200000" flipV="1">
            <a:off x="2693320" y="4792415"/>
            <a:ext cx="793415" cy="582598"/>
          </a:xfrm>
          <a:prstGeom prst="line">
            <a:avLst/>
          </a:prstGeom>
          <a:ln>
            <a:solidFill>
              <a:schemeClr val="tx1">
                <a:lumMod val="65000"/>
                <a:lumOff val="35000"/>
              </a:schemeClr>
            </a:solidFill>
            <a:prstDash val="dash"/>
          </a:ln>
        </p:spPr>
        <p:style>
          <a:lnRef idx="1">
            <a:schemeClr val="dk1"/>
          </a:lnRef>
          <a:fillRef idx="0">
            <a:schemeClr val="dk1"/>
          </a:fillRef>
          <a:effectRef idx="0">
            <a:schemeClr val="dk1"/>
          </a:effectRef>
          <a:fontRef idx="minor">
            <a:schemeClr val="tx1"/>
          </a:fontRef>
        </p:style>
      </p:cxnSp>
      <p:cxnSp>
        <p:nvCxnSpPr>
          <p:cNvPr id="57" name="Straight Connector 56"/>
          <p:cNvCxnSpPr/>
          <p:nvPr/>
        </p:nvCxnSpPr>
        <p:spPr>
          <a:xfrm rot="5400000">
            <a:off x="2820044" y="5789156"/>
            <a:ext cx="531701" cy="614209"/>
          </a:xfrm>
          <a:prstGeom prst="line">
            <a:avLst/>
          </a:prstGeom>
          <a:ln>
            <a:solidFill>
              <a:schemeClr val="tx1">
                <a:lumMod val="65000"/>
                <a:lumOff val="35000"/>
              </a:schemeClr>
            </a:solidFill>
            <a:prstDash val="dash"/>
          </a:ln>
        </p:spPr>
        <p:style>
          <a:lnRef idx="1">
            <a:schemeClr val="dk1"/>
          </a:lnRef>
          <a:fillRef idx="0">
            <a:schemeClr val="dk1"/>
          </a:fillRef>
          <a:effectRef idx="0">
            <a:schemeClr val="dk1"/>
          </a:effectRef>
          <a:fontRef idx="minor">
            <a:schemeClr val="tx1"/>
          </a:fontRef>
        </p:style>
      </p:cxnSp>
      <p:sp>
        <p:nvSpPr>
          <p:cNvPr id="58" name="Snip Single Corner Rectangle 57"/>
          <p:cNvSpPr/>
          <p:nvPr/>
        </p:nvSpPr>
        <p:spPr>
          <a:xfrm flipV="1">
            <a:off x="4924711" y="4589341"/>
            <a:ext cx="284854" cy="1762125"/>
          </a:xfrm>
          <a:prstGeom prst="snip1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050">
              <a:latin typeface="Aharoni" pitchFamily="2" charset="-79"/>
              <a:cs typeface="Aharoni" pitchFamily="2" charset="-79"/>
            </a:endParaRPr>
          </a:p>
        </p:txBody>
      </p:sp>
      <p:sp>
        <p:nvSpPr>
          <p:cNvPr id="59" name="Rectangle 58"/>
          <p:cNvSpPr/>
          <p:nvPr/>
        </p:nvSpPr>
        <p:spPr>
          <a:xfrm>
            <a:off x="4931434" y="5593689"/>
            <a:ext cx="271875" cy="471382"/>
          </a:xfrm>
          <a:prstGeom prst="rect">
            <a:avLst/>
          </a:prstGeom>
          <a:solidFill>
            <a:schemeClr val="accent2">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vert" rtlCol="0" anchor="ctr"/>
          <a:lstStyle/>
          <a:p>
            <a:pPr algn="ctr"/>
            <a:r>
              <a:rPr lang="en-US" sz="1200" dirty="0" err="1" smtClean="0">
                <a:solidFill>
                  <a:schemeClr val="tx1"/>
                </a:solidFill>
                <a:latin typeface="Aharoni" pitchFamily="2" charset="-79"/>
                <a:cs typeface="Aharoni" pitchFamily="2" charset="-79"/>
              </a:rPr>
              <a:t>W</a:t>
            </a:r>
            <a:r>
              <a:rPr lang="en-US" sz="1200" baseline="-25000" dirty="0" err="1" smtClean="0">
                <a:solidFill>
                  <a:schemeClr val="tx1"/>
                </a:solidFill>
                <a:latin typeface="Aharoni" pitchFamily="2" charset="-79"/>
                <a:cs typeface="Aharoni" pitchFamily="2" charset="-79"/>
              </a:rPr>
              <a:t>i,j</a:t>
            </a:r>
            <a:endParaRPr lang="en-US" sz="1200" dirty="0">
              <a:solidFill>
                <a:schemeClr val="tx1"/>
              </a:solidFill>
              <a:latin typeface="Aharoni" pitchFamily="2" charset="-79"/>
              <a:cs typeface="Aharoni" pitchFamily="2" charset="-79"/>
            </a:endParaRPr>
          </a:p>
        </p:txBody>
      </p:sp>
      <p:sp>
        <p:nvSpPr>
          <p:cNvPr id="60" name="TextBox 59"/>
          <p:cNvSpPr txBox="1"/>
          <p:nvPr/>
        </p:nvSpPr>
        <p:spPr>
          <a:xfrm rot="5400000">
            <a:off x="4774140" y="4293660"/>
            <a:ext cx="573164" cy="215444"/>
          </a:xfrm>
          <a:prstGeom prst="rect">
            <a:avLst/>
          </a:prstGeom>
          <a:noFill/>
        </p:spPr>
        <p:txBody>
          <a:bodyPr wrap="square" rtlCol="0">
            <a:spAutoFit/>
          </a:bodyPr>
          <a:lstStyle/>
          <a:p>
            <a:r>
              <a:rPr lang="en-US" sz="800" b="1" dirty="0" smtClean="0">
                <a:latin typeface="Aharoni" pitchFamily="2" charset="-79"/>
                <a:cs typeface="Aharoni" pitchFamily="2" charset="-79"/>
              </a:rPr>
              <a:t>Shard j</a:t>
            </a:r>
            <a:endParaRPr lang="en-US" sz="800" b="1" dirty="0">
              <a:latin typeface="Aharoni" pitchFamily="2" charset="-79"/>
              <a:cs typeface="Aharoni" pitchFamily="2" charset="-79"/>
            </a:endParaRPr>
          </a:p>
        </p:txBody>
      </p:sp>
      <p:cxnSp>
        <p:nvCxnSpPr>
          <p:cNvPr id="64" name="Straight Connector 63"/>
          <p:cNvCxnSpPr/>
          <p:nvPr/>
        </p:nvCxnSpPr>
        <p:spPr>
          <a:xfrm rot="16200000" flipV="1">
            <a:off x="3187782" y="5282516"/>
            <a:ext cx="2325474" cy="25291"/>
          </a:xfrm>
          <a:prstGeom prst="line">
            <a:avLst/>
          </a:prstGeom>
          <a:ln w="28575">
            <a:prstDash val="dashDot"/>
          </a:ln>
        </p:spPr>
        <p:style>
          <a:lnRef idx="1">
            <a:schemeClr val="dk1"/>
          </a:lnRef>
          <a:fillRef idx="0">
            <a:schemeClr val="dk1"/>
          </a:fillRef>
          <a:effectRef idx="0">
            <a:schemeClr val="dk1"/>
          </a:effectRef>
          <a:fontRef idx="minor">
            <a:schemeClr val="tx1"/>
          </a:fontRef>
        </p:style>
      </p:cxnSp>
      <p:sp>
        <p:nvSpPr>
          <p:cNvPr id="65" name="Rectangle 64"/>
          <p:cNvSpPr/>
          <p:nvPr/>
        </p:nvSpPr>
        <p:spPr>
          <a:xfrm rot="5400000" flipV="1">
            <a:off x="4217770" y="4733274"/>
            <a:ext cx="266805" cy="192426"/>
          </a:xfrm>
          <a:prstGeom prst="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050">
              <a:latin typeface="Aharoni" pitchFamily="2" charset="-79"/>
              <a:cs typeface="Aharoni" pitchFamily="2" charset="-79"/>
            </a:endParaRPr>
          </a:p>
        </p:txBody>
      </p:sp>
      <p:sp>
        <p:nvSpPr>
          <p:cNvPr id="66" name="Rectangle 65"/>
          <p:cNvSpPr/>
          <p:nvPr/>
        </p:nvSpPr>
        <p:spPr>
          <a:xfrm rot="5400000" flipV="1">
            <a:off x="4216243" y="5002995"/>
            <a:ext cx="266805" cy="192426"/>
          </a:xfrm>
          <a:prstGeom prst="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050">
              <a:latin typeface="Aharoni" pitchFamily="2" charset="-79"/>
              <a:cs typeface="Aharoni" pitchFamily="2" charset="-79"/>
            </a:endParaRPr>
          </a:p>
        </p:txBody>
      </p:sp>
      <p:sp>
        <p:nvSpPr>
          <p:cNvPr id="67" name="Rectangle 66"/>
          <p:cNvSpPr/>
          <p:nvPr/>
        </p:nvSpPr>
        <p:spPr>
          <a:xfrm rot="5400000" flipV="1">
            <a:off x="4216243" y="6097381"/>
            <a:ext cx="266805" cy="192426"/>
          </a:xfrm>
          <a:prstGeom prst="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050">
              <a:latin typeface="Aharoni" pitchFamily="2" charset="-79"/>
              <a:cs typeface="Aharoni" pitchFamily="2" charset="-79"/>
            </a:endParaRPr>
          </a:p>
        </p:txBody>
      </p:sp>
      <p:cxnSp>
        <p:nvCxnSpPr>
          <p:cNvPr id="68" name="Straight Connector 67"/>
          <p:cNvCxnSpPr/>
          <p:nvPr/>
        </p:nvCxnSpPr>
        <p:spPr>
          <a:xfrm rot="16200000" flipV="1">
            <a:off x="4112381" y="4757023"/>
            <a:ext cx="888489" cy="722004"/>
          </a:xfrm>
          <a:prstGeom prst="line">
            <a:avLst/>
          </a:prstGeom>
          <a:ln>
            <a:solidFill>
              <a:schemeClr val="tx1">
                <a:lumMod val="65000"/>
                <a:lumOff val="35000"/>
              </a:schemeClr>
            </a:solidFill>
            <a:prstDash val="dash"/>
          </a:ln>
        </p:spPr>
        <p:style>
          <a:lnRef idx="1">
            <a:schemeClr val="dk1"/>
          </a:lnRef>
          <a:fillRef idx="0">
            <a:schemeClr val="dk1"/>
          </a:fillRef>
          <a:effectRef idx="0">
            <a:schemeClr val="dk1"/>
          </a:effectRef>
          <a:fontRef idx="minor">
            <a:schemeClr val="tx1"/>
          </a:fontRef>
        </p:style>
      </p:cxnSp>
      <p:cxnSp>
        <p:nvCxnSpPr>
          <p:cNvPr id="69" name="Straight Connector 68"/>
          <p:cNvCxnSpPr/>
          <p:nvPr/>
        </p:nvCxnSpPr>
        <p:spPr>
          <a:xfrm rot="10800000" flipV="1">
            <a:off x="4195623" y="6067026"/>
            <a:ext cx="729088" cy="295537"/>
          </a:xfrm>
          <a:prstGeom prst="line">
            <a:avLst/>
          </a:prstGeom>
          <a:ln>
            <a:solidFill>
              <a:schemeClr val="tx1">
                <a:lumMod val="65000"/>
                <a:lumOff val="35000"/>
              </a:schemeClr>
            </a:solidFill>
            <a:prstDash val="dash"/>
          </a:ln>
        </p:spPr>
        <p:style>
          <a:lnRef idx="1">
            <a:schemeClr val="dk1"/>
          </a:lnRef>
          <a:fillRef idx="0">
            <a:schemeClr val="dk1"/>
          </a:fillRef>
          <a:effectRef idx="0">
            <a:schemeClr val="dk1"/>
          </a:effectRef>
          <a:fontRef idx="minor">
            <a:schemeClr val="tx1"/>
          </a:fontRef>
        </p:style>
      </p:cxnSp>
      <p:cxnSp>
        <p:nvCxnSpPr>
          <p:cNvPr id="70" name="Straight Connector 69"/>
          <p:cNvCxnSpPr/>
          <p:nvPr/>
        </p:nvCxnSpPr>
        <p:spPr>
          <a:xfrm rot="16200000" flipV="1">
            <a:off x="4430613" y="4803334"/>
            <a:ext cx="895602" cy="636494"/>
          </a:xfrm>
          <a:prstGeom prst="line">
            <a:avLst/>
          </a:prstGeom>
          <a:ln>
            <a:solidFill>
              <a:schemeClr val="tx1">
                <a:lumMod val="65000"/>
                <a:lumOff val="35000"/>
              </a:schemeClr>
            </a:solidFill>
            <a:prstDash val="dash"/>
          </a:ln>
        </p:spPr>
        <p:style>
          <a:lnRef idx="1">
            <a:schemeClr val="dk1"/>
          </a:lnRef>
          <a:fillRef idx="0">
            <a:schemeClr val="dk1"/>
          </a:fillRef>
          <a:effectRef idx="0">
            <a:schemeClr val="dk1"/>
          </a:effectRef>
          <a:fontRef idx="minor">
            <a:schemeClr val="tx1"/>
          </a:fontRef>
        </p:style>
      </p:cxnSp>
      <p:cxnSp>
        <p:nvCxnSpPr>
          <p:cNvPr id="71" name="Straight Connector 70"/>
          <p:cNvCxnSpPr/>
          <p:nvPr/>
        </p:nvCxnSpPr>
        <p:spPr>
          <a:xfrm rot="10800000" flipV="1">
            <a:off x="4612244" y="6067026"/>
            <a:ext cx="572856" cy="295537"/>
          </a:xfrm>
          <a:prstGeom prst="line">
            <a:avLst/>
          </a:prstGeom>
          <a:ln>
            <a:solidFill>
              <a:schemeClr val="tx1">
                <a:lumMod val="65000"/>
                <a:lumOff val="35000"/>
              </a:schemeClr>
            </a:solidFill>
            <a:prstDash val="dash"/>
          </a:ln>
        </p:spPr>
        <p:style>
          <a:lnRef idx="1">
            <a:schemeClr val="dk1"/>
          </a:lnRef>
          <a:fillRef idx="0">
            <a:schemeClr val="dk1"/>
          </a:fillRef>
          <a:effectRef idx="0">
            <a:schemeClr val="dk1"/>
          </a:effectRef>
          <a:fontRef idx="minor">
            <a:schemeClr val="tx1"/>
          </a:fontRef>
        </p:style>
      </p:cxnSp>
      <p:sp>
        <p:nvSpPr>
          <p:cNvPr id="72" name="Snip Single Corner Rectangle 71"/>
          <p:cNvSpPr/>
          <p:nvPr/>
        </p:nvSpPr>
        <p:spPr>
          <a:xfrm flipV="1">
            <a:off x="6725971" y="4612460"/>
            <a:ext cx="296745" cy="1761522"/>
          </a:xfrm>
          <a:prstGeom prst="snip1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050">
              <a:latin typeface="Aharoni" pitchFamily="2" charset="-79"/>
              <a:cs typeface="Aharoni" pitchFamily="2" charset="-79"/>
            </a:endParaRPr>
          </a:p>
        </p:txBody>
      </p:sp>
      <p:sp>
        <p:nvSpPr>
          <p:cNvPr id="73" name="Rectangle 72"/>
          <p:cNvSpPr/>
          <p:nvPr/>
        </p:nvSpPr>
        <p:spPr>
          <a:xfrm>
            <a:off x="6736088" y="5478531"/>
            <a:ext cx="280728" cy="416819"/>
          </a:xfrm>
          <a:prstGeom prst="rect">
            <a:avLst/>
          </a:prstGeom>
          <a:solidFill>
            <a:schemeClr val="accent3">
              <a:lumMod val="20000"/>
              <a:lumOff val="80000"/>
            </a:schemeClr>
          </a:solidFill>
          <a:ln>
            <a:solidFill>
              <a:schemeClr val="tx1">
                <a:lumMod val="75000"/>
                <a:lumOff val="25000"/>
              </a:schemeClr>
            </a:solidFill>
            <a:prstDash val="sysDot"/>
          </a:ln>
        </p:spPr>
        <p:style>
          <a:lnRef idx="2">
            <a:schemeClr val="dk1"/>
          </a:lnRef>
          <a:fillRef idx="1">
            <a:schemeClr val="lt1"/>
          </a:fillRef>
          <a:effectRef idx="0">
            <a:schemeClr val="dk1"/>
          </a:effectRef>
          <a:fontRef idx="minor">
            <a:schemeClr val="dk1"/>
          </a:fontRef>
        </p:style>
        <p:txBody>
          <a:bodyPr vert="vert" rtlCol="0" anchor="ctr"/>
          <a:lstStyle/>
          <a:p>
            <a:pPr algn="ctr"/>
            <a:r>
              <a:rPr lang="en-US" sz="1100" dirty="0" smtClean="0">
                <a:solidFill>
                  <a:schemeClr val="tx1"/>
                </a:solidFill>
                <a:latin typeface="Aharoni" pitchFamily="2" charset="-79"/>
                <a:cs typeface="Aharoni" pitchFamily="2" charset="-79"/>
              </a:rPr>
              <a:t>W</a:t>
            </a:r>
            <a:r>
              <a:rPr lang="en-US" sz="1100" baseline="-25000" dirty="0" smtClean="0">
                <a:solidFill>
                  <a:schemeClr val="tx1"/>
                </a:solidFill>
                <a:latin typeface="Aharoni" pitchFamily="2" charset="-79"/>
                <a:cs typeface="Aharoni" pitchFamily="2" charset="-79"/>
              </a:rPr>
              <a:t>i,j+1</a:t>
            </a:r>
            <a:endParaRPr lang="en-US" sz="1100" dirty="0">
              <a:solidFill>
                <a:schemeClr val="tx1"/>
              </a:solidFill>
              <a:latin typeface="Aharoni" pitchFamily="2" charset="-79"/>
              <a:cs typeface="Aharoni" pitchFamily="2" charset="-79"/>
            </a:endParaRPr>
          </a:p>
        </p:txBody>
      </p:sp>
      <p:sp>
        <p:nvSpPr>
          <p:cNvPr id="74" name="TextBox 73"/>
          <p:cNvSpPr txBox="1"/>
          <p:nvPr/>
        </p:nvSpPr>
        <p:spPr>
          <a:xfrm rot="5400000">
            <a:off x="6550793" y="4269607"/>
            <a:ext cx="677458" cy="215444"/>
          </a:xfrm>
          <a:prstGeom prst="rect">
            <a:avLst/>
          </a:prstGeom>
          <a:noFill/>
        </p:spPr>
        <p:txBody>
          <a:bodyPr wrap="square" rtlCol="0">
            <a:spAutoFit/>
          </a:bodyPr>
          <a:lstStyle/>
          <a:p>
            <a:r>
              <a:rPr lang="en-US" sz="800" b="1" dirty="0" smtClean="0">
                <a:latin typeface="Aharoni" pitchFamily="2" charset="-79"/>
                <a:cs typeface="Aharoni" pitchFamily="2" charset="-79"/>
              </a:rPr>
              <a:t>Shard j+1</a:t>
            </a:r>
            <a:endParaRPr lang="en-US" sz="800" b="1" dirty="0">
              <a:latin typeface="Aharoni" pitchFamily="2" charset="-79"/>
              <a:cs typeface="Aharoni" pitchFamily="2" charset="-79"/>
            </a:endParaRPr>
          </a:p>
        </p:txBody>
      </p:sp>
      <p:cxnSp>
        <p:nvCxnSpPr>
          <p:cNvPr id="78" name="Straight Connector 77"/>
          <p:cNvCxnSpPr/>
          <p:nvPr/>
        </p:nvCxnSpPr>
        <p:spPr>
          <a:xfrm rot="16200000" flipV="1">
            <a:off x="4993259" y="5267631"/>
            <a:ext cx="2306373" cy="35961"/>
          </a:xfrm>
          <a:prstGeom prst="line">
            <a:avLst/>
          </a:prstGeom>
          <a:ln w="28575">
            <a:prstDash val="dashDot"/>
          </a:ln>
        </p:spPr>
        <p:style>
          <a:lnRef idx="1">
            <a:schemeClr val="dk1"/>
          </a:lnRef>
          <a:fillRef idx="0">
            <a:schemeClr val="dk1"/>
          </a:fillRef>
          <a:effectRef idx="0">
            <a:schemeClr val="dk1"/>
          </a:effectRef>
          <a:fontRef idx="minor">
            <a:schemeClr val="tx1"/>
          </a:fontRef>
        </p:style>
      </p:cxnSp>
      <p:sp>
        <p:nvSpPr>
          <p:cNvPr id="79" name="Rectangle 78"/>
          <p:cNvSpPr/>
          <p:nvPr/>
        </p:nvSpPr>
        <p:spPr>
          <a:xfrm rot="5400000" flipV="1">
            <a:off x="6019030" y="4714173"/>
            <a:ext cx="266805" cy="192426"/>
          </a:xfrm>
          <a:prstGeom prst="rect">
            <a:avLst/>
          </a:prstGeom>
          <a:solidFill>
            <a:schemeClr val="accent3">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050">
              <a:latin typeface="Aharoni" pitchFamily="2" charset="-79"/>
              <a:cs typeface="Aharoni" pitchFamily="2" charset="-79"/>
            </a:endParaRPr>
          </a:p>
        </p:txBody>
      </p:sp>
      <p:sp>
        <p:nvSpPr>
          <p:cNvPr id="80" name="Rectangle 79"/>
          <p:cNvSpPr/>
          <p:nvPr/>
        </p:nvSpPr>
        <p:spPr>
          <a:xfrm rot="5400000" flipV="1">
            <a:off x="6017503" y="4983894"/>
            <a:ext cx="266805" cy="192426"/>
          </a:xfrm>
          <a:prstGeom prst="rect">
            <a:avLst/>
          </a:prstGeom>
          <a:solidFill>
            <a:schemeClr val="accent3">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050">
              <a:latin typeface="Aharoni" pitchFamily="2" charset="-79"/>
              <a:cs typeface="Aharoni" pitchFamily="2" charset="-79"/>
            </a:endParaRPr>
          </a:p>
        </p:txBody>
      </p:sp>
      <p:sp>
        <p:nvSpPr>
          <p:cNvPr id="81" name="Rectangle 80"/>
          <p:cNvSpPr/>
          <p:nvPr/>
        </p:nvSpPr>
        <p:spPr>
          <a:xfrm rot="5400000" flipV="1">
            <a:off x="6017503" y="6078280"/>
            <a:ext cx="266805" cy="192426"/>
          </a:xfrm>
          <a:prstGeom prst="rect">
            <a:avLst/>
          </a:prstGeom>
          <a:solidFill>
            <a:schemeClr val="accent3">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050">
              <a:latin typeface="Aharoni" pitchFamily="2" charset="-79"/>
              <a:cs typeface="Aharoni" pitchFamily="2" charset="-79"/>
            </a:endParaRPr>
          </a:p>
        </p:txBody>
      </p:sp>
      <p:cxnSp>
        <p:nvCxnSpPr>
          <p:cNvPr id="82" name="Straight Connector 81"/>
          <p:cNvCxnSpPr/>
          <p:nvPr/>
        </p:nvCxnSpPr>
        <p:spPr>
          <a:xfrm rot="16200000" flipV="1">
            <a:off x="5955864" y="4695702"/>
            <a:ext cx="804051" cy="722006"/>
          </a:xfrm>
          <a:prstGeom prst="line">
            <a:avLst/>
          </a:prstGeom>
          <a:ln>
            <a:solidFill>
              <a:schemeClr val="tx1">
                <a:lumMod val="65000"/>
                <a:lumOff val="35000"/>
              </a:schemeClr>
            </a:solidFill>
            <a:prstDash val="dash"/>
          </a:ln>
        </p:spPr>
        <p:style>
          <a:lnRef idx="1">
            <a:schemeClr val="dk1"/>
          </a:lnRef>
          <a:fillRef idx="0">
            <a:schemeClr val="dk1"/>
          </a:fillRef>
          <a:effectRef idx="0">
            <a:schemeClr val="dk1"/>
          </a:effectRef>
          <a:fontRef idx="minor">
            <a:schemeClr val="tx1"/>
          </a:fontRef>
        </p:style>
      </p:cxnSp>
      <p:cxnSp>
        <p:nvCxnSpPr>
          <p:cNvPr id="83" name="Straight Connector 82"/>
          <p:cNvCxnSpPr/>
          <p:nvPr/>
        </p:nvCxnSpPr>
        <p:spPr>
          <a:xfrm rot="10800000" flipV="1">
            <a:off x="5996883" y="5879047"/>
            <a:ext cx="729088" cy="464415"/>
          </a:xfrm>
          <a:prstGeom prst="line">
            <a:avLst/>
          </a:prstGeom>
          <a:ln>
            <a:solidFill>
              <a:schemeClr val="tx1">
                <a:lumMod val="65000"/>
                <a:lumOff val="35000"/>
              </a:schemeClr>
            </a:solidFill>
            <a:prstDash val="dash"/>
          </a:ln>
        </p:spPr>
        <p:style>
          <a:lnRef idx="1">
            <a:schemeClr val="dk1"/>
          </a:lnRef>
          <a:fillRef idx="0">
            <a:schemeClr val="dk1"/>
          </a:fillRef>
          <a:effectRef idx="0">
            <a:schemeClr val="dk1"/>
          </a:effectRef>
          <a:fontRef idx="minor">
            <a:schemeClr val="tx1"/>
          </a:fontRef>
        </p:style>
      </p:cxnSp>
      <p:cxnSp>
        <p:nvCxnSpPr>
          <p:cNvPr id="84" name="Straight Connector 83"/>
          <p:cNvCxnSpPr/>
          <p:nvPr/>
        </p:nvCxnSpPr>
        <p:spPr>
          <a:xfrm rot="16200000" flipV="1">
            <a:off x="6300135" y="4768052"/>
            <a:ext cx="811162" cy="584417"/>
          </a:xfrm>
          <a:prstGeom prst="line">
            <a:avLst/>
          </a:prstGeom>
          <a:ln>
            <a:solidFill>
              <a:schemeClr val="tx1">
                <a:lumMod val="65000"/>
                <a:lumOff val="35000"/>
              </a:schemeClr>
            </a:solidFill>
            <a:prstDash val="dash"/>
          </a:ln>
        </p:spPr>
        <p:style>
          <a:lnRef idx="1">
            <a:schemeClr val="dk1"/>
          </a:lnRef>
          <a:fillRef idx="0">
            <a:schemeClr val="dk1"/>
          </a:fillRef>
          <a:effectRef idx="0">
            <a:schemeClr val="dk1"/>
          </a:effectRef>
          <a:fontRef idx="minor">
            <a:schemeClr val="tx1"/>
          </a:fontRef>
        </p:style>
      </p:cxnSp>
      <p:cxnSp>
        <p:nvCxnSpPr>
          <p:cNvPr id="85" name="Straight Connector 84"/>
          <p:cNvCxnSpPr/>
          <p:nvPr/>
        </p:nvCxnSpPr>
        <p:spPr>
          <a:xfrm rot="10800000" flipV="1">
            <a:off x="6361427" y="5879047"/>
            <a:ext cx="677010" cy="464415"/>
          </a:xfrm>
          <a:prstGeom prst="line">
            <a:avLst/>
          </a:prstGeom>
          <a:ln>
            <a:solidFill>
              <a:schemeClr val="tx1">
                <a:lumMod val="65000"/>
                <a:lumOff val="35000"/>
              </a:schemeClr>
            </a:solidFill>
            <a:prstDash val="dash"/>
          </a:ln>
        </p:spPr>
        <p:style>
          <a:lnRef idx="1">
            <a:schemeClr val="dk1"/>
          </a:lnRef>
          <a:fillRef idx="0">
            <a:schemeClr val="dk1"/>
          </a:fillRef>
          <a:effectRef idx="0">
            <a:schemeClr val="dk1"/>
          </a:effectRef>
          <a:fontRef idx="minor">
            <a:schemeClr val="tx1"/>
          </a:fontRef>
        </p:style>
      </p:cxnSp>
      <p:sp>
        <p:nvSpPr>
          <p:cNvPr id="86" name="TextBox 85"/>
          <p:cNvSpPr txBox="1"/>
          <p:nvPr/>
        </p:nvSpPr>
        <p:spPr>
          <a:xfrm>
            <a:off x="1981345" y="4727147"/>
            <a:ext cx="156233" cy="253916"/>
          </a:xfrm>
          <a:prstGeom prst="rect">
            <a:avLst/>
          </a:prstGeom>
          <a:noFill/>
        </p:spPr>
        <p:txBody>
          <a:bodyPr wrap="square" rtlCol="0">
            <a:spAutoFit/>
          </a:bodyPr>
          <a:lstStyle/>
          <a:p>
            <a:pPr algn="ctr"/>
            <a:r>
              <a:rPr lang="en-US" sz="1050" b="1" dirty="0" smtClean="0">
                <a:latin typeface="Aharoni" pitchFamily="2" charset="-79"/>
                <a:cs typeface="Aharoni" pitchFamily="2" charset="-79"/>
              </a:rPr>
              <a:t>k</a:t>
            </a:r>
            <a:endParaRPr lang="en-US" sz="1050" b="1" dirty="0">
              <a:latin typeface="Aharoni" pitchFamily="2" charset="-79"/>
              <a:cs typeface="Aharoni" pitchFamily="2" charset="-79"/>
            </a:endParaRPr>
          </a:p>
        </p:txBody>
      </p:sp>
      <p:sp>
        <p:nvSpPr>
          <p:cNvPr id="87" name="TextBox 86"/>
          <p:cNvSpPr txBox="1"/>
          <p:nvPr/>
        </p:nvSpPr>
        <p:spPr>
          <a:xfrm>
            <a:off x="1801247" y="4998842"/>
            <a:ext cx="421078" cy="253916"/>
          </a:xfrm>
          <a:prstGeom prst="rect">
            <a:avLst/>
          </a:prstGeom>
          <a:noFill/>
        </p:spPr>
        <p:txBody>
          <a:bodyPr wrap="square" rtlCol="0">
            <a:spAutoFit/>
          </a:bodyPr>
          <a:lstStyle/>
          <a:p>
            <a:pPr algn="ctr"/>
            <a:r>
              <a:rPr lang="en-US" sz="1050" b="1" dirty="0" smtClean="0">
                <a:latin typeface="Aharoni" pitchFamily="2" charset="-79"/>
                <a:cs typeface="Aharoni" pitchFamily="2" charset="-79"/>
              </a:rPr>
              <a:t>k+1</a:t>
            </a:r>
            <a:endParaRPr lang="en-US" sz="1050" b="1" dirty="0">
              <a:latin typeface="Aharoni" pitchFamily="2" charset="-79"/>
              <a:cs typeface="Aharoni" pitchFamily="2" charset="-79"/>
            </a:endParaRPr>
          </a:p>
        </p:txBody>
      </p:sp>
      <p:sp>
        <p:nvSpPr>
          <p:cNvPr id="88" name="TextBox 87"/>
          <p:cNvSpPr txBox="1"/>
          <p:nvPr/>
        </p:nvSpPr>
        <p:spPr>
          <a:xfrm>
            <a:off x="1948017" y="6077249"/>
            <a:ext cx="182272" cy="253916"/>
          </a:xfrm>
          <a:prstGeom prst="rect">
            <a:avLst/>
          </a:prstGeom>
          <a:noFill/>
        </p:spPr>
        <p:txBody>
          <a:bodyPr wrap="square" rtlCol="0">
            <a:spAutoFit/>
          </a:bodyPr>
          <a:lstStyle/>
          <a:p>
            <a:pPr algn="ctr"/>
            <a:r>
              <a:rPr lang="en-US" sz="1050" b="1" dirty="0" smtClean="0">
                <a:latin typeface="Aharoni" pitchFamily="2" charset="-79"/>
                <a:cs typeface="Aharoni" pitchFamily="2" charset="-79"/>
              </a:rPr>
              <a:t>m</a:t>
            </a:r>
            <a:endParaRPr lang="en-US" sz="1050" b="1" dirty="0">
              <a:latin typeface="Aharoni" pitchFamily="2" charset="-79"/>
              <a:cs typeface="Aharoni" pitchFamily="2" charset="-79"/>
            </a:endParaRPr>
          </a:p>
        </p:txBody>
      </p:sp>
      <p:sp>
        <p:nvSpPr>
          <p:cNvPr id="89" name="TextBox 88"/>
          <p:cNvSpPr txBox="1"/>
          <p:nvPr/>
        </p:nvSpPr>
        <p:spPr>
          <a:xfrm>
            <a:off x="3545315" y="4734327"/>
            <a:ext cx="494738" cy="253916"/>
          </a:xfrm>
          <a:prstGeom prst="rect">
            <a:avLst/>
          </a:prstGeom>
          <a:noFill/>
        </p:spPr>
        <p:txBody>
          <a:bodyPr wrap="square" rtlCol="0">
            <a:spAutoFit/>
          </a:bodyPr>
          <a:lstStyle/>
          <a:p>
            <a:pPr algn="ctr"/>
            <a:r>
              <a:rPr lang="en-US" sz="1050" b="1" dirty="0" smtClean="0">
                <a:latin typeface="Aharoni" pitchFamily="2" charset="-79"/>
                <a:cs typeface="Aharoni" pitchFamily="2" charset="-79"/>
              </a:rPr>
              <a:t>m+1</a:t>
            </a:r>
            <a:endParaRPr lang="en-US" sz="1050" b="1" dirty="0">
              <a:latin typeface="Aharoni" pitchFamily="2" charset="-79"/>
              <a:cs typeface="Aharoni" pitchFamily="2" charset="-79"/>
            </a:endParaRPr>
          </a:p>
        </p:txBody>
      </p:sp>
      <p:sp>
        <p:nvSpPr>
          <p:cNvPr id="90" name="TextBox 89"/>
          <p:cNvSpPr txBox="1"/>
          <p:nvPr/>
        </p:nvSpPr>
        <p:spPr>
          <a:xfrm>
            <a:off x="3515961" y="5010198"/>
            <a:ext cx="494738" cy="253916"/>
          </a:xfrm>
          <a:prstGeom prst="rect">
            <a:avLst/>
          </a:prstGeom>
          <a:noFill/>
        </p:spPr>
        <p:txBody>
          <a:bodyPr wrap="square" rtlCol="0">
            <a:spAutoFit/>
          </a:bodyPr>
          <a:lstStyle/>
          <a:p>
            <a:pPr algn="ctr"/>
            <a:r>
              <a:rPr lang="en-US" sz="1050" b="1" dirty="0" smtClean="0">
                <a:latin typeface="Aharoni" pitchFamily="2" charset="-79"/>
                <a:cs typeface="Aharoni" pitchFamily="2" charset="-79"/>
              </a:rPr>
              <a:t>m+2</a:t>
            </a:r>
            <a:endParaRPr lang="en-US" sz="1050" b="1" dirty="0">
              <a:latin typeface="Aharoni" pitchFamily="2" charset="-79"/>
              <a:cs typeface="Aharoni" pitchFamily="2" charset="-79"/>
            </a:endParaRPr>
          </a:p>
        </p:txBody>
      </p:sp>
      <p:sp>
        <p:nvSpPr>
          <p:cNvPr id="91" name="TextBox 90"/>
          <p:cNvSpPr txBox="1"/>
          <p:nvPr/>
        </p:nvSpPr>
        <p:spPr>
          <a:xfrm>
            <a:off x="3721439" y="6088605"/>
            <a:ext cx="234349" cy="253916"/>
          </a:xfrm>
          <a:prstGeom prst="rect">
            <a:avLst/>
          </a:prstGeom>
          <a:noFill/>
        </p:spPr>
        <p:txBody>
          <a:bodyPr wrap="square" rtlCol="0">
            <a:spAutoFit/>
          </a:bodyPr>
          <a:lstStyle/>
          <a:p>
            <a:pPr algn="ctr"/>
            <a:r>
              <a:rPr lang="en-US" sz="1050" b="1" dirty="0" smtClean="0">
                <a:latin typeface="Aharoni" pitchFamily="2" charset="-79"/>
                <a:cs typeface="Aharoni" pitchFamily="2" charset="-79"/>
              </a:rPr>
              <a:t>n</a:t>
            </a:r>
            <a:endParaRPr lang="en-US" sz="1050" b="1" dirty="0">
              <a:latin typeface="Aharoni" pitchFamily="2" charset="-79"/>
              <a:cs typeface="Aharoni" pitchFamily="2" charset="-79"/>
            </a:endParaRPr>
          </a:p>
        </p:txBody>
      </p:sp>
      <p:sp>
        <p:nvSpPr>
          <p:cNvPr id="92" name="TextBox 91"/>
          <p:cNvSpPr txBox="1"/>
          <p:nvPr/>
        </p:nvSpPr>
        <p:spPr>
          <a:xfrm>
            <a:off x="5365261" y="4709247"/>
            <a:ext cx="426626" cy="253916"/>
          </a:xfrm>
          <a:prstGeom prst="rect">
            <a:avLst/>
          </a:prstGeom>
          <a:noFill/>
        </p:spPr>
        <p:txBody>
          <a:bodyPr wrap="square" rtlCol="0">
            <a:spAutoFit/>
          </a:bodyPr>
          <a:lstStyle/>
          <a:p>
            <a:pPr algn="ctr"/>
            <a:r>
              <a:rPr lang="en-US" sz="1050" b="1" dirty="0" smtClean="0">
                <a:latin typeface="Aharoni" pitchFamily="2" charset="-79"/>
                <a:cs typeface="Aharoni" pitchFamily="2" charset="-79"/>
              </a:rPr>
              <a:t>n+1</a:t>
            </a:r>
            <a:endParaRPr lang="en-US" sz="1050" b="1" dirty="0">
              <a:latin typeface="Aharoni" pitchFamily="2" charset="-79"/>
              <a:cs typeface="Aharoni" pitchFamily="2" charset="-79"/>
            </a:endParaRPr>
          </a:p>
        </p:txBody>
      </p:sp>
      <p:sp>
        <p:nvSpPr>
          <p:cNvPr id="93" name="TextBox 92"/>
          <p:cNvSpPr txBox="1"/>
          <p:nvPr/>
        </p:nvSpPr>
        <p:spPr>
          <a:xfrm>
            <a:off x="5365261" y="4985119"/>
            <a:ext cx="426626" cy="253916"/>
          </a:xfrm>
          <a:prstGeom prst="rect">
            <a:avLst/>
          </a:prstGeom>
          <a:noFill/>
        </p:spPr>
        <p:txBody>
          <a:bodyPr wrap="square" rtlCol="0">
            <a:spAutoFit/>
          </a:bodyPr>
          <a:lstStyle/>
          <a:p>
            <a:pPr algn="ctr"/>
            <a:r>
              <a:rPr lang="en-US" sz="1050" b="1" dirty="0" smtClean="0">
                <a:latin typeface="Aharoni" pitchFamily="2" charset="-79"/>
                <a:cs typeface="Aharoni" pitchFamily="2" charset="-79"/>
              </a:rPr>
              <a:t>n+2</a:t>
            </a:r>
            <a:endParaRPr lang="en-US" sz="1050" b="1" dirty="0">
              <a:latin typeface="Aharoni" pitchFamily="2" charset="-79"/>
              <a:cs typeface="Aharoni" pitchFamily="2" charset="-79"/>
            </a:endParaRPr>
          </a:p>
        </p:txBody>
      </p:sp>
      <p:sp>
        <p:nvSpPr>
          <p:cNvPr id="94" name="TextBox 93"/>
          <p:cNvSpPr txBox="1"/>
          <p:nvPr/>
        </p:nvSpPr>
        <p:spPr>
          <a:xfrm>
            <a:off x="5512031" y="6088605"/>
            <a:ext cx="234349" cy="253916"/>
          </a:xfrm>
          <a:prstGeom prst="rect">
            <a:avLst/>
          </a:prstGeom>
          <a:noFill/>
        </p:spPr>
        <p:txBody>
          <a:bodyPr wrap="square" rtlCol="0">
            <a:spAutoFit/>
          </a:bodyPr>
          <a:lstStyle/>
          <a:p>
            <a:pPr algn="ctr"/>
            <a:r>
              <a:rPr lang="en-US" sz="1050" b="1" dirty="0" smtClean="0">
                <a:latin typeface="Aharoni" pitchFamily="2" charset="-79"/>
                <a:cs typeface="Aharoni" pitchFamily="2" charset="-79"/>
              </a:rPr>
              <a:t>p</a:t>
            </a:r>
            <a:endParaRPr lang="en-US" sz="1050" b="1" dirty="0">
              <a:latin typeface="Aharoni" pitchFamily="2" charset="-79"/>
              <a:cs typeface="Aharoni" pitchFamily="2" charset="-79"/>
            </a:endParaRPr>
          </a:p>
        </p:txBody>
      </p:sp>
      <p:cxnSp>
        <p:nvCxnSpPr>
          <p:cNvPr id="95" name="Curved Connector 94"/>
          <p:cNvCxnSpPr/>
          <p:nvPr/>
        </p:nvCxnSpPr>
        <p:spPr>
          <a:xfrm flipV="1">
            <a:off x="2189655" y="4784673"/>
            <a:ext cx="833243" cy="48818"/>
          </a:xfrm>
          <a:prstGeom prst="curvedConnector3">
            <a:avLst>
              <a:gd name="adj1" fmla="val 50000"/>
            </a:avLst>
          </a:prstGeom>
          <a:ln w="28575">
            <a:prstDash val="dash"/>
            <a:headEnd type="oval" w="med" len="med"/>
            <a:tailEnd type="triangle" w="lg" len="lg"/>
          </a:ln>
        </p:spPr>
        <p:style>
          <a:lnRef idx="1">
            <a:schemeClr val="dk1"/>
          </a:lnRef>
          <a:fillRef idx="0">
            <a:schemeClr val="dk1"/>
          </a:fillRef>
          <a:effectRef idx="0">
            <a:schemeClr val="dk1"/>
          </a:effectRef>
          <a:fontRef idx="minor">
            <a:schemeClr val="tx1"/>
          </a:fontRef>
        </p:style>
      </p:cxnSp>
      <p:cxnSp>
        <p:nvCxnSpPr>
          <p:cNvPr id="96" name="Curved Connector 95"/>
          <p:cNvCxnSpPr/>
          <p:nvPr/>
        </p:nvCxnSpPr>
        <p:spPr>
          <a:xfrm flipV="1">
            <a:off x="2189655" y="5059100"/>
            <a:ext cx="833243" cy="48818"/>
          </a:xfrm>
          <a:prstGeom prst="curvedConnector3">
            <a:avLst>
              <a:gd name="adj1" fmla="val 50000"/>
            </a:avLst>
          </a:prstGeom>
          <a:ln w="28575">
            <a:prstDash val="dash"/>
            <a:headEnd type="oval" w="med" len="med"/>
            <a:tailEnd type="triangle" w="lg" len="lg"/>
          </a:ln>
        </p:spPr>
        <p:style>
          <a:lnRef idx="1">
            <a:schemeClr val="dk1"/>
          </a:lnRef>
          <a:fillRef idx="0">
            <a:schemeClr val="dk1"/>
          </a:fillRef>
          <a:effectRef idx="0">
            <a:schemeClr val="dk1"/>
          </a:effectRef>
          <a:fontRef idx="minor">
            <a:schemeClr val="tx1"/>
          </a:fontRef>
        </p:style>
      </p:cxnSp>
      <p:cxnSp>
        <p:nvCxnSpPr>
          <p:cNvPr id="97" name="Curved Connector 96"/>
          <p:cNvCxnSpPr/>
          <p:nvPr/>
        </p:nvCxnSpPr>
        <p:spPr>
          <a:xfrm flipV="1">
            <a:off x="2189655" y="6156809"/>
            <a:ext cx="833243" cy="48818"/>
          </a:xfrm>
          <a:prstGeom prst="curvedConnector3">
            <a:avLst>
              <a:gd name="adj1" fmla="val 50000"/>
            </a:avLst>
          </a:prstGeom>
          <a:ln w="28575">
            <a:prstDash val="dash"/>
            <a:headEnd type="oval" w="med" len="med"/>
            <a:tailEnd type="triangle" w="lg" len="lg"/>
          </a:ln>
        </p:spPr>
        <p:style>
          <a:lnRef idx="1">
            <a:schemeClr val="dk1"/>
          </a:lnRef>
          <a:fillRef idx="0">
            <a:schemeClr val="dk1"/>
          </a:fillRef>
          <a:effectRef idx="0">
            <a:schemeClr val="dk1"/>
          </a:effectRef>
          <a:fontRef idx="minor">
            <a:schemeClr val="tx1"/>
          </a:fontRef>
        </p:style>
      </p:cxnSp>
      <p:cxnSp>
        <p:nvCxnSpPr>
          <p:cNvPr id="98" name="Curved Connector 97"/>
          <p:cNvCxnSpPr/>
          <p:nvPr/>
        </p:nvCxnSpPr>
        <p:spPr>
          <a:xfrm flipV="1">
            <a:off x="3991891" y="4796029"/>
            <a:ext cx="833243" cy="48818"/>
          </a:xfrm>
          <a:prstGeom prst="curvedConnector3">
            <a:avLst>
              <a:gd name="adj1" fmla="val 50000"/>
            </a:avLst>
          </a:prstGeom>
          <a:ln w="28575">
            <a:prstDash val="dash"/>
            <a:headEnd type="oval" w="med" len="med"/>
            <a:tailEnd type="triangle" w="lg" len="lg"/>
          </a:ln>
        </p:spPr>
        <p:style>
          <a:lnRef idx="1">
            <a:schemeClr val="dk1"/>
          </a:lnRef>
          <a:fillRef idx="0">
            <a:schemeClr val="dk1"/>
          </a:fillRef>
          <a:effectRef idx="0">
            <a:schemeClr val="dk1"/>
          </a:effectRef>
          <a:fontRef idx="minor">
            <a:schemeClr val="tx1"/>
          </a:fontRef>
        </p:style>
      </p:cxnSp>
      <p:cxnSp>
        <p:nvCxnSpPr>
          <p:cNvPr id="99" name="Curved Connector 98"/>
          <p:cNvCxnSpPr/>
          <p:nvPr/>
        </p:nvCxnSpPr>
        <p:spPr>
          <a:xfrm flipV="1">
            <a:off x="3991891" y="5070456"/>
            <a:ext cx="833243" cy="48818"/>
          </a:xfrm>
          <a:prstGeom prst="curvedConnector3">
            <a:avLst>
              <a:gd name="adj1" fmla="val 50000"/>
            </a:avLst>
          </a:prstGeom>
          <a:ln w="28575">
            <a:prstDash val="dash"/>
            <a:headEnd type="oval" w="med" len="med"/>
            <a:tailEnd type="triangle" w="lg" len="lg"/>
          </a:ln>
        </p:spPr>
        <p:style>
          <a:lnRef idx="1">
            <a:schemeClr val="dk1"/>
          </a:lnRef>
          <a:fillRef idx="0">
            <a:schemeClr val="dk1"/>
          </a:fillRef>
          <a:effectRef idx="0">
            <a:schemeClr val="dk1"/>
          </a:effectRef>
          <a:fontRef idx="minor">
            <a:schemeClr val="tx1"/>
          </a:fontRef>
        </p:style>
      </p:cxnSp>
      <p:cxnSp>
        <p:nvCxnSpPr>
          <p:cNvPr id="100" name="Curved Connector 99"/>
          <p:cNvCxnSpPr/>
          <p:nvPr/>
        </p:nvCxnSpPr>
        <p:spPr>
          <a:xfrm flipV="1">
            <a:off x="3991891" y="6168165"/>
            <a:ext cx="833243" cy="48818"/>
          </a:xfrm>
          <a:prstGeom prst="curvedConnector3">
            <a:avLst>
              <a:gd name="adj1" fmla="val 50000"/>
            </a:avLst>
          </a:prstGeom>
          <a:ln w="28575">
            <a:prstDash val="dash"/>
            <a:headEnd type="oval" w="med" len="med"/>
            <a:tailEnd type="triangle" w="lg" len="lg"/>
          </a:ln>
        </p:spPr>
        <p:style>
          <a:lnRef idx="1">
            <a:schemeClr val="dk1"/>
          </a:lnRef>
          <a:fillRef idx="0">
            <a:schemeClr val="dk1"/>
          </a:fillRef>
          <a:effectRef idx="0">
            <a:schemeClr val="dk1"/>
          </a:effectRef>
          <a:fontRef idx="minor">
            <a:schemeClr val="tx1"/>
          </a:fontRef>
        </p:style>
      </p:cxnSp>
      <p:cxnSp>
        <p:nvCxnSpPr>
          <p:cNvPr id="101" name="Curved Connector 100"/>
          <p:cNvCxnSpPr/>
          <p:nvPr/>
        </p:nvCxnSpPr>
        <p:spPr>
          <a:xfrm flipV="1">
            <a:off x="5788572" y="4774919"/>
            <a:ext cx="833243" cy="48818"/>
          </a:xfrm>
          <a:prstGeom prst="curvedConnector3">
            <a:avLst>
              <a:gd name="adj1" fmla="val 50000"/>
            </a:avLst>
          </a:prstGeom>
          <a:ln w="28575">
            <a:prstDash val="dash"/>
            <a:headEnd type="oval" w="med" len="med"/>
            <a:tailEnd type="triangle" w="lg" len="lg"/>
          </a:ln>
        </p:spPr>
        <p:style>
          <a:lnRef idx="1">
            <a:schemeClr val="dk1"/>
          </a:lnRef>
          <a:fillRef idx="0">
            <a:schemeClr val="dk1"/>
          </a:fillRef>
          <a:effectRef idx="0">
            <a:schemeClr val="dk1"/>
          </a:effectRef>
          <a:fontRef idx="minor">
            <a:schemeClr val="tx1"/>
          </a:fontRef>
        </p:style>
      </p:cxnSp>
      <p:cxnSp>
        <p:nvCxnSpPr>
          <p:cNvPr id="102" name="Curved Connector 101"/>
          <p:cNvCxnSpPr/>
          <p:nvPr/>
        </p:nvCxnSpPr>
        <p:spPr>
          <a:xfrm flipV="1">
            <a:off x="5788572" y="5049346"/>
            <a:ext cx="833243" cy="48818"/>
          </a:xfrm>
          <a:prstGeom prst="curvedConnector3">
            <a:avLst>
              <a:gd name="adj1" fmla="val 50000"/>
            </a:avLst>
          </a:prstGeom>
          <a:ln w="28575">
            <a:prstDash val="dash"/>
            <a:headEnd type="oval" w="med" len="med"/>
            <a:tailEnd type="triangle" w="lg" len="lg"/>
          </a:ln>
        </p:spPr>
        <p:style>
          <a:lnRef idx="1">
            <a:schemeClr val="dk1"/>
          </a:lnRef>
          <a:fillRef idx="0">
            <a:schemeClr val="dk1"/>
          </a:fillRef>
          <a:effectRef idx="0">
            <a:schemeClr val="dk1"/>
          </a:effectRef>
          <a:fontRef idx="minor">
            <a:schemeClr val="tx1"/>
          </a:fontRef>
        </p:style>
      </p:cxnSp>
      <p:cxnSp>
        <p:nvCxnSpPr>
          <p:cNvPr id="103" name="Curved Connector 102"/>
          <p:cNvCxnSpPr/>
          <p:nvPr/>
        </p:nvCxnSpPr>
        <p:spPr>
          <a:xfrm flipV="1">
            <a:off x="5788572" y="6147055"/>
            <a:ext cx="833243" cy="48818"/>
          </a:xfrm>
          <a:prstGeom prst="curvedConnector3">
            <a:avLst>
              <a:gd name="adj1" fmla="val 50000"/>
            </a:avLst>
          </a:prstGeom>
          <a:ln w="28575">
            <a:prstDash val="dash"/>
            <a:headEnd type="oval" w="med" len="med"/>
            <a:tailEnd type="triangle" w="lg" len="lg"/>
          </a:ln>
        </p:spPr>
        <p:style>
          <a:lnRef idx="1">
            <a:schemeClr val="dk1"/>
          </a:lnRef>
          <a:fillRef idx="0">
            <a:schemeClr val="dk1"/>
          </a:fillRef>
          <a:effectRef idx="0">
            <a:schemeClr val="dk1"/>
          </a:effectRef>
          <a:fontRef idx="minor">
            <a:schemeClr val="tx1"/>
          </a:fontRef>
        </p:style>
      </p:cxnSp>
      <p:sp>
        <p:nvSpPr>
          <p:cNvPr id="104" name="TextBox 103"/>
          <p:cNvSpPr txBox="1"/>
          <p:nvPr/>
        </p:nvSpPr>
        <p:spPr>
          <a:xfrm rot="5400000">
            <a:off x="4075779" y="4221556"/>
            <a:ext cx="672939" cy="230832"/>
          </a:xfrm>
          <a:prstGeom prst="rect">
            <a:avLst/>
          </a:prstGeom>
          <a:noFill/>
        </p:spPr>
        <p:txBody>
          <a:bodyPr wrap="square" rtlCol="0">
            <a:spAutoFit/>
          </a:bodyPr>
          <a:lstStyle/>
          <a:p>
            <a:r>
              <a:rPr lang="en-US" sz="900" b="1" dirty="0" err="1" smtClean="0">
                <a:latin typeface="Aharoni" pitchFamily="2" charset="-79"/>
                <a:cs typeface="Aharoni" pitchFamily="2" charset="-79"/>
              </a:rPr>
              <a:t>SrcValue</a:t>
            </a:r>
            <a:endParaRPr lang="en-US" sz="900" b="1" dirty="0">
              <a:latin typeface="Aharoni" pitchFamily="2" charset="-79"/>
              <a:cs typeface="Aharoni" pitchFamily="2" charset="-79"/>
            </a:endParaRPr>
          </a:p>
        </p:txBody>
      </p:sp>
      <p:sp>
        <p:nvSpPr>
          <p:cNvPr id="105" name="TextBox 104"/>
          <p:cNvSpPr txBox="1"/>
          <p:nvPr/>
        </p:nvSpPr>
        <p:spPr>
          <a:xfrm rot="5400000">
            <a:off x="5884853" y="4221556"/>
            <a:ext cx="672939" cy="230832"/>
          </a:xfrm>
          <a:prstGeom prst="rect">
            <a:avLst/>
          </a:prstGeom>
          <a:noFill/>
        </p:spPr>
        <p:txBody>
          <a:bodyPr wrap="square" rtlCol="0">
            <a:spAutoFit/>
          </a:bodyPr>
          <a:lstStyle/>
          <a:p>
            <a:r>
              <a:rPr lang="en-US" sz="900" b="1" dirty="0" err="1" smtClean="0">
                <a:latin typeface="Aharoni" pitchFamily="2" charset="-79"/>
                <a:cs typeface="Aharoni" pitchFamily="2" charset="-79"/>
              </a:rPr>
              <a:t>SrcValue</a:t>
            </a:r>
            <a:endParaRPr lang="en-US" sz="900" b="1" dirty="0">
              <a:latin typeface="Aharoni" pitchFamily="2" charset="-79"/>
              <a:cs typeface="Aharoni" pitchFamily="2" charset="-79"/>
            </a:endParaRPr>
          </a:p>
        </p:txBody>
      </p:sp>
      <p:cxnSp>
        <p:nvCxnSpPr>
          <p:cNvPr id="106" name="Curved Connector 105"/>
          <p:cNvCxnSpPr>
            <a:stCxn id="34" idx="2"/>
          </p:cNvCxnSpPr>
          <p:nvPr/>
        </p:nvCxnSpPr>
        <p:spPr>
          <a:xfrm rot="16200000" flipH="1">
            <a:off x="2408226" y="2903526"/>
            <a:ext cx="927184" cy="47564"/>
          </a:xfrm>
          <a:prstGeom prst="curvedConnector3">
            <a:avLst>
              <a:gd name="adj1" fmla="val 50000"/>
            </a:avLst>
          </a:prstGeom>
          <a:ln w="28575">
            <a:prstDash val="dash"/>
            <a:headEnd type="oval" w="med" len="med"/>
            <a:tailEnd type="triangle" w="lg" len="lg"/>
          </a:ln>
        </p:spPr>
        <p:style>
          <a:lnRef idx="1">
            <a:schemeClr val="dk1"/>
          </a:lnRef>
          <a:fillRef idx="0">
            <a:schemeClr val="dk1"/>
          </a:fillRef>
          <a:effectRef idx="0">
            <a:schemeClr val="dk1"/>
          </a:effectRef>
          <a:fontRef idx="minor">
            <a:schemeClr val="tx1"/>
          </a:fontRef>
        </p:style>
      </p:cxnSp>
      <p:cxnSp>
        <p:nvCxnSpPr>
          <p:cNvPr id="107" name="Curved Connector 106"/>
          <p:cNvCxnSpPr>
            <a:stCxn id="35" idx="2"/>
          </p:cNvCxnSpPr>
          <p:nvPr/>
        </p:nvCxnSpPr>
        <p:spPr>
          <a:xfrm rot="16200000" flipH="1">
            <a:off x="2706716" y="2897216"/>
            <a:ext cx="927184" cy="60183"/>
          </a:xfrm>
          <a:prstGeom prst="curvedConnector3">
            <a:avLst>
              <a:gd name="adj1" fmla="val 50000"/>
            </a:avLst>
          </a:prstGeom>
          <a:ln w="28575">
            <a:prstDash val="dash"/>
            <a:headEnd type="oval" w="med" len="med"/>
            <a:tailEnd type="triangle" w="lg" len="lg"/>
          </a:ln>
        </p:spPr>
        <p:style>
          <a:lnRef idx="1">
            <a:schemeClr val="dk1"/>
          </a:lnRef>
          <a:fillRef idx="0">
            <a:schemeClr val="dk1"/>
          </a:fillRef>
          <a:effectRef idx="0">
            <a:schemeClr val="dk1"/>
          </a:effectRef>
          <a:fontRef idx="minor">
            <a:schemeClr val="tx1"/>
          </a:fontRef>
        </p:style>
      </p:cxnSp>
      <p:cxnSp>
        <p:nvCxnSpPr>
          <p:cNvPr id="108" name="Curved Connector 107"/>
          <p:cNvCxnSpPr/>
          <p:nvPr/>
        </p:nvCxnSpPr>
        <p:spPr>
          <a:xfrm rot="16200000" flipH="1">
            <a:off x="3355743" y="2903979"/>
            <a:ext cx="939086" cy="60370"/>
          </a:xfrm>
          <a:prstGeom prst="curvedConnector3">
            <a:avLst>
              <a:gd name="adj1" fmla="val 50000"/>
            </a:avLst>
          </a:prstGeom>
          <a:ln w="28575">
            <a:prstDash val="dash"/>
            <a:headEnd type="oval" w="med" len="med"/>
            <a:tailEnd type="triangle" w="lg" len="lg"/>
          </a:ln>
        </p:spPr>
        <p:style>
          <a:lnRef idx="1">
            <a:schemeClr val="dk1"/>
          </a:lnRef>
          <a:fillRef idx="0">
            <a:schemeClr val="dk1"/>
          </a:fillRef>
          <a:effectRef idx="0">
            <a:schemeClr val="dk1"/>
          </a:effectRef>
          <a:fontRef idx="minor">
            <a:schemeClr val="tx1"/>
          </a:fontRef>
        </p:style>
      </p:cxnSp>
      <p:cxnSp>
        <p:nvCxnSpPr>
          <p:cNvPr id="109" name="Curved Connector 108"/>
          <p:cNvCxnSpPr/>
          <p:nvPr/>
        </p:nvCxnSpPr>
        <p:spPr>
          <a:xfrm rot="16200000" flipH="1">
            <a:off x="3676005" y="2892901"/>
            <a:ext cx="939086" cy="71170"/>
          </a:xfrm>
          <a:prstGeom prst="curvedConnector3">
            <a:avLst>
              <a:gd name="adj1" fmla="val 50000"/>
            </a:avLst>
          </a:prstGeom>
          <a:ln w="28575">
            <a:prstDash val="dash"/>
            <a:headEnd type="oval" w="med" len="med"/>
            <a:tailEnd type="triangle" w="lg" len="lg"/>
          </a:ln>
        </p:spPr>
        <p:style>
          <a:lnRef idx="1">
            <a:schemeClr val="dk1"/>
          </a:lnRef>
          <a:fillRef idx="0">
            <a:schemeClr val="dk1"/>
          </a:fillRef>
          <a:effectRef idx="0">
            <a:schemeClr val="dk1"/>
          </a:effectRef>
          <a:fontRef idx="minor">
            <a:schemeClr val="tx1"/>
          </a:fontRef>
        </p:style>
      </p:cxnSp>
      <p:cxnSp>
        <p:nvCxnSpPr>
          <p:cNvPr id="110" name="Curved Connector 109"/>
          <p:cNvCxnSpPr/>
          <p:nvPr/>
        </p:nvCxnSpPr>
        <p:spPr>
          <a:xfrm rot="16200000" flipH="1">
            <a:off x="3921290" y="2897955"/>
            <a:ext cx="956120" cy="55385"/>
          </a:xfrm>
          <a:prstGeom prst="curvedConnector3">
            <a:avLst>
              <a:gd name="adj1" fmla="val 50000"/>
            </a:avLst>
          </a:prstGeom>
          <a:ln w="28575">
            <a:prstDash val="dash"/>
            <a:headEnd type="oval" w="med" len="med"/>
            <a:tailEnd type="triangle" w="lg" len="lg"/>
          </a:ln>
        </p:spPr>
        <p:style>
          <a:lnRef idx="1">
            <a:schemeClr val="dk1"/>
          </a:lnRef>
          <a:fillRef idx="0">
            <a:schemeClr val="dk1"/>
          </a:fillRef>
          <a:effectRef idx="0">
            <a:schemeClr val="dk1"/>
          </a:effectRef>
          <a:fontRef idx="minor">
            <a:schemeClr val="tx1"/>
          </a:fontRef>
        </p:style>
      </p:cxnSp>
      <p:cxnSp>
        <p:nvCxnSpPr>
          <p:cNvPr id="111" name="Curved Connector 110"/>
          <p:cNvCxnSpPr/>
          <p:nvPr/>
        </p:nvCxnSpPr>
        <p:spPr>
          <a:xfrm rot="16200000" flipH="1">
            <a:off x="4699793" y="2898855"/>
            <a:ext cx="950442" cy="59262"/>
          </a:xfrm>
          <a:prstGeom prst="curvedConnector3">
            <a:avLst>
              <a:gd name="adj1" fmla="val 50000"/>
            </a:avLst>
          </a:prstGeom>
          <a:ln w="28575">
            <a:prstDash val="dash"/>
            <a:headEnd type="oval" w="med" len="med"/>
            <a:tailEnd type="triangle" w="lg" len="lg"/>
          </a:ln>
        </p:spPr>
        <p:style>
          <a:lnRef idx="1">
            <a:schemeClr val="dk1"/>
          </a:lnRef>
          <a:fillRef idx="0">
            <a:schemeClr val="dk1"/>
          </a:fillRef>
          <a:effectRef idx="0">
            <a:schemeClr val="dk1"/>
          </a:effectRef>
          <a:fontRef idx="minor">
            <a:schemeClr val="tx1"/>
          </a:fontRef>
        </p:style>
      </p:cxnSp>
      <p:cxnSp>
        <p:nvCxnSpPr>
          <p:cNvPr id="112" name="Curved Connector 111"/>
          <p:cNvCxnSpPr/>
          <p:nvPr/>
        </p:nvCxnSpPr>
        <p:spPr>
          <a:xfrm rot="16200000" flipH="1">
            <a:off x="5001781" y="2901764"/>
            <a:ext cx="939086" cy="64801"/>
          </a:xfrm>
          <a:prstGeom prst="curvedConnector3">
            <a:avLst>
              <a:gd name="adj1" fmla="val 50000"/>
            </a:avLst>
          </a:prstGeom>
          <a:ln w="28575">
            <a:prstDash val="dash"/>
            <a:headEnd type="oval" w="med" len="med"/>
            <a:tailEnd type="triangle" w="lg" len="lg"/>
          </a:ln>
        </p:spPr>
        <p:style>
          <a:lnRef idx="1">
            <a:schemeClr val="dk1"/>
          </a:lnRef>
          <a:fillRef idx="0">
            <a:schemeClr val="dk1"/>
          </a:fillRef>
          <a:effectRef idx="0">
            <a:schemeClr val="dk1"/>
          </a:effectRef>
          <a:fontRef idx="minor">
            <a:schemeClr val="tx1"/>
          </a:fontRef>
        </p:style>
      </p:cxnSp>
      <p:cxnSp>
        <p:nvCxnSpPr>
          <p:cNvPr id="113" name="Curved Connector 112"/>
          <p:cNvCxnSpPr/>
          <p:nvPr/>
        </p:nvCxnSpPr>
        <p:spPr>
          <a:xfrm rot="16200000" flipH="1">
            <a:off x="5271021" y="2905158"/>
            <a:ext cx="933407" cy="63693"/>
          </a:xfrm>
          <a:prstGeom prst="curvedConnector3">
            <a:avLst>
              <a:gd name="adj1" fmla="val 50000"/>
            </a:avLst>
          </a:prstGeom>
          <a:ln w="28575">
            <a:prstDash val="dash"/>
            <a:headEnd type="oval" w="med" len="med"/>
            <a:tailEnd type="triangle" w="lg" len="lg"/>
          </a:ln>
        </p:spPr>
        <p:style>
          <a:lnRef idx="1">
            <a:schemeClr val="dk1"/>
          </a:lnRef>
          <a:fillRef idx="0">
            <a:schemeClr val="dk1"/>
          </a:fillRef>
          <a:effectRef idx="0">
            <a:schemeClr val="dk1"/>
          </a:effectRef>
          <a:fontRef idx="minor">
            <a:schemeClr val="tx1"/>
          </a:fontRef>
        </p:style>
      </p:cxnSp>
      <p:cxnSp>
        <p:nvCxnSpPr>
          <p:cNvPr id="114" name="Curved Connector 113"/>
          <p:cNvCxnSpPr/>
          <p:nvPr/>
        </p:nvCxnSpPr>
        <p:spPr>
          <a:xfrm rot="16200000" flipH="1">
            <a:off x="6209654" y="2905711"/>
            <a:ext cx="944764" cy="62586"/>
          </a:xfrm>
          <a:prstGeom prst="curvedConnector3">
            <a:avLst>
              <a:gd name="adj1" fmla="val 50000"/>
            </a:avLst>
          </a:prstGeom>
          <a:ln w="28575">
            <a:prstDash val="dash"/>
            <a:headEnd type="oval" w="med" len="med"/>
            <a:tailEnd type="triangle" w="lg" len="lg"/>
          </a:ln>
        </p:spPr>
        <p:style>
          <a:lnRef idx="1">
            <a:schemeClr val="dk1"/>
          </a:lnRef>
          <a:fillRef idx="0">
            <a:schemeClr val="dk1"/>
          </a:fillRef>
          <a:effectRef idx="0">
            <a:schemeClr val="dk1"/>
          </a:effectRef>
          <a:fontRef idx="minor">
            <a:schemeClr val="tx1"/>
          </a:fontRef>
        </p:style>
      </p:cxnSp>
      <p:sp>
        <p:nvSpPr>
          <p:cNvPr id="115" name="Left Brace 114"/>
          <p:cNvSpPr/>
          <p:nvPr/>
        </p:nvSpPr>
        <p:spPr>
          <a:xfrm rot="16200000">
            <a:off x="3233273" y="2928888"/>
            <a:ext cx="250792" cy="1153112"/>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sz="1100">
              <a:latin typeface="Aharoni" pitchFamily="2" charset="-79"/>
              <a:cs typeface="Aharoni" pitchFamily="2" charset="-79"/>
            </a:endParaRPr>
          </a:p>
        </p:txBody>
      </p:sp>
      <p:sp>
        <p:nvSpPr>
          <p:cNvPr id="116" name="Left Brace 115"/>
          <p:cNvSpPr/>
          <p:nvPr/>
        </p:nvSpPr>
        <p:spPr>
          <a:xfrm rot="16200000">
            <a:off x="4507679" y="2867410"/>
            <a:ext cx="250792" cy="1276068"/>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sz="1100">
              <a:latin typeface="Aharoni" pitchFamily="2" charset="-79"/>
              <a:cs typeface="Aharoni" pitchFamily="2" charset="-79"/>
            </a:endParaRPr>
          </a:p>
        </p:txBody>
      </p:sp>
      <p:sp>
        <p:nvSpPr>
          <p:cNvPr id="117" name="Left Brace 116"/>
          <p:cNvSpPr/>
          <p:nvPr/>
        </p:nvSpPr>
        <p:spPr>
          <a:xfrm rot="16200000">
            <a:off x="5933284" y="2771041"/>
            <a:ext cx="250792" cy="1468806"/>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sz="1100">
              <a:latin typeface="Aharoni" pitchFamily="2" charset="-79"/>
              <a:cs typeface="Aharoni" pitchFamily="2" charset="-79"/>
            </a:endParaRPr>
          </a:p>
        </p:txBody>
      </p:sp>
      <p:sp>
        <p:nvSpPr>
          <p:cNvPr id="118" name="TextBox 117"/>
          <p:cNvSpPr txBox="1"/>
          <p:nvPr/>
        </p:nvSpPr>
        <p:spPr>
          <a:xfrm>
            <a:off x="2961005" y="3636519"/>
            <a:ext cx="792557" cy="261610"/>
          </a:xfrm>
          <a:prstGeom prst="rect">
            <a:avLst/>
          </a:prstGeom>
          <a:noFill/>
        </p:spPr>
        <p:txBody>
          <a:bodyPr wrap="square" rtlCol="0">
            <a:spAutoFit/>
          </a:bodyPr>
          <a:lstStyle/>
          <a:p>
            <a:pPr algn="ctr"/>
            <a:r>
              <a:rPr lang="en-US" sz="1100" dirty="0" smtClean="0">
                <a:latin typeface="Aharoni" pitchFamily="2" charset="-79"/>
                <a:cs typeface="Aharoni" pitchFamily="2" charset="-79"/>
              </a:rPr>
              <a:t>for </a:t>
            </a:r>
            <a:r>
              <a:rPr lang="en-US" sz="1100" b="1" dirty="0" smtClean="0">
                <a:latin typeface="Aharoni" pitchFamily="2" charset="-79"/>
                <a:cs typeface="Aharoni" pitchFamily="2" charset="-79"/>
              </a:rPr>
              <a:t>W</a:t>
            </a:r>
            <a:r>
              <a:rPr lang="en-US" sz="1100" b="1" baseline="-25000" dirty="0" smtClean="0">
                <a:latin typeface="Aharoni" pitchFamily="2" charset="-79"/>
                <a:cs typeface="Aharoni" pitchFamily="2" charset="-79"/>
              </a:rPr>
              <a:t>i,j-1</a:t>
            </a:r>
            <a:endParaRPr lang="en-US" sz="1100" b="1" dirty="0">
              <a:latin typeface="Aharoni" pitchFamily="2" charset="-79"/>
              <a:cs typeface="Aharoni" pitchFamily="2" charset="-79"/>
            </a:endParaRPr>
          </a:p>
        </p:txBody>
      </p:sp>
      <p:sp>
        <p:nvSpPr>
          <p:cNvPr id="119" name="TextBox 118"/>
          <p:cNvSpPr txBox="1"/>
          <p:nvPr/>
        </p:nvSpPr>
        <p:spPr>
          <a:xfrm>
            <a:off x="4248703" y="3625162"/>
            <a:ext cx="792557" cy="261610"/>
          </a:xfrm>
          <a:prstGeom prst="rect">
            <a:avLst/>
          </a:prstGeom>
          <a:noFill/>
        </p:spPr>
        <p:txBody>
          <a:bodyPr wrap="square" rtlCol="0">
            <a:spAutoFit/>
          </a:bodyPr>
          <a:lstStyle/>
          <a:p>
            <a:pPr algn="ctr"/>
            <a:r>
              <a:rPr lang="en-US" sz="1100" dirty="0" smtClean="0">
                <a:latin typeface="Aharoni" pitchFamily="2" charset="-79"/>
                <a:cs typeface="Aharoni" pitchFamily="2" charset="-79"/>
              </a:rPr>
              <a:t>for </a:t>
            </a:r>
            <a:r>
              <a:rPr lang="en-US" sz="1100" b="1" dirty="0" err="1" smtClean="0">
                <a:latin typeface="Aharoni" pitchFamily="2" charset="-79"/>
                <a:cs typeface="Aharoni" pitchFamily="2" charset="-79"/>
              </a:rPr>
              <a:t>W</a:t>
            </a:r>
            <a:r>
              <a:rPr lang="en-US" sz="1100" b="1" baseline="-25000" dirty="0" err="1" smtClean="0">
                <a:latin typeface="Aharoni" pitchFamily="2" charset="-79"/>
                <a:cs typeface="Aharoni" pitchFamily="2" charset="-79"/>
              </a:rPr>
              <a:t>i,j</a:t>
            </a:r>
            <a:endParaRPr lang="en-US" sz="1100" b="1" dirty="0">
              <a:latin typeface="Aharoni" pitchFamily="2" charset="-79"/>
              <a:cs typeface="Aharoni" pitchFamily="2" charset="-79"/>
            </a:endParaRPr>
          </a:p>
        </p:txBody>
      </p:sp>
      <p:sp>
        <p:nvSpPr>
          <p:cNvPr id="120" name="TextBox 119"/>
          <p:cNvSpPr txBox="1"/>
          <p:nvPr/>
        </p:nvSpPr>
        <p:spPr>
          <a:xfrm>
            <a:off x="5663232" y="3636519"/>
            <a:ext cx="792557" cy="261610"/>
          </a:xfrm>
          <a:prstGeom prst="rect">
            <a:avLst/>
          </a:prstGeom>
          <a:noFill/>
        </p:spPr>
        <p:txBody>
          <a:bodyPr wrap="square" rtlCol="0">
            <a:spAutoFit/>
          </a:bodyPr>
          <a:lstStyle/>
          <a:p>
            <a:pPr algn="ctr"/>
            <a:r>
              <a:rPr lang="en-US" sz="1100" dirty="0" smtClean="0">
                <a:latin typeface="Aharoni" pitchFamily="2" charset="-79"/>
                <a:cs typeface="Aharoni" pitchFamily="2" charset="-79"/>
              </a:rPr>
              <a:t>for </a:t>
            </a:r>
            <a:r>
              <a:rPr lang="en-US" sz="1100" b="1" dirty="0" smtClean="0">
                <a:latin typeface="Aharoni" pitchFamily="2" charset="-79"/>
                <a:cs typeface="Aharoni" pitchFamily="2" charset="-79"/>
              </a:rPr>
              <a:t>W</a:t>
            </a:r>
            <a:r>
              <a:rPr lang="en-US" sz="1100" b="1" baseline="-25000" dirty="0" smtClean="0">
                <a:latin typeface="Aharoni" pitchFamily="2" charset="-79"/>
                <a:cs typeface="Aharoni" pitchFamily="2" charset="-79"/>
              </a:rPr>
              <a:t>i,j+1</a:t>
            </a:r>
            <a:endParaRPr lang="en-US" sz="1100" b="1" dirty="0">
              <a:latin typeface="Aharoni" pitchFamily="2" charset="-79"/>
              <a:cs typeface="Aharoni" pitchFamily="2" charset="-79"/>
            </a:endParaRPr>
          </a:p>
        </p:txBody>
      </p:sp>
      <p:sp>
        <p:nvSpPr>
          <p:cNvPr id="121" name="TextBox 120"/>
          <p:cNvSpPr txBox="1"/>
          <p:nvPr/>
        </p:nvSpPr>
        <p:spPr>
          <a:xfrm>
            <a:off x="1909199" y="3040902"/>
            <a:ext cx="454986" cy="253916"/>
          </a:xfrm>
          <a:prstGeom prst="rect">
            <a:avLst/>
          </a:prstGeom>
          <a:noFill/>
        </p:spPr>
        <p:txBody>
          <a:bodyPr wrap="square" rtlCol="0">
            <a:spAutoFit/>
          </a:bodyPr>
          <a:lstStyle/>
          <a:p>
            <a:pPr algn="ctr"/>
            <a:r>
              <a:rPr lang="en-US" sz="1050" b="1" i="1" dirty="0" err="1" smtClean="0">
                <a:latin typeface="Aharoni" pitchFamily="2" charset="-79"/>
                <a:cs typeface="Aharoni" pitchFamily="2" charset="-79"/>
              </a:rPr>
              <a:t>CW</a:t>
            </a:r>
            <a:r>
              <a:rPr lang="en-US" sz="1050" b="1" i="1" baseline="-25000" dirty="0" err="1" smtClean="0">
                <a:latin typeface="Aharoni" pitchFamily="2" charset="-79"/>
                <a:cs typeface="Aharoni" pitchFamily="2" charset="-79"/>
              </a:rPr>
              <a:t>i</a:t>
            </a:r>
            <a:endParaRPr lang="en-US" sz="1050" b="1" i="1" dirty="0">
              <a:latin typeface="Aharoni" pitchFamily="2" charset="-79"/>
              <a:cs typeface="Aharoni" pitchFamily="2" charset="-79"/>
            </a:endParaRPr>
          </a:p>
        </p:txBody>
      </p:sp>
      <p:pic>
        <p:nvPicPr>
          <p:cNvPr id="122" name="Picture 2" descr="C:\Users\Farzad\Dropbox\CuSha_slides\SoCalPLS_slides\CuSha-logo.png"/>
          <p:cNvPicPr>
            <a:picLocks noChangeAspect="1" noChangeArrowheads="1"/>
          </p:cNvPicPr>
          <p:nvPr/>
        </p:nvPicPr>
        <p:blipFill>
          <a:blip r:embed="rId3"/>
          <a:srcRect/>
          <a:stretch>
            <a:fillRect/>
          </a:stretch>
        </p:blipFill>
        <p:spPr bwMode="auto">
          <a:xfrm>
            <a:off x="7696200" y="228600"/>
            <a:ext cx="1104900" cy="270198"/>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
                                            <p:txEl>
                                              <p:pRg st="0" end="0"/>
                                            </p:txEl>
                                          </p:spTgt>
                                        </p:tgtEl>
                                        <p:attrNameLst>
                                          <p:attrName>style.visibility</p:attrName>
                                        </p:attrNameLst>
                                      </p:cBhvr>
                                      <p:to>
                                        <p:strVal val="visible"/>
                                      </p:to>
                                    </p:set>
                                    <p:animEffect transition="in" filter="fade">
                                      <p:cBhvr>
                                        <p:cTn id="7" dur="500"/>
                                        <p:tgtEl>
                                          <p:spTgt spid="3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5">
                                            <p:txEl>
                                              <p:pRg st="0" end="0"/>
                                            </p:txEl>
                                          </p:spTgt>
                                        </p:tgtEl>
                                        <p:attrNameLst>
                                          <p:attrName>style.visibility</p:attrName>
                                        </p:attrNameLst>
                                      </p:cBhvr>
                                      <p:to>
                                        <p:strVal val="visible"/>
                                      </p:to>
                                    </p:set>
                                    <p:animEffect transition="in" filter="fade">
                                      <p:cBhvr>
                                        <p:cTn id="10" dur="500"/>
                                        <p:tgtEl>
                                          <p:spTgt spid="35">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4">
                                            <p:txEl>
                                              <p:pRg st="0" end="0"/>
                                            </p:txEl>
                                          </p:spTgt>
                                        </p:tgtEl>
                                        <p:attrNameLst>
                                          <p:attrName>style.visibility</p:attrName>
                                        </p:attrNameLst>
                                      </p:cBhvr>
                                      <p:to>
                                        <p:strVal val="visible"/>
                                      </p:to>
                                    </p:set>
                                    <p:animEffect transition="in" filter="fade">
                                      <p:cBhvr>
                                        <p:cTn id="13" dur="500"/>
                                        <p:tgtEl>
                                          <p:spTgt spid="34">
                                            <p:txEl>
                                              <p:pRg st="0" end="0"/>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6">
                                            <p:txEl>
                                              <p:pRg st="0" end="0"/>
                                            </p:txEl>
                                          </p:spTgt>
                                        </p:tgtEl>
                                        <p:attrNameLst>
                                          <p:attrName>style.visibility</p:attrName>
                                        </p:attrNameLst>
                                      </p:cBhvr>
                                      <p:to>
                                        <p:strVal val="visible"/>
                                      </p:to>
                                    </p:set>
                                    <p:animEffect transition="in" filter="fade">
                                      <p:cBhvr>
                                        <p:cTn id="16" dur="500"/>
                                        <p:tgtEl>
                                          <p:spTgt spid="36">
                                            <p:txEl>
                                              <p:pRg st="0" end="0"/>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7">
                                            <p:txEl>
                                              <p:pRg st="0" end="0"/>
                                            </p:txEl>
                                          </p:spTgt>
                                        </p:tgtEl>
                                        <p:attrNameLst>
                                          <p:attrName>style.visibility</p:attrName>
                                        </p:attrNameLst>
                                      </p:cBhvr>
                                      <p:to>
                                        <p:strVal val="visible"/>
                                      </p:to>
                                    </p:set>
                                    <p:animEffect transition="in" filter="fade">
                                      <p:cBhvr>
                                        <p:cTn id="19" dur="500"/>
                                        <p:tgtEl>
                                          <p:spTgt spid="37">
                                            <p:txEl>
                                              <p:pRg st="0" end="0"/>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8">
                                            <p:txEl>
                                              <p:pRg st="0" end="0"/>
                                            </p:txEl>
                                          </p:spTgt>
                                        </p:tgtEl>
                                        <p:attrNameLst>
                                          <p:attrName>style.visibility</p:attrName>
                                        </p:attrNameLst>
                                      </p:cBhvr>
                                      <p:to>
                                        <p:strVal val="visible"/>
                                      </p:to>
                                    </p:set>
                                    <p:animEffect transition="in" filter="fade">
                                      <p:cBhvr>
                                        <p:cTn id="22" dur="500"/>
                                        <p:tgtEl>
                                          <p:spTgt spid="38">
                                            <p:txEl>
                                              <p:pRg st="0" end="0"/>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9">
                                            <p:txEl>
                                              <p:pRg st="0" end="0"/>
                                            </p:txEl>
                                          </p:spTgt>
                                        </p:tgtEl>
                                        <p:attrNameLst>
                                          <p:attrName>style.visibility</p:attrName>
                                        </p:attrNameLst>
                                      </p:cBhvr>
                                      <p:to>
                                        <p:strVal val="visible"/>
                                      </p:to>
                                    </p:set>
                                    <p:animEffect transition="in" filter="fade">
                                      <p:cBhvr>
                                        <p:cTn id="25" dur="500"/>
                                        <p:tgtEl>
                                          <p:spTgt spid="39">
                                            <p:txEl>
                                              <p:pRg st="0" end="0"/>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0">
                                            <p:txEl>
                                              <p:pRg st="0" end="0"/>
                                            </p:txEl>
                                          </p:spTgt>
                                        </p:tgtEl>
                                        <p:attrNameLst>
                                          <p:attrName>style.visibility</p:attrName>
                                        </p:attrNameLst>
                                      </p:cBhvr>
                                      <p:to>
                                        <p:strVal val="visible"/>
                                      </p:to>
                                    </p:set>
                                    <p:animEffect transition="in" filter="fade">
                                      <p:cBhvr>
                                        <p:cTn id="28" dur="500"/>
                                        <p:tgtEl>
                                          <p:spTgt spid="40">
                                            <p:txEl>
                                              <p:pRg st="0" end="0"/>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1">
                                            <p:txEl>
                                              <p:pRg st="0" end="0"/>
                                            </p:txEl>
                                          </p:spTgt>
                                        </p:tgtEl>
                                        <p:attrNameLst>
                                          <p:attrName>style.visibility</p:attrName>
                                        </p:attrNameLst>
                                      </p:cBhvr>
                                      <p:to>
                                        <p:strVal val="visible"/>
                                      </p:to>
                                    </p:set>
                                    <p:animEffect transition="in" filter="fade">
                                      <p:cBhvr>
                                        <p:cTn id="31" dur="500"/>
                                        <p:tgtEl>
                                          <p:spTgt spid="41">
                                            <p:txEl>
                                              <p:pRg st="0" end="0"/>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2">
                                            <p:txEl>
                                              <p:pRg st="0" end="0"/>
                                            </p:txEl>
                                          </p:spTgt>
                                        </p:tgtEl>
                                        <p:attrNameLst>
                                          <p:attrName>style.visibility</p:attrName>
                                        </p:attrNameLst>
                                      </p:cBhvr>
                                      <p:to>
                                        <p:strVal val="visible"/>
                                      </p:to>
                                    </p:set>
                                    <p:animEffect transition="in" filter="fade">
                                      <p:cBhvr>
                                        <p:cTn id="34" dur="500"/>
                                        <p:tgtEl>
                                          <p:spTgt spid="42">
                                            <p:txEl>
                                              <p:pRg st="0" end="0"/>
                                            </p:txEl>
                                          </p:spTgt>
                                        </p:tgtEl>
                                      </p:cBhvr>
                                    </p:animEffect>
                                  </p:childTnLst>
                                </p:cTn>
                              </p:par>
                            </p:childTnLst>
                          </p:cTn>
                        </p:par>
                        <p:par>
                          <p:cTn id="35" fill="hold">
                            <p:stCondLst>
                              <p:cond delay="500"/>
                            </p:stCondLst>
                            <p:childTnLst>
                              <p:par>
                                <p:cTn id="36" presetID="22" presetClass="entr" presetSubtype="1" fill="hold" nodeType="afterEffect">
                                  <p:stCondLst>
                                    <p:cond delay="0"/>
                                  </p:stCondLst>
                                  <p:childTnLst>
                                    <p:set>
                                      <p:cBhvr>
                                        <p:cTn id="37" dur="1" fill="hold">
                                          <p:stCondLst>
                                            <p:cond delay="0"/>
                                          </p:stCondLst>
                                        </p:cTn>
                                        <p:tgtEl>
                                          <p:spTgt spid="106"/>
                                        </p:tgtEl>
                                        <p:attrNameLst>
                                          <p:attrName>style.visibility</p:attrName>
                                        </p:attrNameLst>
                                      </p:cBhvr>
                                      <p:to>
                                        <p:strVal val="visible"/>
                                      </p:to>
                                    </p:set>
                                    <p:animEffect transition="in" filter="wipe(up)">
                                      <p:cBhvr>
                                        <p:cTn id="38" dur="500"/>
                                        <p:tgtEl>
                                          <p:spTgt spid="106"/>
                                        </p:tgtEl>
                                      </p:cBhvr>
                                    </p:animEffect>
                                  </p:childTnLst>
                                </p:cTn>
                              </p:par>
                              <p:par>
                                <p:cTn id="39" presetID="22" presetClass="entr" presetSubtype="1" fill="hold" nodeType="withEffect">
                                  <p:stCondLst>
                                    <p:cond delay="0"/>
                                  </p:stCondLst>
                                  <p:childTnLst>
                                    <p:set>
                                      <p:cBhvr>
                                        <p:cTn id="40" dur="1" fill="hold">
                                          <p:stCondLst>
                                            <p:cond delay="0"/>
                                          </p:stCondLst>
                                        </p:cTn>
                                        <p:tgtEl>
                                          <p:spTgt spid="107"/>
                                        </p:tgtEl>
                                        <p:attrNameLst>
                                          <p:attrName>style.visibility</p:attrName>
                                        </p:attrNameLst>
                                      </p:cBhvr>
                                      <p:to>
                                        <p:strVal val="visible"/>
                                      </p:to>
                                    </p:set>
                                    <p:animEffect transition="in" filter="wipe(up)">
                                      <p:cBhvr>
                                        <p:cTn id="41" dur="500"/>
                                        <p:tgtEl>
                                          <p:spTgt spid="107"/>
                                        </p:tgtEl>
                                      </p:cBhvr>
                                    </p:animEffect>
                                  </p:childTnLst>
                                </p:cTn>
                              </p:par>
                              <p:par>
                                <p:cTn id="42" presetID="22" presetClass="entr" presetSubtype="1" fill="hold" nodeType="withEffect">
                                  <p:stCondLst>
                                    <p:cond delay="0"/>
                                  </p:stCondLst>
                                  <p:childTnLst>
                                    <p:set>
                                      <p:cBhvr>
                                        <p:cTn id="43" dur="1" fill="hold">
                                          <p:stCondLst>
                                            <p:cond delay="0"/>
                                          </p:stCondLst>
                                        </p:cTn>
                                        <p:tgtEl>
                                          <p:spTgt spid="108"/>
                                        </p:tgtEl>
                                        <p:attrNameLst>
                                          <p:attrName>style.visibility</p:attrName>
                                        </p:attrNameLst>
                                      </p:cBhvr>
                                      <p:to>
                                        <p:strVal val="visible"/>
                                      </p:to>
                                    </p:set>
                                    <p:animEffect transition="in" filter="wipe(up)">
                                      <p:cBhvr>
                                        <p:cTn id="44" dur="500"/>
                                        <p:tgtEl>
                                          <p:spTgt spid="108"/>
                                        </p:tgtEl>
                                      </p:cBhvr>
                                    </p:animEffect>
                                  </p:childTnLst>
                                </p:cTn>
                              </p:par>
                              <p:par>
                                <p:cTn id="45" presetID="22" presetClass="entr" presetSubtype="1" fill="hold" nodeType="withEffect">
                                  <p:stCondLst>
                                    <p:cond delay="0"/>
                                  </p:stCondLst>
                                  <p:childTnLst>
                                    <p:set>
                                      <p:cBhvr>
                                        <p:cTn id="46" dur="1" fill="hold">
                                          <p:stCondLst>
                                            <p:cond delay="0"/>
                                          </p:stCondLst>
                                        </p:cTn>
                                        <p:tgtEl>
                                          <p:spTgt spid="109"/>
                                        </p:tgtEl>
                                        <p:attrNameLst>
                                          <p:attrName>style.visibility</p:attrName>
                                        </p:attrNameLst>
                                      </p:cBhvr>
                                      <p:to>
                                        <p:strVal val="visible"/>
                                      </p:to>
                                    </p:set>
                                    <p:animEffect transition="in" filter="wipe(up)">
                                      <p:cBhvr>
                                        <p:cTn id="47" dur="500"/>
                                        <p:tgtEl>
                                          <p:spTgt spid="109"/>
                                        </p:tgtEl>
                                      </p:cBhvr>
                                    </p:animEffect>
                                  </p:childTnLst>
                                </p:cTn>
                              </p:par>
                              <p:par>
                                <p:cTn id="48" presetID="22" presetClass="entr" presetSubtype="1" fill="hold" nodeType="withEffect">
                                  <p:stCondLst>
                                    <p:cond delay="0"/>
                                  </p:stCondLst>
                                  <p:childTnLst>
                                    <p:set>
                                      <p:cBhvr>
                                        <p:cTn id="49" dur="1" fill="hold">
                                          <p:stCondLst>
                                            <p:cond delay="0"/>
                                          </p:stCondLst>
                                        </p:cTn>
                                        <p:tgtEl>
                                          <p:spTgt spid="110"/>
                                        </p:tgtEl>
                                        <p:attrNameLst>
                                          <p:attrName>style.visibility</p:attrName>
                                        </p:attrNameLst>
                                      </p:cBhvr>
                                      <p:to>
                                        <p:strVal val="visible"/>
                                      </p:to>
                                    </p:set>
                                    <p:animEffect transition="in" filter="wipe(up)">
                                      <p:cBhvr>
                                        <p:cTn id="50" dur="500"/>
                                        <p:tgtEl>
                                          <p:spTgt spid="110"/>
                                        </p:tgtEl>
                                      </p:cBhvr>
                                    </p:animEffect>
                                  </p:childTnLst>
                                </p:cTn>
                              </p:par>
                              <p:par>
                                <p:cTn id="51" presetID="22" presetClass="entr" presetSubtype="1" fill="hold" nodeType="withEffect">
                                  <p:stCondLst>
                                    <p:cond delay="0"/>
                                  </p:stCondLst>
                                  <p:childTnLst>
                                    <p:set>
                                      <p:cBhvr>
                                        <p:cTn id="52" dur="1" fill="hold">
                                          <p:stCondLst>
                                            <p:cond delay="0"/>
                                          </p:stCondLst>
                                        </p:cTn>
                                        <p:tgtEl>
                                          <p:spTgt spid="111"/>
                                        </p:tgtEl>
                                        <p:attrNameLst>
                                          <p:attrName>style.visibility</p:attrName>
                                        </p:attrNameLst>
                                      </p:cBhvr>
                                      <p:to>
                                        <p:strVal val="visible"/>
                                      </p:to>
                                    </p:set>
                                    <p:animEffect transition="in" filter="wipe(up)">
                                      <p:cBhvr>
                                        <p:cTn id="53" dur="500"/>
                                        <p:tgtEl>
                                          <p:spTgt spid="111"/>
                                        </p:tgtEl>
                                      </p:cBhvr>
                                    </p:animEffect>
                                  </p:childTnLst>
                                </p:cTn>
                              </p:par>
                              <p:par>
                                <p:cTn id="54" presetID="22" presetClass="entr" presetSubtype="1" fill="hold" nodeType="withEffect">
                                  <p:stCondLst>
                                    <p:cond delay="0"/>
                                  </p:stCondLst>
                                  <p:childTnLst>
                                    <p:set>
                                      <p:cBhvr>
                                        <p:cTn id="55" dur="1" fill="hold">
                                          <p:stCondLst>
                                            <p:cond delay="0"/>
                                          </p:stCondLst>
                                        </p:cTn>
                                        <p:tgtEl>
                                          <p:spTgt spid="112"/>
                                        </p:tgtEl>
                                        <p:attrNameLst>
                                          <p:attrName>style.visibility</p:attrName>
                                        </p:attrNameLst>
                                      </p:cBhvr>
                                      <p:to>
                                        <p:strVal val="visible"/>
                                      </p:to>
                                    </p:set>
                                    <p:animEffect transition="in" filter="wipe(up)">
                                      <p:cBhvr>
                                        <p:cTn id="56" dur="500"/>
                                        <p:tgtEl>
                                          <p:spTgt spid="112"/>
                                        </p:tgtEl>
                                      </p:cBhvr>
                                    </p:animEffect>
                                  </p:childTnLst>
                                </p:cTn>
                              </p:par>
                              <p:par>
                                <p:cTn id="57" presetID="22" presetClass="entr" presetSubtype="1" fill="hold" nodeType="withEffect">
                                  <p:stCondLst>
                                    <p:cond delay="0"/>
                                  </p:stCondLst>
                                  <p:childTnLst>
                                    <p:set>
                                      <p:cBhvr>
                                        <p:cTn id="58" dur="1" fill="hold">
                                          <p:stCondLst>
                                            <p:cond delay="0"/>
                                          </p:stCondLst>
                                        </p:cTn>
                                        <p:tgtEl>
                                          <p:spTgt spid="113"/>
                                        </p:tgtEl>
                                        <p:attrNameLst>
                                          <p:attrName>style.visibility</p:attrName>
                                        </p:attrNameLst>
                                      </p:cBhvr>
                                      <p:to>
                                        <p:strVal val="visible"/>
                                      </p:to>
                                    </p:set>
                                    <p:animEffect transition="in" filter="wipe(up)">
                                      <p:cBhvr>
                                        <p:cTn id="59" dur="500"/>
                                        <p:tgtEl>
                                          <p:spTgt spid="113"/>
                                        </p:tgtEl>
                                      </p:cBhvr>
                                    </p:animEffect>
                                  </p:childTnLst>
                                </p:cTn>
                              </p:par>
                              <p:par>
                                <p:cTn id="60" presetID="22" presetClass="entr" presetSubtype="1" fill="hold" nodeType="withEffect">
                                  <p:stCondLst>
                                    <p:cond delay="0"/>
                                  </p:stCondLst>
                                  <p:childTnLst>
                                    <p:set>
                                      <p:cBhvr>
                                        <p:cTn id="61" dur="1" fill="hold">
                                          <p:stCondLst>
                                            <p:cond delay="0"/>
                                          </p:stCondLst>
                                        </p:cTn>
                                        <p:tgtEl>
                                          <p:spTgt spid="114"/>
                                        </p:tgtEl>
                                        <p:attrNameLst>
                                          <p:attrName>style.visibility</p:attrName>
                                        </p:attrNameLst>
                                      </p:cBhvr>
                                      <p:to>
                                        <p:strVal val="visible"/>
                                      </p:to>
                                    </p:set>
                                    <p:animEffect transition="in" filter="wipe(up)">
                                      <p:cBhvr>
                                        <p:cTn id="62" dur="500"/>
                                        <p:tgtEl>
                                          <p:spTgt spid="114"/>
                                        </p:tgtEl>
                                      </p:cBhvr>
                                    </p:animEffect>
                                  </p:childTnLst>
                                </p:cTn>
                              </p:par>
                            </p:childTnLst>
                          </p:cTn>
                        </p:par>
                        <p:par>
                          <p:cTn id="63" fill="hold">
                            <p:stCondLst>
                              <p:cond delay="1000"/>
                            </p:stCondLst>
                            <p:childTnLst>
                              <p:par>
                                <p:cTn id="64" presetID="22" presetClass="entr" presetSubtype="1" fill="hold" grpId="0" nodeType="afterEffect">
                                  <p:stCondLst>
                                    <p:cond delay="0"/>
                                  </p:stCondLst>
                                  <p:childTnLst>
                                    <p:set>
                                      <p:cBhvr>
                                        <p:cTn id="65" dur="1" fill="hold">
                                          <p:stCondLst>
                                            <p:cond delay="0"/>
                                          </p:stCondLst>
                                        </p:cTn>
                                        <p:tgtEl>
                                          <p:spTgt spid="115"/>
                                        </p:tgtEl>
                                        <p:attrNameLst>
                                          <p:attrName>style.visibility</p:attrName>
                                        </p:attrNameLst>
                                      </p:cBhvr>
                                      <p:to>
                                        <p:strVal val="visible"/>
                                      </p:to>
                                    </p:set>
                                    <p:animEffect transition="in" filter="wipe(up)">
                                      <p:cBhvr>
                                        <p:cTn id="66" dur="500"/>
                                        <p:tgtEl>
                                          <p:spTgt spid="115"/>
                                        </p:tgtEl>
                                      </p:cBhvr>
                                    </p:animEffect>
                                  </p:childTnLst>
                                </p:cTn>
                              </p:par>
                              <p:par>
                                <p:cTn id="67" presetID="22" presetClass="entr" presetSubtype="1" fill="hold" grpId="0" nodeType="withEffect">
                                  <p:stCondLst>
                                    <p:cond delay="0"/>
                                  </p:stCondLst>
                                  <p:childTnLst>
                                    <p:set>
                                      <p:cBhvr>
                                        <p:cTn id="68" dur="1" fill="hold">
                                          <p:stCondLst>
                                            <p:cond delay="0"/>
                                          </p:stCondLst>
                                        </p:cTn>
                                        <p:tgtEl>
                                          <p:spTgt spid="116"/>
                                        </p:tgtEl>
                                        <p:attrNameLst>
                                          <p:attrName>style.visibility</p:attrName>
                                        </p:attrNameLst>
                                      </p:cBhvr>
                                      <p:to>
                                        <p:strVal val="visible"/>
                                      </p:to>
                                    </p:set>
                                    <p:animEffect transition="in" filter="wipe(up)">
                                      <p:cBhvr>
                                        <p:cTn id="69" dur="500"/>
                                        <p:tgtEl>
                                          <p:spTgt spid="116"/>
                                        </p:tgtEl>
                                      </p:cBhvr>
                                    </p:animEffect>
                                  </p:childTnLst>
                                </p:cTn>
                              </p:par>
                              <p:par>
                                <p:cTn id="70" presetID="22" presetClass="entr" presetSubtype="1" fill="hold" grpId="0" nodeType="withEffect">
                                  <p:stCondLst>
                                    <p:cond delay="0"/>
                                  </p:stCondLst>
                                  <p:childTnLst>
                                    <p:set>
                                      <p:cBhvr>
                                        <p:cTn id="71" dur="1" fill="hold">
                                          <p:stCondLst>
                                            <p:cond delay="0"/>
                                          </p:stCondLst>
                                        </p:cTn>
                                        <p:tgtEl>
                                          <p:spTgt spid="117"/>
                                        </p:tgtEl>
                                        <p:attrNameLst>
                                          <p:attrName>style.visibility</p:attrName>
                                        </p:attrNameLst>
                                      </p:cBhvr>
                                      <p:to>
                                        <p:strVal val="visible"/>
                                      </p:to>
                                    </p:set>
                                    <p:animEffect transition="in" filter="wipe(up)">
                                      <p:cBhvr>
                                        <p:cTn id="72" dur="500"/>
                                        <p:tgtEl>
                                          <p:spTgt spid="117"/>
                                        </p:tgtEl>
                                      </p:cBhvr>
                                    </p:animEffect>
                                  </p:childTnLst>
                                </p:cTn>
                              </p:par>
                            </p:childTnLst>
                          </p:cTn>
                        </p:par>
                        <p:par>
                          <p:cTn id="73" fill="hold">
                            <p:stCondLst>
                              <p:cond delay="1500"/>
                            </p:stCondLst>
                            <p:childTnLst>
                              <p:par>
                                <p:cTn id="74" presetID="10" presetClass="entr" presetSubtype="0" fill="hold" grpId="0" nodeType="afterEffect">
                                  <p:stCondLst>
                                    <p:cond delay="0"/>
                                  </p:stCondLst>
                                  <p:childTnLst>
                                    <p:set>
                                      <p:cBhvr>
                                        <p:cTn id="75" dur="1" fill="hold">
                                          <p:stCondLst>
                                            <p:cond delay="0"/>
                                          </p:stCondLst>
                                        </p:cTn>
                                        <p:tgtEl>
                                          <p:spTgt spid="118">
                                            <p:txEl>
                                              <p:pRg st="0" end="0"/>
                                            </p:txEl>
                                          </p:spTgt>
                                        </p:tgtEl>
                                        <p:attrNameLst>
                                          <p:attrName>style.visibility</p:attrName>
                                        </p:attrNameLst>
                                      </p:cBhvr>
                                      <p:to>
                                        <p:strVal val="visible"/>
                                      </p:to>
                                    </p:set>
                                    <p:animEffect transition="in" filter="fade">
                                      <p:cBhvr>
                                        <p:cTn id="76" dur="500"/>
                                        <p:tgtEl>
                                          <p:spTgt spid="118">
                                            <p:txEl>
                                              <p:pRg st="0" end="0"/>
                                            </p:txEl>
                                          </p:spTgt>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119">
                                            <p:txEl>
                                              <p:pRg st="0" end="0"/>
                                            </p:txEl>
                                          </p:spTgt>
                                        </p:tgtEl>
                                        <p:attrNameLst>
                                          <p:attrName>style.visibility</p:attrName>
                                        </p:attrNameLst>
                                      </p:cBhvr>
                                      <p:to>
                                        <p:strVal val="visible"/>
                                      </p:to>
                                    </p:set>
                                    <p:animEffect transition="in" filter="fade">
                                      <p:cBhvr>
                                        <p:cTn id="79" dur="500"/>
                                        <p:tgtEl>
                                          <p:spTgt spid="119">
                                            <p:txEl>
                                              <p:pRg st="0" end="0"/>
                                            </p:txEl>
                                          </p:spTgt>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120">
                                            <p:txEl>
                                              <p:pRg st="0" end="0"/>
                                            </p:txEl>
                                          </p:spTgt>
                                        </p:tgtEl>
                                        <p:attrNameLst>
                                          <p:attrName>style.visibility</p:attrName>
                                        </p:attrNameLst>
                                      </p:cBhvr>
                                      <p:to>
                                        <p:strVal val="visible"/>
                                      </p:to>
                                    </p:set>
                                    <p:animEffect transition="in" filter="fade">
                                      <p:cBhvr>
                                        <p:cTn id="82" dur="500"/>
                                        <p:tgtEl>
                                          <p:spTgt spid="120">
                                            <p:txEl>
                                              <p:pRg st="0" end="0"/>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2" fill="hold" nodeType="clickEffect">
                                  <p:stCondLst>
                                    <p:cond delay="0"/>
                                  </p:stCondLst>
                                  <p:childTnLst>
                                    <p:set>
                                      <p:cBhvr>
                                        <p:cTn id="86" dur="1" fill="hold">
                                          <p:stCondLst>
                                            <p:cond delay="0"/>
                                          </p:stCondLst>
                                        </p:cTn>
                                        <p:tgtEl>
                                          <p:spTgt spid="54"/>
                                        </p:tgtEl>
                                        <p:attrNameLst>
                                          <p:attrName>style.visibility</p:attrName>
                                        </p:attrNameLst>
                                      </p:cBhvr>
                                      <p:to>
                                        <p:strVal val="visible"/>
                                      </p:to>
                                    </p:set>
                                    <p:animEffect transition="in" filter="wipe(right)">
                                      <p:cBhvr>
                                        <p:cTn id="87" dur="500"/>
                                        <p:tgtEl>
                                          <p:spTgt spid="54"/>
                                        </p:tgtEl>
                                      </p:cBhvr>
                                    </p:animEffect>
                                  </p:childTnLst>
                                </p:cTn>
                              </p:par>
                              <p:par>
                                <p:cTn id="88" presetID="22" presetClass="entr" presetSubtype="2" fill="hold" nodeType="withEffect">
                                  <p:stCondLst>
                                    <p:cond delay="0"/>
                                  </p:stCondLst>
                                  <p:childTnLst>
                                    <p:set>
                                      <p:cBhvr>
                                        <p:cTn id="89" dur="1" fill="hold">
                                          <p:stCondLst>
                                            <p:cond delay="0"/>
                                          </p:stCondLst>
                                        </p:cTn>
                                        <p:tgtEl>
                                          <p:spTgt spid="56"/>
                                        </p:tgtEl>
                                        <p:attrNameLst>
                                          <p:attrName>style.visibility</p:attrName>
                                        </p:attrNameLst>
                                      </p:cBhvr>
                                      <p:to>
                                        <p:strVal val="visible"/>
                                      </p:to>
                                    </p:set>
                                    <p:animEffect transition="in" filter="wipe(right)">
                                      <p:cBhvr>
                                        <p:cTn id="90" dur="500"/>
                                        <p:tgtEl>
                                          <p:spTgt spid="56"/>
                                        </p:tgtEl>
                                      </p:cBhvr>
                                    </p:animEffect>
                                  </p:childTnLst>
                                </p:cTn>
                              </p:par>
                              <p:par>
                                <p:cTn id="91" presetID="22" presetClass="entr" presetSubtype="2" fill="hold" nodeType="withEffect">
                                  <p:stCondLst>
                                    <p:cond delay="0"/>
                                  </p:stCondLst>
                                  <p:childTnLst>
                                    <p:set>
                                      <p:cBhvr>
                                        <p:cTn id="92" dur="1" fill="hold">
                                          <p:stCondLst>
                                            <p:cond delay="0"/>
                                          </p:stCondLst>
                                        </p:cTn>
                                        <p:tgtEl>
                                          <p:spTgt spid="55"/>
                                        </p:tgtEl>
                                        <p:attrNameLst>
                                          <p:attrName>style.visibility</p:attrName>
                                        </p:attrNameLst>
                                      </p:cBhvr>
                                      <p:to>
                                        <p:strVal val="visible"/>
                                      </p:to>
                                    </p:set>
                                    <p:animEffect transition="in" filter="wipe(right)">
                                      <p:cBhvr>
                                        <p:cTn id="93" dur="500"/>
                                        <p:tgtEl>
                                          <p:spTgt spid="55"/>
                                        </p:tgtEl>
                                      </p:cBhvr>
                                    </p:animEffect>
                                  </p:childTnLst>
                                </p:cTn>
                              </p:par>
                              <p:par>
                                <p:cTn id="94" presetID="22" presetClass="entr" presetSubtype="2" fill="hold" nodeType="withEffect">
                                  <p:stCondLst>
                                    <p:cond delay="0"/>
                                  </p:stCondLst>
                                  <p:childTnLst>
                                    <p:set>
                                      <p:cBhvr>
                                        <p:cTn id="95" dur="1" fill="hold">
                                          <p:stCondLst>
                                            <p:cond delay="0"/>
                                          </p:stCondLst>
                                        </p:cTn>
                                        <p:tgtEl>
                                          <p:spTgt spid="57"/>
                                        </p:tgtEl>
                                        <p:attrNameLst>
                                          <p:attrName>style.visibility</p:attrName>
                                        </p:attrNameLst>
                                      </p:cBhvr>
                                      <p:to>
                                        <p:strVal val="visible"/>
                                      </p:to>
                                    </p:set>
                                    <p:animEffect transition="in" filter="wipe(right)">
                                      <p:cBhvr>
                                        <p:cTn id="96" dur="500"/>
                                        <p:tgtEl>
                                          <p:spTgt spid="57"/>
                                        </p:tgtEl>
                                      </p:cBhvr>
                                    </p:animEffect>
                                  </p:childTnLst>
                                </p:cTn>
                              </p:par>
                              <p:par>
                                <p:cTn id="97" presetID="22" presetClass="entr" presetSubtype="2" fill="hold" nodeType="withEffect">
                                  <p:stCondLst>
                                    <p:cond delay="0"/>
                                  </p:stCondLst>
                                  <p:childTnLst>
                                    <p:set>
                                      <p:cBhvr>
                                        <p:cTn id="98" dur="1" fill="hold">
                                          <p:stCondLst>
                                            <p:cond delay="0"/>
                                          </p:stCondLst>
                                        </p:cTn>
                                        <p:tgtEl>
                                          <p:spTgt spid="68"/>
                                        </p:tgtEl>
                                        <p:attrNameLst>
                                          <p:attrName>style.visibility</p:attrName>
                                        </p:attrNameLst>
                                      </p:cBhvr>
                                      <p:to>
                                        <p:strVal val="visible"/>
                                      </p:to>
                                    </p:set>
                                    <p:animEffect transition="in" filter="wipe(right)">
                                      <p:cBhvr>
                                        <p:cTn id="99" dur="500"/>
                                        <p:tgtEl>
                                          <p:spTgt spid="68"/>
                                        </p:tgtEl>
                                      </p:cBhvr>
                                    </p:animEffect>
                                  </p:childTnLst>
                                </p:cTn>
                              </p:par>
                              <p:par>
                                <p:cTn id="100" presetID="22" presetClass="entr" presetSubtype="2" fill="hold" nodeType="withEffect">
                                  <p:stCondLst>
                                    <p:cond delay="0"/>
                                  </p:stCondLst>
                                  <p:childTnLst>
                                    <p:set>
                                      <p:cBhvr>
                                        <p:cTn id="101" dur="1" fill="hold">
                                          <p:stCondLst>
                                            <p:cond delay="0"/>
                                          </p:stCondLst>
                                        </p:cTn>
                                        <p:tgtEl>
                                          <p:spTgt spid="70"/>
                                        </p:tgtEl>
                                        <p:attrNameLst>
                                          <p:attrName>style.visibility</p:attrName>
                                        </p:attrNameLst>
                                      </p:cBhvr>
                                      <p:to>
                                        <p:strVal val="visible"/>
                                      </p:to>
                                    </p:set>
                                    <p:animEffect transition="in" filter="wipe(right)">
                                      <p:cBhvr>
                                        <p:cTn id="102" dur="500"/>
                                        <p:tgtEl>
                                          <p:spTgt spid="70"/>
                                        </p:tgtEl>
                                      </p:cBhvr>
                                    </p:animEffect>
                                  </p:childTnLst>
                                </p:cTn>
                              </p:par>
                              <p:par>
                                <p:cTn id="103" presetID="22" presetClass="entr" presetSubtype="2" fill="hold" nodeType="withEffect">
                                  <p:stCondLst>
                                    <p:cond delay="0"/>
                                  </p:stCondLst>
                                  <p:childTnLst>
                                    <p:set>
                                      <p:cBhvr>
                                        <p:cTn id="104" dur="1" fill="hold">
                                          <p:stCondLst>
                                            <p:cond delay="0"/>
                                          </p:stCondLst>
                                        </p:cTn>
                                        <p:tgtEl>
                                          <p:spTgt spid="69"/>
                                        </p:tgtEl>
                                        <p:attrNameLst>
                                          <p:attrName>style.visibility</p:attrName>
                                        </p:attrNameLst>
                                      </p:cBhvr>
                                      <p:to>
                                        <p:strVal val="visible"/>
                                      </p:to>
                                    </p:set>
                                    <p:animEffect transition="in" filter="wipe(right)">
                                      <p:cBhvr>
                                        <p:cTn id="105" dur="500"/>
                                        <p:tgtEl>
                                          <p:spTgt spid="69"/>
                                        </p:tgtEl>
                                      </p:cBhvr>
                                    </p:animEffect>
                                  </p:childTnLst>
                                </p:cTn>
                              </p:par>
                              <p:par>
                                <p:cTn id="106" presetID="22" presetClass="entr" presetSubtype="2" fill="hold" nodeType="withEffect">
                                  <p:stCondLst>
                                    <p:cond delay="0"/>
                                  </p:stCondLst>
                                  <p:childTnLst>
                                    <p:set>
                                      <p:cBhvr>
                                        <p:cTn id="107" dur="1" fill="hold">
                                          <p:stCondLst>
                                            <p:cond delay="0"/>
                                          </p:stCondLst>
                                        </p:cTn>
                                        <p:tgtEl>
                                          <p:spTgt spid="71"/>
                                        </p:tgtEl>
                                        <p:attrNameLst>
                                          <p:attrName>style.visibility</p:attrName>
                                        </p:attrNameLst>
                                      </p:cBhvr>
                                      <p:to>
                                        <p:strVal val="visible"/>
                                      </p:to>
                                    </p:set>
                                    <p:animEffect transition="in" filter="wipe(right)">
                                      <p:cBhvr>
                                        <p:cTn id="108" dur="500"/>
                                        <p:tgtEl>
                                          <p:spTgt spid="71"/>
                                        </p:tgtEl>
                                      </p:cBhvr>
                                    </p:animEffect>
                                  </p:childTnLst>
                                </p:cTn>
                              </p:par>
                              <p:par>
                                <p:cTn id="109" presetID="22" presetClass="entr" presetSubtype="2" fill="hold" nodeType="withEffect">
                                  <p:stCondLst>
                                    <p:cond delay="0"/>
                                  </p:stCondLst>
                                  <p:childTnLst>
                                    <p:set>
                                      <p:cBhvr>
                                        <p:cTn id="110" dur="1" fill="hold">
                                          <p:stCondLst>
                                            <p:cond delay="0"/>
                                          </p:stCondLst>
                                        </p:cTn>
                                        <p:tgtEl>
                                          <p:spTgt spid="82"/>
                                        </p:tgtEl>
                                        <p:attrNameLst>
                                          <p:attrName>style.visibility</p:attrName>
                                        </p:attrNameLst>
                                      </p:cBhvr>
                                      <p:to>
                                        <p:strVal val="visible"/>
                                      </p:to>
                                    </p:set>
                                    <p:animEffect transition="in" filter="wipe(right)">
                                      <p:cBhvr>
                                        <p:cTn id="111" dur="500"/>
                                        <p:tgtEl>
                                          <p:spTgt spid="82"/>
                                        </p:tgtEl>
                                      </p:cBhvr>
                                    </p:animEffect>
                                  </p:childTnLst>
                                </p:cTn>
                              </p:par>
                              <p:par>
                                <p:cTn id="112" presetID="22" presetClass="entr" presetSubtype="2" fill="hold" nodeType="withEffect">
                                  <p:stCondLst>
                                    <p:cond delay="0"/>
                                  </p:stCondLst>
                                  <p:childTnLst>
                                    <p:set>
                                      <p:cBhvr>
                                        <p:cTn id="113" dur="1" fill="hold">
                                          <p:stCondLst>
                                            <p:cond delay="0"/>
                                          </p:stCondLst>
                                        </p:cTn>
                                        <p:tgtEl>
                                          <p:spTgt spid="84"/>
                                        </p:tgtEl>
                                        <p:attrNameLst>
                                          <p:attrName>style.visibility</p:attrName>
                                        </p:attrNameLst>
                                      </p:cBhvr>
                                      <p:to>
                                        <p:strVal val="visible"/>
                                      </p:to>
                                    </p:set>
                                    <p:animEffect transition="in" filter="wipe(right)">
                                      <p:cBhvr>
                                        <p:cTn id="114" dur="500"/>
                                        <p:tgtEl>
                                          <p:spTgt spid="84"/>
                                        </p:tgtEl>
                                      </p:cBhvr>
                                    </p:animEffect>
                                  </p:childTnLst>
                                </p:cTn>
                              </p:par>
                              <p:par>
                                <p:cTn id="115" presetID="22" presetClass="entr" presetSubtype="2" fill="hold" nodeType="withEffect">
                                  <p:stCondLst>
                                    <p:cond delay="0"/>
                                  </p:stCondLst>
                                  <p:childTnLst>
                                    <p:set>
                                      <p:cBhvr>
                                        <p:cTn id="116" dur="1" fill="hold">
                                          <p:stCondLst>
                                            <p:cond delay="0"/>
                                          </p:stCondLst>
                                        </p:cTn>
                                        <p:tgtEl>
                                          <p:spTgt spid="83"/>
                                        </p:tgtEl>
                                        <p:attrNameLst>
                                          <p:attrName>style.visibility</p:attrName>
                                        </p:attrNameLst>
                                      </p:cBhvr>
                                      <p:to>
                                        <p:strVal val="visible"/>
                                      </p:to>
                                    </p:set>
                                    <p:animEffect transition="in" filter="wipe(right)">
                                      <p:cBhvr>
                                        <p:cTn id="117" dur="500"/>
                                        <p:tgtEl>
                                          <p:spTgt spid="83"/>
                                        </p:tgtEl>
                                      </p:cBhvr>
                                    </p:animEffect>
                                  </p:childTnLst>
                                </p:cTn>
                              </p:par>
                              <p:par>
                                <p:cTn id="118" presetID="22" presetClass="entr" presetSubtype="2" fill="hold" nodeType="withEffect">
                                  <p:stCondLst>
                                    <p:cond delay="0"/>
                                  </p:stCondLst>
                                  <p:childTnLst>
                                    <p:set>
                                      <p:cBhvr>
                                        <p:cTn id="119" dur="1" fill="hold">
                                          <p:stCondLst>
                                            <p:cond delay="0"/>
                                          </p:stCondLst>
                                        </p:cTn>
                                        <p:tgtEl>
                                          <p:spTgt spid="85"/>
                                        </p:tgtEl>
                                        <p:attrNameLst>
                                          <p:attrName>style.visibility</p:attrName>
                                        </p:attrNameLst>
                                      </p:cBhvr>
                                      <p:to>
                                        <p:strVal val="visible"/>
                                      </p:to>
                                    </p:set>
                                    <p:animEffect transition="in" filter="wipe(right)">
                                      <p:cBhvr>
                                        <p:cTn id="120" dur="500"/>
                                        <p:tgtEl>
                                          <p:spTgt spid="85"/>
                                        </p:tgtEl>
                                      </p:cBhvr>
                                    </p:animEffect>
                                  </p:childTnLst>
                                </p:cTn>
                              </p:par>
                            </p:childTnLst>
                          </p:cTn>
                        </p:par>
                        <p:par>
                          <p:cTn id="121" fill="hold">
                            <p:stCondLst>
                              <p:cond delay="500"/>
                            </p:stCondLst>
                            <p:childTnLst>
                              <p:par>
                                <p:cTn id="122" presetID="22" presetClass="entr" presetSubtype="2" fill="hold" grpId="0" nodeType="afterEffect">
                                  <p:stCondLst>
                                    <p:cond delay="0"/>
                                  </p:stCondLst>
                                  <p:childTnLst>
                                    <p:set>
                                      <p:cBhvr>
                                        <p:cTn id="123" dur="1" fill="hold">
                                          <p:stCondLst>
                                            <p:cond delay="0"/>
                                          </p:stCondLst>
                                        </p:cTn>
                                        <p:tgtEl>
                                          <p:spTgt spid="77"/>
                                        </p:tgtEl>
                                        <p:attrNameLst>
                                          <p:attrName>style.visibility</p:attrName>
                                        </p:attrNameLst>
                                      </p:cBhvr>
                                      <p:to>
                                        <p:strVal val="visible"/>
                                      </p:to>
                                    </p:set>
                                    <p:animEffect transition="in" filter="wipe(right)">
                                      <p:cBhvr>
                                        <p:cTn id="124" dur="500"/>
                                        <p:tgtEl>
                                          <p:spTgt spid="77"/>
                                        </p:tgtEl>
                                      </p:cBhvr>
                                    </p:animEffect>
                                  </p:childTnLst>
                                </p:cTn>
                              </p:par>
                              <p:par>
                                <p:cTn id="125" presetID="22" presetClass="entr" presetSubtype="2" fill="hold" grpId="0" nodeType="withEffect">
                                  <p:stCondLst>
                                    <p:cond delay="0"/>
                                  </p:stCondLst>
                                  <p:childTnLst>
                                    <p:set>
                                      <p:cBhvr>
                                        <p:cTn id="126" dur="1" fill="hold">
                                          <p:stCondLst>
                                            <p:cond delay="0"/>
                                          </p:stCondLst>
                                        </p:cTn>
                                        <p:tgtEl>
                                          <p:spTgt spid="63"/>
                                        </p:tgtEl>
                                        <p:attrNameLst>
                                          <p:attrName>style.visibility</p:attrName>
                                        </p:attrNameLst>
                                      </p:cBhvr>
                                      <p:to>
                                        <p:strVal val="visible"/>
                                      </p:to>
                                    </p:set>
                                    <p:animEffect transition="in" filter="wipe(right)">
                                      <p:cBhvr>
                                        <p:cTn id="127" dur="500"/>
                                        <p:tgtEl>
                                          <p:spTgt spid="63"/>
                                        </p:tgtEl>
                                      </p:cBhvr>
                                    </p:animEffect>
                                  </p:childTnLst>
                                </p:cTn>
                              </p:par>
                              <p:par>
                                <p:cTn id="128" presetID="22" presetClass="entr" presetSubtype="2" fill="hold" grpId="0" nodeType="withEffect">
                                  <p:stCondLst>
                                    <p:cond delay="0"/>
                                  </p:stCondLst>
                                  <p:childTnLst>
                                    <p:set>
                                      <p:cBhvr>
                                        <p:cTn id="129" dur="1" fill="hold">
                                          <p:stCondLst>
                                            <p:cond delay="0"/>
                                          </p:stCondLst>
                                        </p:cTn>
                                        <p:tgtEl>
                                          <p:spTgt spid="49"/>
                                        </p:tgtEl>
                                        <p:attrNameLst>
                                          <p:attrName>style.visibility</p:attrName>
                                        </p:attrNameLst>
                                      </p:cBhvr>
                                      <p:to>
                                        <p:strVal val="visible"/>
                                      </p:to>
                                    </p:set>
                                    <p:animEffect transition="in" filter="wipe(right)">
                                      <p:cBhvr>
                                        <p:cTn id="130" dur="500"/>
                                        <p:tgtEl>
                                          <p:spTgt spid="49"/>
                                        </p:tgtEl>
                                      </p:cBhvr>
                                    </p:animEffect>
                                  </p:childTnLst>
                                </p:cTn>
                              </p:par>
                            </p:childTnLst>
                          </p:cTn>
                        </p:par>
                        <p:par>
                          <p:cTn id="131" fill="hold">
                            <p:stCondLst>
                              <p:cond delay="1000"/>
                            </p:stCondLst>
                            <p:childTnLst>
                              <p:par>
                                <p:cTn id="132" presetID="22" presetClass="entr" presetSubtype="1" fill="hold" grpId="0" nodeType="afterEffect">
                                  <p:stCondLst>
                                    <p:cond delay="0"/>
                                  </p:stCondLst>
                                  <p:childTnLst>
                                    <p:set>
                                      <p:cBhvr>
                                        <p:cTn id="133" dur="1" fill="hold">
                                          <p:stCondLst>
                                            <p:cond delay="0"/>
                                          </p:stCondLst>
                                        </p:cTn>
                                        <p:tgtEl>
                                          <p:spTgt spid="105"/>
                                        </p:tgtEl>
                                        <p:attrNameLst>
                                          <p:attrName>style.visibility</p:attrName>
                                        </p:attrNameLst>
                                      </p:cBhvr>
                                      <p:to>
                                        <p:strVal val="visible"/>
                                      </p:to>
                                    </p:set>
                                    <p:animEffect transition="in" filter="wipe(up)">
                                      <p:cBhvr>
                                        <p:cTn id="134" dur="500"/>
                                        <p:tgtEl>
                                          <p:spTgt spid="105"/>
                                        </p:tgtEl>
                                      </p:cBhvr>
                                    </p:animEffect>
                                  </p:childTnLst>
                                </p:cTn>
                              </p:par>
                              <p:par>
                                <p:cTn id="135" presetID="22" presetClass="entr" presetSubtype="1" fill="hold" nodeType="withEffect">
                                  <p:stCondLst>
                                    <p:cond delay="0"/>
                                  </p:stCondLst>
                                  <p:childTnLst>
                                    <p:set>
                                      <p:cBhvr>
                                        <p:cTn id="136" dur="1" fill="hold">
                                          <p:stCondLst>
                                            <p:cond delay="0"/>
                                          </p:stCondLst>
                                        </p:cTn>
                                        <p:tgtEl>
                                          <p:spTgt spid="78"/>
                                        </p:tgtEl>
                                        <p:attrNameLst>
                                          <p:attrName>style.visibility</p:attrName>
                                        </p:attrNameLst>
                                      </p:cBhvr>
                                      <p:to>
                                        <p:strVal val="visible"/>
                                      </p:to>
                                    </p:set>
                                    <p:animEffect transition="in" filter="wipe(up)">
                                      <p:cBhvr>
                                        <p:cTn id="137" dur="500"/>
                                        <p:tgtEl>
                                          <p:spTgt spid="78"/>
                                        </p:tgtEl>
                                      </p:cBhvr>
                                    </p:animEffect>
                                  </p:childTnLst>
                                </p:cTn>
                              </p:par>
                              <p:par>
                                <p:cTn id="138" presetID="22" presetClass="entr" presetSubtype="1" fill="hold" grpId="0" nodeType="withEffect">
                                  <p:stCondLst>
                                    <p:cond delay="0"/>
                                  </p:stCondLst>
                                  <p:childTnLst>
                                    <p:set>
                                      <p:cBhvr>
                                        <p:cTn id="139" dur="1" fill="hold">
                                          <p:stCondLst>
                                            <p:cond delay="0"/>
                                          </p:stCondLst>
                                        </p:cTn>
                                        <p:tgtEl>
                                          <p:spTgt spid="80"/>
                                        </p:tgtEl>
                                        <p:attrNameLst>
                                          <p:attrName>style.visibility</p:attrName>
                                        </p:attrNameLst>
                                      </p:cBhvr>
                                      <p:to>
                                        <p:strVal val="visible"/>
                                      </p:to>
                                    </p:set>
                                    <p:animEffect transition="in" filter="wipe(up)">
                                      <p:cBhvr>
                                        <p:cTn id="140" dur="500"/>
                                        <p:tgtEl>
                                          <p:spTgt spid="80"/>
                                        </p:tgtEl>
                                      </p:cBhvr>
                                    </p:animEffect>
                                  </p:childTnLst>
                                </p:cTn>
                              </p:par>
                              <p:par>
                                <p:cTn id="141" presetID="22" presetClass="entr" presetSubtype="1" fill="hold" grpId="0" nodeType="withEffect">
                                  <p:stCondLst>
                                    <p:cond delay="0"/>
                                  </p:stCondLst>
                                  <p:childTnLst>
                                    <p:set>
                                      <p:cBhvr>
                                        <p:cTn id="142" dur="1" fill="hold">
                                          <p:stCondLst>
                                            <p:cond delay="0"/>
                                          </p:stCondLst>
                                        </p:cTn>
                                        <p:tgtEl>
                                          <p:spTgt spid="79"/>
                                        </p:tgtEl>
                                        <p:attrNameLst>
                                          <p:attrName>style.visibility</p:attrName>
                                        </p:attrNameLst>
                                      </p:cBhvr>
                                      <p:to>
                                        <p:strVal val="visible"/>
                                      </p:to>
                                    </p:set>
                                    <p:animEffect transition="in" filter="wipe(up)">
                                      <p:cBhvr>
                                        <p:cTn id="143" dur="500"/>
                                        <p:tgtEl>
                                          <p:spTgt spid="79"/>
                                        </p:tgtEl>
                                      </p:cBhvr>
                                    </p:animEffect>
                                  </p:childTnLst>
                                </p:cTn>
                              </p:par>
                              <p:par>
                                <p:cTn id="144" presetID="22" presetClass="entr" presetSubtype="1" fill="hold" grpId="0" nodeType="withEffect">
                                  <p:stCondLst>
                                    <p:cond delay="0"/>
                                  </p:stCondLst>
                                  <p:childTnLst>
                                    <p:set>
                                      <p:cBhvr>
                                        <p:cTn id="145" dur="1" fill="hold">
                                          <p:stCondLst>
                                            <p:cond delay="0"/>
                                          </p:stCondLst>
                                        </p:cTn>
                                        <p:tgtEl>
                                          <p:spTgt spid="81"/>
                                        </p:tgtEl>
                                        <p:attrNameLst>
                                          <p:attrName>style.visibility</p:attrName>
                                        </p:attrNameLst>
                                      </p:cBhvr>
                                      <p:to>
                                        <p:strVal val="visible"/>
                                      </p:to>
                                    </p:set>
                                    <p:animEffect transition="in" filter="wipe(up)">
                                      <p:cBhvr>
                                        <p:cTn id="146" dur="500"/>
                                        <p:tgtEl>
                                          <p:spTgt spid="81"/>
                                        </p:tgtEl>
                                      </p:cBhvr>
                                    </p:animEffect>
                                  </p:childTnLst>
                                </p:cTn>
                              </p:par>
                              <p:par>
                                <p:cTn id="147" presetID="22" presetClass="entr" presetSubtype="1" fill="hold" grpId="0" nodeType="withEffect">
                                  <p:stCondLst>
                                    <p:cond delay="0"/>
                                  </p:stCondLst>
                                  <p:childTnLst>
                                    <p:set>
                                      <p:cBhvr>
                                        <p:cTn id="148" dur="1" fill="hold">
                                          <p:stCondLst>
                                            <p:cond delay="0"/>
                                          </p:stCondLst>
                                        </p:cTn>
                                        <p:tgtEl>
                                          <p:spTgt spid="104"/>
                                        </p:tgtEl>
                                        <p:attrNameLst>
                                          <p:attrName>style.visibility</p:attrName>
                                        </p:attrNameLst>
                                      </p:cBhvr>
                                      <p:to>
                                        <p:strVal val="visible"/>
                                      </p:to>
                                    </p:set>
                                    <p:animEffect transition="in" filter="wipe(up)">
                                      <p:cBhvr>
                                        <p:cTn id="149" dur="500"/>
                                        <p:tgtEl>
                                          <p:spTgt spid="104"/>
                                        </p:tgtEl>
                                      </p:cBhvr>
                                    </p:animEffect>
                                  </p:childTnLst>
                                </p:cTn>
                              </p:par>
                              <p:par>
                                <p:cTn id="150" presetID="22" presetClass="entr" presetSubtype="1" fill="hold" grpId="0" nodeType="withEffect">
                                  <p:stCondLst>
                                    <p:cond delay="0"/>
                                  </p:stCondLst>
                                  <p:childTnLst>
                                    <p:set>
                                      <p:cBhvr>
                                        <p:cTn id="151" dur="1" fill="hold">
                                          <p:stCondLst>
                                            <p:cond delay="0"/>
                                          </p:stCondLst>
                                        </p:cTn>
                                        <p:tgtEl>
                                          <p:spTgt spid="66"/>
                                        </p:tgtEl>
                                        <p:attrNameLst>
                                          <p:attrName>style.visibility</p:attrName>
                                        </p:attrNameLst>
                                      </p:cBhvr>
                                      <p:to>
                                        <p:strVal val="visible"/>
                                      </p:to>
                                    </p:set>
                                    <p:animEffect transition="in" filter="wipe(up)">
                                      <p:cBhvr>
                                        <p:cTn id="152" dur="500"/>
                                        <p:tgtEl>
                                          <p:spTgt spid="66"/>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65"/>
                                        </p:tgtEl>
                                        <p:attrNameLst>
                                          <p:attrName>style.visibility</p:attrName>
                                        </p:attrNameLst>
                                      </p:cBhvr>
                                      <p:to>
                                        <p:strVal val="visible"/>
                                      </p:to>
                                    </p:set>
                                    <p:animEffect transition="in" filter="wipe(up)">
                                      <p:cBhvr>
                                        <p:cTn id="155" dur="500"/>
                                        <p:tgtEl>
                                          <p:spTgt spid="65"/>
                                        </p:tgtEl>
                                      </p:cBhvr>
                                    </p:animEffect>
                                  </p:childTnLst>
                                </p:cTn>
                              </p:par>
                              <p:par>
                                <p:cTn id="156" presetID="22" presetClass="entr" presetSubtype="1" fill="hold" nodeType="withEffect">
                                  <p:stCondLst>
                                    <p:cond delay="0"/>
                                  </p:stCondLst>
                                  <p:childTnLst>
                                    <p:set>
                                      <p:cBhvr>
                                        <p:cTn id="157" dur="1" fill="hold">
                                          <p:stCondLst>
                                            <p:cond delay="0"/>
                                          </p:stCondLst>
                                        </p:cTn>
                                        <p:tgtEl>
                                          <p:spTgt spid="64"/>
                                        </p:tgtEl>
                                        <p:attrNameLst>
                                          <p:attrName>style.visibility</p:attrName>
                                        </p:attrNameLst>
                                      </p:cBhvr>
                                      <p:to>
                                        <p:strVal val="visible"/>
                                      </p:to>
                                    </p:set>
                                    <p:animEffect transition="in" filter="wipe(up)">
                                      <p:cBhvr>
                                        <p:cTn id="158" dur="500"/>
                                        <p:tgtEl>
                                          <p:spTgt spid="64"/>
                                        </p:tgtEl>
                                      </p:cBhvr>
                                    </p:animEffect>
                                  </p:childTnLst>
                                </p:cTn>
                              </p:par>
                              <p:par>
                                <p:cTn id="159" presetID="22" presetClass="entr" presetSubtype="1" fill="hold" grpId="0" nodeType="withEffect">
                                  <p:stCondLst>
                                    <p:cond delay="0"/>
                                  </p:stCondLst>
                                  <p:childTnLst>
                                    <p:set>
                                      <p:cBhvr>
                                        <p:cTn id="160" dur="1" fill="hold">
                                          <p:stCondLst>
                                            <p:cond delay="0"/>
                                          </p:stCondLst>
                                        </p:cTn>
                                        <p:tgtEl>
                                          <p:spTgt spid="67"/>
                                        </p:tgtEl>
                                        <p:attrNameLst>
                                          <p:attrName>style.visibility</p:attrName>
                                        </p:attrNameLst>
                                      </p:cBhvr>
                                      <p:to>
                                        <p:strVal val="visible"/>
                                      </p:to>
                                    </p:set>
                                    <p:animEffect transition="in" filter="wipe(up)">
                                      <p:cBhvr>
                                        <p:cTn id="161" dur="500"/>
                                        <p:tgtEl>
                                          <p:spTgt spid="67"/>
                                        </p:tgtEl>
                                      </p:cBhvr>
                                    </p:animEffect>
                                  </p:childTnLst>
                                </p:cTn>
                              </p:par>
                              <p:par>
                                <p:cTn id="162" presetID="22" presetClass="entr" presetSubtype="1" fill="hold" grpId="0" nodeType="withEffect">
                                  <p:stCondLst>
                                    <p:cond delay="0"/>
                                  </p:stCondLst>
                                  <p:childTnLst>
                                    <p:set>
                                      <p:cBhvr>
                                        <p:cTn id="163" dur="1" fill="hold">
                                          <p:stCondLst>
                                            <p:cond delay="0"/>
                                          </p:stCondLst>
                                        </p:cTn>
                                        <p:tgtEl>
                                          <p:spTgt spid="43"/>
                                        </p:tgtEl>
                                        <p:attrNameLst>
                                          <p:attrName>style.visibility</p:attrName>
                                        </p:attrNameLst>
                                      </p:cBhvr>
                                      <p:to>
                                        <p:strVal val="visible"/>
                                      </p:to>
                                    </p:set>
                                    <p:animEffect transition="in" filter="wipe(up)">
                                      <p:cBhvr>
                                        <p:cTn id="164" dur="500"/>
                                        <p:tgtEl>
                                          <p:spTgt spid="43"/>
                                        </p:tgtEl>
                                      </p:cBhvr>
                                    </p:animEffect>
                                  </p:childTnLst>
                                </p:cTn>
                              </p:par>
                              <p:par>
                                <p:cTn id="165" presetID="22" presetClass="entr" presetSubtype="1" fill="hold" grpId="0" nodeType="withEffect">
                                  <p:stCondLst>
                                    <p:cond delay="0"/>
                                  </p:stCondLst>
                                  <p:childTnLst>
                                    <p:set>
                                      <p:cBhvr>
                                        <p:cTn id="166" dur="1" fill="hold">
                                          <p:stCondLst>
                                            <p:cond delay="0"/>
                                          </p:stCondLst>
                                        </p:cTn>
                                        <p:tgtEl>
                                          <p:spTgt spid="51"/>
                                        </p:tgtEl>
                                        <p:attrNameLst>
                                          <p:attrName>style.visibility</p:attrName>
                                        </p:attrNameLst>
                                      </p:cBhvr>
                                      <p:to>
                                        <p:strVal val="visible"/>
                                      </p:to>
                                    </p:set>
                                    <p:animEffect transition="in" filter="wipe(up)">
                                      <p:cBhvr>
                                        <p:cTn id="167" dur="500"/>
                                        <p:tgtEl>
                                          <p:spTgt spid="51"/>
                                        </p:tgtEl>
                                      </p:cBhvr>
                                    </p:animEffect>
                                  </p:childTnLst>
                                </p:cTn>
                              </p:par>
                              <p:par>
                                <p:cTn id="168" presetID="22" presetClass="entr" presetSubtype="1" fill="hold" grpId="0" nodeType="withEffect">
                                  <p:stCondLst>
                                    <p:cond delay="0"/>
                                  </p:stCondLst>
                                  <p:childTnLst>
                                    <p:set>
                                      <p:cBhvr>
                                        <p:cTn id="169" dur="1" fill="hold">
                                          <p:stCondLst>
                                            <p:cond delay="0"/>
                                          </p:stCondLst>
                                        </p:cTn>
                                        <p:tgtEl>
                                          <p:spTgt spid="52"/>
                                        </p:tgtEl>
                                        <p:attrNameLst>
                                          <p:attrName>style.visibility</p:attrName>
                                        </p:attrNameLst>
                                      </p:cBhvr>
                                      <p:to>
                                        <p:strVal val="visible"/>
                                      </p:to>
                                    </p:set>
                                    <p:animEffect transition="in" filter="wipe(up)">
                                      <p:cBhvr>
                                        <p:cTn id="170" dur="500"/>
                                        <p:tgtEl>
                                          <p:spTgt spid="52"/>
                                        </p:tgtEl>
                                      </p:cBhvr>
                                    </p:animEffect>
                                  </p:childTnLst>
                                </p:cTn>
                              </p:par>
                              <p:par>
                                <p:cTn id="171" presetID="22" presetClass="entr" presetSubtype="1" fill="hold" nodeType="withEffect">
                                  <p:stCondLst>
                                    <p:cond delay="0"/>
                                  </p:stCondLst>
                                  <p:childTnLst>
                                    <p:set>
                                      <p:cBhvr>
                                        <p:cTn id="172" dur="1" fill="hold">
                                          <p:stCondLst>
                                            <p:cond delay="0"/>
                                          </p:stCondLst>
                                        </p:cTn>
                                        <p:tgtEl>
                                          <p:spTgt spid="50"/>
                                        </p:tgtEl>
                                        <p:attrNameLst>
                                          <p:attrName>style.visibility</p:attrName>
                                        </p:attrNameLst>
                                      </p:cBhvr>
                                      <p:to>
                                        <p:strVal val="visible"/>
                                      </p:to>
                                    </p:set>
                                    <p:animEffect transition="in" filter="wipe(up)">
                                      <p:cBhvr>
                                        <p:cTn id="173" dur="500"/>
                                        <p:tgtEl>
                                          <p:spTgt spid="50"/>
                                        </p:tgtEl>
                                      </p:cBhvr>
                                    </p:animEffect>
                                  </p:childTnLst>
                                </p:cTn>
                              </p:par>
                              <p:par>
                                <p:cTn id="174" presetID="22" presetClass="entr" presetSubtype="1" fill="hold" grpId="0" nodeType="withEffect">
                                  <p:stCondLst>
                                    <p:cond delay="0"/>
                                  </p:stCondLst>
                                  <p:childTnLst>
                                    <p:set>
                                      <p:cBhvr>
                                        <p:cTn id="175" dur="1" fill="hold">
                                          <p:stCondLst>
                                            <p:cond delay="0"/>
                                          </p:stCondLst>
                                        </p:cTn>
                                        <p:tgtEl>
                                          <p:spTgt spid="53"/>
                                        </p:tgtEl>
                                        <p:attrNameLst>
                                          <p:attrName>style.visibility</p:attrName>
                                        </p:attrNameLst>
                                      </p:cBhvr>
                                      <p:to>
                                        <p:strVal val="visible"/>
                                      </p:to>
                                    </p:set>
                                    <p:animEffect transition="in" filter="wipe(up)">
                                      <p:cBhvr>
                                        <p:cTn id="176" dur="500"/>
                                        <p:tgtEl>
                                          <p:spTgt spid="53"/>
                                        </p:tgtEl>
                                      </p:cBhvr>
                                    </p:animEffect>
                                  </p:childTnLst>
                                </p:cTn>
                              </p:par>
                            </p:childTnLst>
                          </p:cTn>
                        </p:par>
                        <p:par>
                          <p:cTn id="177" fill="hold">
                            <p:stCondLst>
                              <p:cond delay="1500"/>
                            </p:stCondLst>
                            <p:childTnLst>
                              <p:par>
                                <p:cTn id="178" presetID="10" presetClass="entr" presetSubtype="0" fill="hold" grpId="0" nodeType="afterEffect">
                                  <p:stCondLst>
                                    <p:cond delay="0"/>
                                  </p:stCondLst>
                                  <p:childTnLst>
                                    <p:set>
                                      <p:cBhvr>
                                        <p:cTn id="179" dur="1" fill="hold">
                                          <p:stCondLst>
                                            <p:cond delay="0"/>
                                          </p:stCondLst>
                                        </p:cTn>
                                        <p:tgtEl>
                                          <p:spTgt spid="86">
                                            <p:txEl>
                                              <p:pRg st="0" end="0"/>
                                            </p:txEl>
                                          </p:spTgt>
                                        </p:tgtEl>
                                        <p:attrNameLst>
                                          <p:attrName>style.visibility</p:attrName>
                                        </p:attrNameLst>
                                      </p:cBhvr>
                                      <p:to>
                                        <p:strVal val="visible"/>
                                      </p:to>
                                    </p:set>
                                    <p:animEffect transition="in" filter="fade">
                                      <p:cBhvr>
                                        <p:cTn id="180" dur="500"/>
                                        <p:tgtEl>
                                          <p:spTgt spid="86">
                                            <p:txEl>
                                              <p:pRg st="0" end="0"/>
                                            </p:txEl>
                                          </p:spTgt>
                                        </p:tgtEl>
                                      </p:cBhvr>
                                    </p:animEffect>
                                  </p:childTnLst>
                                </p:cTn>
                              </p:par>
                              <p:par>
                                <p:cTn id="181" presetID="10" presetClass="entr" presetSubtype="0" fill="hold" grpId="0" nodeType="withEffect">
                                  <p:stCondLst>
                                    <p:cond delay="0"/>
                                  </p:stCondLst>
                                  <p:childTnLst>
                                    <p:set>
                                      <p:cBhvr>
                                        <p:cTn id="182" dur="1" fill="hold">
                                          <p:stCondLst>
                                            <p:cond delay="0"/>
                                          </p:stCondLst>
                                        </p:cTn>
                                        <p:tgtEl>
                                          <p:spTgt spid="87">
                                            <p:txEl>
                                              <p:pRg st="0" end="0"/>
                                            </p:txEl>
                                          </p:spTgt>
                                        </p:tgtEl>
                                        <p:attrNameLst>
                                          <p:attrName>style.visibility</p:attrName>
                                        </p:attrNameLst>
                                      </p:cBhvr>
                                      <p:to>
                                        <p:strVal val="visible"/>
                                      </p:to>
                                    </p:set>
                                    <p:animEffect transition="in" filter="fade">
                                      <p:cBhvr>
                                        <p:cTn id="183" dur="500"/>
                                        <p:tgtEl>
                                          <p:spTgt spid="87">
                                            <p:txEl>
                                              <p:pRg st="0" end="0"/>
                                            </p:txEl>
                                          </p:spTgt>
                                        </p:tgtEl>
                                      </p:cBhvr>
                                    </p:animEffect>
                                  </p:childTnLst>
                                </p:cTn>
                              </p:par>
                              <p:par>
                                <p:cTn id="184" presetID="10" presetClass="entr" presetSubtype="0" fill="hold" grpId="0" nodeType="withEffect">
                                  <p:stCondLst>
                                    <p:cond delay="0"/>
                                  </p:stCondLst>
                                  <p:childTnLst>
                                    <p:set>
                                      <p:cBhvr>
                                        <p:cTn id="185" dur="1" fill="hold">
                                          <p:stCondLst>
                                            <p:cond delay="0"/>
                                          </p:stCondLst>
                                        </p:cTn>
                                        <p:tgtEl>
                                          <p:spTgt spid="88">
                                            <p:txEl>
                                              <p:pRg st="0" end="0"/>
                                            </p:txEl>
                                          </p:spTgt>
                                        </p:tgtEl>
                                        <p:attrNameLst>
                                          <p:attrName>style.visibility</p:attrName>
                                        </p:attrNameLst>
                                      </p:cBhvr>
                                      <p:to>
                                        <p:strVal val="visible"/>
                                      </p:to>
                                    </p:set>
                                    <p:animEffect transition="in" filter="fade">
                                      <p:cBhvr>
                                        <p:cTn id="186" dur="500"/>
                                        <p:tgtEl>
                                          <p:spTgt spid="88">
                                            <p:txEl>
                                              <p:pRg st="0" end="0"/>
                                            </p:txEl>
                                          </p:spTgt>
                                        </p:tgtEl>
                                      </p:cBhvr>
                                    </p:animEffect>
                                  </p:childTnLst>
                                </p:cTn>
                              </p:par>
                              <p:par>
                                <p:cTn id="187" presetID="10" presetClass="entr" presetSubtype="0" fill="hold" grpId="0" nodeType="withEffect">
                                  <p:stCondLst>
                                    <p:cond delay="0"/>
                                  </p:stCondLst>
                                  <p:childTnLst>
                                    <p:set>
                                      <p:cBhvr>
                                        <p:cTn id="188" dur="1" fill="hold">
                                          <p:stCondLst>
                                            <p:cond delay="0"/>
                                          </p:stCondLst>
                                        </p:cTn>
                                        <p:tgtEl>
                                          <p:spTgt spid="89">
                                            <p:txEl>
                                              <p:pRg st="0" end="0"/>
                                            </p:txEl>
                                          </p:spTgt>
                                        </p:tgtEl>
                                        <p:attrNameLst>
                                          <p:attrName>style.visibility</p:attrName>
                                        </p:attrNameLst>
                                      </p:cBhvr>
                                      <p:to>
                                        <p:strVal val="visible"/>
                                      </p:to>
                                    </p:set>
                                    <p:animEffect transition="in" filter="fade">
                                      <p:cBhvr>
                                        <p:cTn id="189" dur="500"/>
                                        <p:tgtEl>
                                          <p:spTgt spid="89">
                                            <p:txEl>
                                              <p:pRg st="0" end="0"/>
                                            </p:txEl>
                                          </p:spTgt>
                                        </p:tgtEl>
                                      </p:cBhvr>
                                    </p:animEffect>
                                  </p:childTnLst>
                                </p:cTn>
                              </p:par>
                              <p:par>
                                <p:cTn id="190" presetID="10" presetClass="entr" presetSubtype="0" fill="hold" grpId="0" nodeType="withEffect">
                                  <p:stCondLst>
                                    <p:cond delay="0"/>
                                  </p:stCondLst>
                                  <p:childTnLst>
                                    <p:set>
                                      <p:cBhvr>
                                        <p:cTn id="191" dur="1" fill="hold">
                                          <p:stCondLst>
                                            <p:cond delay="0"/>
                                          </p:stCondLst>
                                        </p:cTn>
                                        <p:tgtEl>
                                          <p:spTgt spid="90">
                                            <p:txEl>
                                              <p:pRg st="0" end="0"/>
                                            </p:txEl>
                                          </p:spTgt>
                                        </p:tgtEl>
                                        <p:attrNameLst>
                                          <p:attrName>style.visibility</p:attrName>
                                        </p:attrNameLst>
                                      </p:cBhvr>
                                      <p:to>
                                        <p:strVal val="visible"/>
                                      </p:to>
                                    </p:set>
                                    <p:animEffect transition="in" filter="fade">
                                      <p:cBhvr>
                                        <p:cTn id="192" dur="500"/>
                                        <p:tgtEl>
                                          <p:spTgt spid="90">
                                            <p:txEl>
                                              <p:pRg st="0" end="0"/>
                                            </p:txEl>
                                          </p:spTgt>
                                        </p:tgtEl>
                                      </p:cBhvr>
                                    </p:animEffect>
                                  </p:childTnLst>
                                </p:cTn>
                              </p:par>
                              <p:par>
                                <p:cTn id="193" presetID="10" presetClass="entr" presetSubtype="0" fill="hold" grpId="0" nodeType="withEffect">
                                  <p:stCondLst>
                                    <p:cond delay="0"/>
                                  </p:stCondLst>
                                  <p:childTnLst>
                                    <p:set>
                                      <p:cBhvr>
                                        <p:cTn id="194" dur="1" fill="hold">
                                          <p:stCondLst>
                                            <p:cond delay="0"/>
                                          </p:stCondLst>
                                        </p:cTn>
                                        <p:tgtEl>
                                          <p:spTgt spid="91">
                                            <p:txEl>
                                              <p:pRg st="0" end="0"/>
                                            </p:txEl>
                                          </p:spTgt>
                                        </p:tgtEl>
                                        <p:attrNameLst>
                                          <p:attrName>style.visibility</p:attrName>
                                        </p:attrNameLst>
                                      </p:cBhvr>
                                      <p:to>
                                        <p:strVal val="visible"/>
                                      </p:to>
                                    </p:set>
                                    <p:animEffect transition="in" filter="fade">
                                      <p:cBhvr>
                                        <p:cTn id="195" dur="500"/>
                                        <p:tgtEl>
                                          <p:spTgt spid="91">
                                            <p:txEl>
                                              <p:pRg st="0" end="0"/>
                                            </p:txEl>
                                          </p:spTgt>
                                        </p:tgtEl>
                                      </p:cBhvr>
                                    </p:animEffect>
                                  </p:childTnLst>
                                </p:cTn>
                              </p:par>
                              <p:par>
                                <p:cTn id="196" presetID="10" presetClass="entr" presetSubtype="0" fill="hold" grpId="0" nodeType="withEffect">
                                  <p:stCondLst>
                                    <p:cond delay="0"/>
                                  </p:stCondLst>
                                  <p:childTnLst>
                                    <p:set>
                                      <p:cBhvr>
                                        <p:cTn id="197" dur="1" fill="hold">
                                          <p:stCondLst>
                                            <p:cond delay="0"/>
                                          </p:stCondLst>
                                        </p:cTn>
                                        <p:tgtEl>
                                          <p:spTgt spid="92">
                                            <p:txEl>
                                              <p:pRg st="0" end="0"/>
                                            </p:txEl>
                                          </p:spTgt>
                                        </p:tgtEl>
                                        <p:attrNameLst>
                                          <p:attrName>style.visibility</p:attrName>
                                        </p:attrNameLst>
                                      </p:cBhvr>
                                      <p:to>
                                        <p:strVal val="visible"/>
                                      </p:to>
                                    </p:set>
                                    <p:animEffect transition="in" filter="fade">
                                      <p:cBhvr>
                                        <p:cTn id="198" dur="500"/>
                                        <p:tgtEl>
                                          <p:spTgt spid="92">
                                            <p:txEl>
                                              <p:pRg st="0" end="0"/>
                                            </p:txEl>
                                          </p:spTgt>
                                        </p:tgtEl>
                                      </p:cBhvr>
                                    </p:animEffect>
                                  </p:childTnLst>
                                </p:cTn>
                              </p:par>
                              <p:par>
                                <p:cTn id="199" presetID="10" presetClass="entr" presetSubtype="0" fill="hold" grpId="0" nodeType="withEffect">
                                  <p:stCondLst>
                                    <p:cond delay="0"/>
                                  </p:stCondLst>
                                  <p:childTnLst>
                                    <p:set>
                                      <p:cBhvr>
                                        <p:cTn id="200" dur="1" fill="hold">
                                          <p:stCondLst>
                                            <p:cond delay="0"/>
                                          </p:stCondLst>
                                        </p:cTn>
                                        <p:tgtEl>
                                          <p:spTgt spid="93">
                                            <p:txEl>
                                              <p:pRg st="0" end="0"/>
                                            </p:txEl>
                                          </p:spTgt>
                                        </p:tgtEl>
                                        <p:attrNameLst>
                                          <p:attrName>style.visibility</p:attrName>
                                        </p:attrNameLst>
                                      </p:cBhvr>
                                      <p:to>
                                        <p:strVal val="visible"/>
                                      </p:to>
                                    </p:set>
                                    <p:animEffect transition="in" filter="fade">
                                      <p:cBhvr>
                                        <p:cTn id="201" dur="500"/>
                                        <p:tgtEl>
                                          <p:spTgt spid="93">
                                            <p:txEl>
                                              <p:pRg st="0" end="0"/>
                                            </p:txEl>
                                          </p:spTgt>
                                        </p:tgtEl>
                                      </p:cBhvr>
                                    </p:animEffect>
                                  </p:childTnLst>
                                </p:cTn>
                              </p:par>
                              <p:par>
                                <p:cTn id="202" presetID="10" presetClass="entr" presetSubtype="0" fill="hold" grpId="0" nodeType="withEffect">
                                  <p:stCondLst>
                                    <p:cond delay="0"/>
                                  </p:stCondLst>
                                  <p:childTnLst>
                                    <p:set>
                                      <p:cBhvr>
                                        <p:cTn id="203" dur="1" fill="hold">
                                          <p:stCondLst>
                                            <p:cond delay="0"/>
                                          </p:stCondLst>
                                        </p:cTn>
                                        <p:tgtEl>
                                          <p:spTgt spid="94">
                                            <p:txEl>
                                              <p:pRg st="0" end="0"/>
                                            </p:txEl>
                                          </p:spTgt>
                                        </p:tgtEl>
                                        <p:attrNameLst>
                                          <p:attrName>style.visibility</p:attrName>
                                        </p:attrNameLst>
                                      </p:cBhvr>
                                      <p:to>
                                        <p:strVal val="visible"/>
                                      </p:to>
                                    </p:set>
                                    <p:animEffect transition="in" filter="fade">
                                      <p:cBhvr>
                                        <p:cTn id="204" dur="500"/>
                                        <p:tgtEl>
                                          <p:spTgt spid="94">
                                            <p:txEl>
                                              <p:pRg st="0" end="0"/>
                                            </p:txEl>
                                          </p:spTgt>
                                        </p:tgtEl>
                                      </p:cBhvr>
                                    </p:animEffect>
                                  </p:childTnLst>
                                </p:cTn>
                              </p:par>
                            </p:childTnLst>
                          </p:cTn>
                        </p:par>
                        <p:par>
                          <p:cTn id="205" fill="hold">
                            <p:stCondLst>
                              <p:cond delay="2000"/>
                            </p:stCondLst>
                            <p:childTnLst>
                              <p:par>
                                <p:cTn id="206" presetID="22" presetClass="entr" presetSubtype="8" fill="hold" nodeType="afterEffect">
                                  <p:stCondLst>
                                    <p:cond delay="0"/>
                                  </p:stCondLst>
                                  <p:childTnLst>
                                    <p:set>
                                      <p:cBhvr>
                                        <p:cTn id="207" dur="1" fill="hold">
                                          <p:stCondLst>
                                            <p:cond delay="0"/>
                                          </p:stCondLst>
                                        </p:cTn>
                                        <p:tgtEl>
                                          <p:spTgt spid="95"/>
                                        </p:tgtEl>
                                        <p:attrNameLst>
                                          <p:attrName>style.visibility</p:attrName>
                                        </p:attrNameLst>
                                      </p:cBhvr>
                                      <p:to>
                                        <p:strVal val="visible"/>
                                      </p:to>
                                    </p:set>
                                    <p:animEffect transition="in" filter="wipe(left)">
                                      <p:cBhvr>
                                        <p:cTn id="208" dur="500"/>
                                        <p:tgtEl>
                                          <p:spTgt spid="95"/>
                                        </p:tgtEl>
                                      </p:cBhvr>
                                    </p:animEffect>
                                  </p:childTnLst>
                                </p:cTn>
                              </p:par>
                              <p:par>
                                <p:cTn id="209" presetID="22" presetClass="entr" presetSubtype="8" fill="hold" nodeType="withEffect">
                                  <p:stCondLst>
                                    <p:cond delay="0"/>
                                  </p:stCondLst>
                                  <p:childTnLst>
                                    <p:set>
                                      <p:cBhvr>
                                        <p:cTn id="210" dur="1" fill="hold">
                                          <p:stCondLst>
                                            <p:cond delay="0"/>
                                          </p:stCondLst>
                                        </p:cTn>
                                        <p:tgtEl>
                                          <p:spTgt spid="96"/>
                                        </p:tgtEl>
                                        <p:attrNameLst>
                                          <p:attrName>style.visibility</p:attrName>
                                        </p:attrNameLst>
                                      </p:cBhvr>
                                      <p:to>
                                        <p:strVal val="visible"/>
                                      </p:to>
                                    </p:set>
                                    <p:animEffect transition="in" filter="wipe(left)">
                                      <p:cBhvr>
                                        <p:cTn id="211" dur="500"/>
                                        <p:tgtEl>
                                          <p:spTgt spid="96"/>
                                        </p:tgtEl>
                                      </p:cBhvr>
                                    </p:animEffect>
                                  </p:childTnLst>
                                </p:cTn>
                              </p:par>
                              <p:par>
                                <p:cTn id="212" presetID="22" presetClass="entr" presetSubtype="8" fill="hold" nodeType="withEffect">
                                  <p:stCondLst>
                                    <p:cond delay="0"/>
                                  </p:stCondLst>
                                  <p:childTnLst>
                                    <p:set>
                                      <p:cBhvr>
                                        <p:cTn id="213" dur="1" fill="hold">
                                          <p:stCondLst>
                                            <p:cond delay="0"/>
                                          </p:stCondLst>
                                        </p:cTn>
                                        <p:tgtEl>
                                          <p:spTgt spid="97"/>
                                        </p:tgtEl>
                                        <p:attrNameLst>
                                          <p:attrName>style.visibility</p:attrName>
                                        </p:attrNameLst>
                                      </p:cBhvr>
                                      <p:to>
                                        <p:strVal val="visible"/>
                                      </p:to>
                                    </p:set>
                                    <p:animEffect transition="in" filter="wipe(left)">
                                      <p:cBhvr>
                                        <p:cTn id="214" dur="500"/>
                                        <p:tgtEl>
                                          <p:spTgt spid="97"/>
                                        </p:tgtEl>
                                      </p:cBhvr>
                                    </p:animEffect>
                                  </p:childTnLst>
                                </p:cTn>
                              </p:par>
                              <p:par>
                                <p:cTn id="215" presetID="22" presetClass="entr" presetSubtype="8" fill="hold" nodeType="withEffect">
                                  <p:stCondLst>
                                    <p:cond delay="0"/>
                                  </p:stCondLst>
                                  <p:childTnLst>
                                    <p:set>
                                      <p:cBhvr>
                                        <p:cTn id="216" dur="1" fill="hold">
                                          <p:stCondLst>
                                            <p:cond delay="0"/>
                                          </p:stCondLst>
                                        </p:cTn>
                                        <p:tgtEl>
                                          <p:spTgt spid="98"/>
                                        </p:tgtEl>
                                        <p:attrNameLst>
                                          <p:attrName>style.visibility</p:attrName>
                                        </p:attrNameLst>
                                      </p:cBhvr>
                                      <p:to>
                                        <p:strVal val="visible"/>
                                      </p:to>
                                    </p:set>
                                    <p:animEffect transition="in" filter="wipe(left)">
                                      <p:cBhvr>
                                        <p:cTn id="217" dur="500"/>
                                        <p:tgtEl>
                                          <p:spTgt spid="98"/>
                                        </p:tgtEl>
                                      </p:cBhvr>
                                    </p:animEffect>
                                  </p:childTnLst>
                                </p:cTn>
                              </p:par>
                              <p:par>
                                <p:cTn id="218" presetID="22" presetClass="entr" presetSubtype="8" fill="hold" nodeType="withEffect">
                                  <p:stCondLst>
                                    <p:cond delay="0"/>
                                  </p:stCondLst>
                                  <p:childTnLst>
                                    <p:set>
                                      <p:cBhvr>
                                        <p:cTn id="219" dur="1" fill="hold">
                                          <p:stCondLst>
                                            <p:cond delay="0"/>
                                          </p:stCondLst>
                                        </p:cTn>
                                        <p:tgtEl>
                                          <p:spTgt spid="99"/>
                                        </p:tgtEl>
                                        <p:attrNameLst>
                                          <p:attrName>style.visibility</p:attrName>
                                        </p:attrNameLst>
                                      </p:cBhvr>
                                      <p:to>
                                        <p:strVal val="visible"/>
                                      </p:to>
                                    </p:set>
                                    <p:animEffect transition="in" filter="wipe(left)">
                                      <p:cBhvr>
                                        <p:cTn id="220" dur="500"/>
                                        <p:tgtEl>
                                          <p:spTgt spid="99"/>
                                        </p:tgtEl>
                                      </p:cBhvr>
                                    </p:animEffect>
                                  </p:childTnLst>
                                </p:cTn>
                              </p:par>
                              <p:par>
                                <p:cTn id="221" presetID="22" presetClass="entr" presetSubtype="8" fill="hold" nodeType="withEffect">
                                  <p:stCondLst>
                                    <p:cond delay="0"/>
                                  </p:stCondLst>
                                  <p:childTnLst>
                                    <p:set>
                                      <p:cBhvr>
                                        <p:cTn id="222" dur="1" fill="hold">
                                          <p:stCondLst>
                                            <p:cond delay="0"/>
                                          </p:stCondLst>
                                        </p:cTn>
                                        <p:tgtEl>
                                          <p:spTgt spid="100"/>
                                        </p:tgtEl>
                                        <p:attrNameLst>
                                          <p:attrName>style.visibility</p:attrName>
                                        </p:attrNameLst>
                                      </p:cBhvr>
                                      <p:to>
                                        <p:strVal val="visible"/>
                                      </p:to>
                                    </p:set>
                                    <p:animEffect transition="in" filter="wipe(left)">
                                      <p:cBhvr>
                                        <p:cTn id="223" dur="500"/>
                                        <p:tgtEl>
                                          <p:spTgt spid="100"/>
                                        </p:tgtEl>
                                      </p:cBhvr>
                                    </p:animEffect>
                                  </p:childTnLst>
                                </p:cTn>
                              </p:par>
                              <p:par>
                                <p:cTn id="224" presetID="22" presetClass="entr" presetSubtype="8" fill="hold" nodeType="withEffect">
                                  <p:stCondLst>
                                    <p:cond delay="0"/>
                                  </p:stCondLst>
                                  <p:childTnLst>
                                    <p:set>
                                      <p:cBhvr>
                                        <p:cTn id="225" dur="1" fill="hold">
                                          <p:stCondLst>
                                            <p:cond delay="0"/>
                                          </p:stCondLst>
                                        </p:cTn>
                                        <p:tgtEl>
                                          <p:spTgt spid="101"/>
                                        </p:tgtEl>
                                        <p:attrNameLst>
                                          <p:attrName>style.visibility</p:attrName>
                                        </p:attrNameLst>
                                      </p:cBhvr>
                                      <p:to>
                                        <p:strVal val="visible"/>
                                      </p:to>
                                    </p:set>
                                    <p:animEffect transition="in" filter="wipe(left)">
                                      <p:cBhvr>
                                        <p:cTn id="226" dur="500"/>
                                        <p:tgtEl>
                                          <p:spTgt spid="101"/>
                                        </p:tgtEl>
                                      </p:cBhvr>
                                    </p:animEffect>
                                  </p:childTnLst>
                                </p:cTn>
                              </p:par>
                              <p:par>
                                <p:cTn id="227" presetID="22" presetClass="entr" presetSubtype="8" fill="hold" nodeType="withEffect">
                                  <p:stCondLst>
                                    <p:cond delay="0"/>
                                  </p:stCondLst>
                                  <p:childTnLst>
                                    <p:set>
                                      <p:cBhvr>
                                        <p:cTn id="228" dur="1" fill="hold">
                                          <p:stCondLst>
                                            <p:cond delay="0"/>
                                          </p:stCondLst>
                                        </p:cTn>
                                        <p:tgtEl>
                                          <p:spTgt spid="102"/>
                                        </p:tgtEl>
                                        <p:attrNameLst>
                                          <p:attrName>style.visibility</p:attrName>
                                        </p:attrNameLst>
                                      </p:cBhvr>
                                      <p:to>
                                        <p:strVal val="visible"/>
                                      </p:to>
                                    </p:set>
                                    <p:animEffect transition="in" filter="wipe(left)">
                                      <p:cBhvr>
                                        <p:cTn id="229" dur="500"/>
                                        <p:tgtEl>
                                          <p:spTgt spid="102"/>
                                        </p:tgtEl>
                                      </p:cBhvr>
                                    </p:animEffect>
                                  </p:childTnLst>
                                </p:cTn>
                              </p:par>
                              <p:par>
                                <p:cTn id="230" presetID="22" presetClass="entr" presetSubtype="8" fill="hold" nodeType="withEffect">
                                  <p:stCondLst>
                                    <p:cond delay="0"/>
                                  </p:stCondLst>
                                  <p:childTnLst>
                                    <p:set>
                                      <p:cBhvr>
                                        <p:cTn id="231" dur="1" fill="hold">
                                          <p:stCondLst>
                                            <p:cond delay="0"/>
                                          </p:stCondLst>
                                        </p:cTn>
                                        <p:tgtEl>
                                          <p:spTgt spid="103"/>
                                        </p:tgtEl>
                                        <p:attrNameLst>
                                          <p:attrName>style.visibility</p:attrName>
                                        </p:attrNameLst>
                                      </p:cBhvr>
                                      <p:to>
                                        <p:strVal val="visible"/>
                                      </p:to>
                                    </p:set>
                                    <p:animEffect transition="in" filter="wipe(left)">
                                      <p:cBhvr>
                                        <p:cTn id="232"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animBg="1"/>
      <p:bldP spid="63" grpId="0" animBg="1"/>
      <p:bldP spid="49" grpId="0" animBg="1"/>
      <p:bldP spid="33" grpId="0" build="allAtOnce"/>
      <p:bldP spid="34" grpId="0" build="allAtOnce"/>
      <p:bldP spid="35" grpId="0" build="allAtOnce"/>
      <p:bldP spid="36" grpId="0" build="allAtOnce"/>
      <p:bldP spid="37" grpId="0" build="allAtOnce"/>
      <p:bldP spid="38" grpId="0" build="allAtOnce"/>
      <p:bldP spid="39" grpId="0" build="allAtOnce"/>
      <p:bldP spid="40" grpId="0" build="allAtOnce"/>
      <p:bldP spid="41" grpId="0" build="allAtOnce"/>
      <p:bldP spid="42" grpId="0" build="allAtOnce"/>
      <p:bldP spid="43" grpId="0"/>
      <p:bldP spid="51" grpId="0" animBg="1"/>
      <p:bldP spid="52" grpId="0" animBg="1"/>
      <p:bldP spid="53" grpId="0" animBg="1"/>
      <p:bldP spid="65" grpId="0" animBg="1"/>
      <p:bldP spid="66" grpId="0" animBg="1"/>
      <p:bldP spid="67" grpId="0" animBg="1"/>
      <p:bldP spid="79" grpId="0" animBg="1"/>
      <p:bldP spid="80" grpId="0" animBg="1"/>
      <p:bldP spid="81" grpId="0" animBg="1"/>
      <p:bldP spid="86" grpId="0" build="allAtOnce"/>
      <p:bldP spid="87" grpId="0" build="allAtOnce"/>
      <p:bldP spid="88" grpId="0" build="allAtOnce"/>
      <p:bldP spid="89" grpId="0" build="allAtOnce"/>
      <p:bldP spid="90" grpId="0" build="allAtOnce"/>
      <p:bldP spid="91" grpId="0" build="allAtOnce"/>
      <p:bldP spid="92" grpId="0" build="allAtOnce"/>
      <p:bldP spid="93" grpId="0" build="allAtOnce"/>
      <p:bldP spid="94" grpId="0" build="allAtOnce"/>
      <p:bldP spid="104" grpId="0"/>
      <p:bldP spid="105" grpId="0"/>
      <p:bldP spid="115" grpId="0" animBg="1"/>
      <p:bldP spid="116" grpId="0" animBg="1"/>
      <p:bldP spid="117" grpId="0" animBg="1"/>
      <p:bldP spid="118" grpId="0" build="allAtOnce"/>
      <p:bldP spid="119" grpId="0" build="allAtOnce"/>
      <p:bldP spid="120"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04800" y="609600"/>
            <a:ext cx="8534400" cy="1588"/>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571500"/>
            <a:ext cx="8534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04800" y="114300"/>
            <a:ext cx="8496300" cy="400110"/>
          </a:xfrm>
          <a:prstGeom prst="rect">
            <a:avLst/>
          </a:prstGeom>
          <a:noFill/>
        </p:spPr>
        <p:txBody>
          <a:bodyPr wrap="square" rtlCol="0">
            <a:spAutoFit/>
          </a:bodyPr>
          <a:lstStyle/>
          <a:p>
            <a:r>
              <a:rPr lang="en-US" sz="2000" dirty="0" err="1" smtClean="0">
                <a:latin typeface="Aharoni" pitchFamily="2" charset="-79"/>
                <a:cs typeface="Aharoni" pitchFamily="2" charset="-79"/>
              </a:rPr>
              <a:t>CuSha</a:t>
            </a:r>
            <a:r>
              <a:rPr lang="en-US" sz="2000" dirty="0" smtClean="0">
                <a:latin typeface="Aharoni" pitchFamily="2" charset="-79"/>
                <a:cs typeface="Aharoni" pitchFamily="2" charset="-79"/>
              </a:rPr>
              <a:t> Framework</a:t>
            </a:r>
            <a:endParaRPr lang="en-US" sz="2000" dirty="0">
              <a:latin typeface="Aharoni" pitchFamily="2" charset="-79"/>
              <a:cs typeface="Aharoni" pitchFamily="2" charset="-79"/>
            </a:endParaRPr>
          </a:p>
        </p:txBody>
      </p:sp>
      <p:sp>
        <p:nvSpPr>
          <p:cNvPr id="6" name="TextBox 5"/>
          <p:cNvSpPr txBox="1"/>
          <p:nvPr/>
        </p:nvSpPr>
        <p:spPr>
          <a:xfrm>
            <a:off x="457200" y="800100"/>
            <a:ext cx="8343900" cy="830997"/>
          </a:xfrm>
          <a:prstGeom prst="rect">
            <a:avLst/>
          </a:prstGeom>
          <a:noFill/>
        </p:spPr>
        <p:txBody>
          <a:bodyPr wrap="square" rtlCol="0">
            <a:spAutoFit/>
          </a:bodyPr>
          <a:lstStyle/>
          <a:p>
            <a:r>
              <a:rPr lang="en-US" sz="1600" dirty="0" smtClean="0">
                <a:latin typeface="Aharoni" pitchFamily="2" charset="-79"/>
                <a:cs typeface="Aharoni" pitchFamily="2" charset="-79"/>
              </a:rPr>
              <a:t> - </a:t>
            </a:r>
            <a:r>
              <a:rPr lang="en-US" sz="1600" i="1" dirty="0" err="1" smtClean="0">
                <a:solidFill>
                  <a:schemeClr val="accent5">
                    <a:lumMod val="75000"/>
                  </a:schemeClr>
                </a:solidFill>
                <a:latin typeface="Aharoni" pitchFamily="2" charset="-79"/>
                <a:cs typeface="Aharoni" pitchFamily="2" charset="-79"/>
              </a:rPr>
              <a:t>CuSha</a:t>
            </a:r>
            <a:r>
              <a:rPr lang="en-US" sz="1600" dirty="0" smtClean="0">
                <a:latin typeface="Aharoni" pitchFamily="2" charset="-79"/>
                <a:cs typeface="Aharoni" pitchFamily="2" charset="-79"/>
              </a:rPr>
              <a:t> employs </a:t>
            </a:r>
            <a:r>
              <a:rPr lang="en-US" sz="1600" dirty="0" smtClean="0">
                <a:solidFill>
                  <a:schemeClr val="tx2">
                    <a:lumMod val="75000"/>
                  </a:schemeClr>
                </a:solidFill>
                <a:latin typeface="Aharoni" pitchFamily="2" charset="-79"/>
                <a:cs typeface="Aharoni" pitchFamily="2" charset="-79"/>
              </a:rPr>
              <a:t>G-Shards</a:t>
            </a:r>
            <a:r>
              <a:rPr lang="en-US" sz="1600" dirty="0" smtClean="0">
                <a:latin typeface="Aharoni" pitchFamily="2" charset="-79"/>
                <a:cs typeface="Aharoni" pitchFamily="2" charset="-79"/>
              </a:rPr>
              <a:t> and </a:t>
            </a:r>
            <a:r>
              <a:rPr lang="en-US" sz="1600" dirty="0" smtClean="0">
                <a:solidFill>
                  <a:schemeClr val="accent3">
                    <a:lumMod val="50000"/>
                  </a:schemeClr>
                </a:solidFill>
                <a:latin typeface="Aharoni" pitchFamily="2" charset="-79"/>
                <a:cs typeface="Aharoni" pitchFamily="2" charset="-79"/>
              </a:rPr>
              <a:t>CW</a:t>
            </a:r>
            <a:r>
              <a:rPr lang="en-US" sz="1600" dirty="0" smtClean="0">
                <a:latin typeface="Aharoni" pitchFamily="2" charset="-79"/>
                <a:cs typeface="Aharoni" pitchFamily="2" charset="-79"/>
              </a:rPr>
              <a:t> to process graphs on GPU.</a:t>
            </a:r>
          </a:p>
          <a:p>
            <a:r>
              <a:rPr lang="en-US" sz="1600" i="1" dirty="0" smtClean="0">
                <a:latin typeface="Aharoni" pitchFamily="2" charset="-79"/>
                <a:cs typeface="Aharoni" pitchFamily="2" charset="-79"/>
              </a:rPr>
              <a:t> - </a:t>
            </a:r>
            <a:r>
              <a:rPr lang="en-US" sz="1600" dirty="0" err="1" smtClean="0">
                <a:solidFill>
                  <a:schemeClr val="accent5">
                    <a:lumMod val="75000"/>
                  </a:schemeClr>
                </a:solidFill>
                <a:latin typeface="Aharoni" pitchFamily="2" charset="-79"/>
                <a:cs typeface="Aharoni" pitchFamily="2" charset="-79"/>
              </a:rPr>
              <a:t>CuSha</a:t>
            </a:r>
            <a:r>
              <a:rPr lang="en-US" sz="1600" dirty="0" smtClean="0">
                <a:latin typeface="Aharoni" pitchFamily="2" charset="-79"/>
                <a:cs typeface="Aharoni" pitchFamily="2" charset="-79"/>
              </a:rPr>
              <a:t> performs described four step procedure using user-defined functions and structures over the input graph. </a:t>
            </a:r>
            <a:endParaRPr lang="en-US" sz="1600" i="1" dirty="0" smtClean="0">
              <a:latin typeface="Aharoni" pitchFamily="2" charset="-79"/>
              <a:cs typeface="Aharoni" pitchFamily="2" charset="-79"/>
            </a:endParaRPr>
          </a:p>
        </p:txBody>
      </p:sp>
      <p:sp>
        <p:nvSpPr>
          <p:cNvPr id="9" name="TextBox 8"/>
          <p:cNvSpPr txBox="1"/>
          <p:nvPr/>
        </p:nvSpPr>
        <p:spPr>
          <a:xfrm>
            <a:off x="1238250" y="3886200"/>
            <a:ext cx="6667500" cy="2308324"/>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900" dirty="0" smtClean="0">
                <a:solidFill>
                  <a:schemeClr val="accent3">
                    <a:lumMod val="75000"/>
                  </a:schemeClr>
                </a:solidFill>
                <a:latin typeface="Consolas" pitchFamily="49" charset="0"/>
                <a:cs typeface="Consolas" pitchFamily="49" charset="0"/>
              </a:rPr>
              <a:t>//Required code to implement SSSP in </a:t>
            </a:r>
            <a:r>
              <a:rPr lang="en-US" sz="900" dirty="0" err="1" smtClean="0">
                <a:solidFill>
                  <a:schemeClr val="accent3">
                    <a:lumMod val="75000"/>
                  </a:schemeClr>
                </a:solidFill>
                <a:latin typeface="Consolas" pitchFamily="49" charset="0"/>
                <a:cs typeface="Consolas" pitchFamily="49" charset="0"/>
              </a:rPr>
              <a:t>CuSha</a:t>
            </a:r>
            <a:r>
              <a:rPr lang="en-US" sz="900" dirty="0" smtClean="0">
                <a:solidFill>
                  <a:schemeClr val="accent3">
                    <a:lumMod val="75000"/>
                  </a:schemeClr>
                </a:solidFill>
                <a:latin typeface="Consolas" pitchFamily="49" charset="0"/>
                <a:cs typeface="Consolas" pitchFamily="49" charset="0"/>
              </a:rPr>
              <a:t>.</a:t>
            </a:r>
          </a:p>
          <a:p>
            <a:r>
              <a:rPr lang="en-US" sz="900" dirty="0" err="1" smtClean="0">
                <a:latin typeface="Consolas" pitchFamily="49" charset="0"/>
                <a:cs typeface="Consolas" pitchFamily="49" charset="0"/>
              </a:rPr>
              <a:t>typedef</a:t>
            </a:r>
            <a:r>
              <a:rPr lang="en-US" sz="900" dirty="0" smtClean="0">
                <a:latin typeface="Consolas" pitchFamily="49" charset="0"/>
                <a:cs typeface="Consolas" pitchFamily="49" charset="0"/>
              </a:rPr>
              <a:t> </a:t>
            </a:r>
            <a:r>
              <a:rPr lang="en-US" sz="900" dirty="0" err="1" smtClean="0">
                <a:latin typeface="Consolas" pitchFamily="49" charset="0"/>
                <a:cs typeface="Consolas" pitchFamily="49" charset="0"/>
              </a:rPr>
              <a:t>struct</a:t>
            </a:r>
            <a:r>
              <a:rPr lang="en-US" sz="900" dirty="0" smtClean="0">
                <a:latin typeface="Consolas" pitchFamily="49" charset="0"/>
                <a:cs typeface="Consolas" pitchFamily="49" charset="0"/>
              </a:rPr>
              <a:t> </a:t>
            </a:r>
            <a:r>
              <a:rPr lang="en-US" sz="900" b="1" dirty="0" smtClean="0">
                <a:latin typeface="Consolas" pitchFamily="49" charset="0"/>
                <a:cs typeface="Consolas" pitchFamily="49" charset="0"/>
              </a:rPr>
              <a:t>Edge</a:t>
            </a:r>
            <a:r>
              <a:rPr lang="en-US" sz="900" dirty="0" smtClean="0">
                <a:latin typeface="Consolas" pitchFamily="49" charset="0"/>
                <a:cs typeface="Consolas" pitchFamily="49" charset="0"/>
              </a:rPr>
              <a:t> { unsigned </a:t>
            </a:r>
            <a:r>
              <a:rPr lang="en-US" sz="900" dirty="0" err="1" smtClean="0">
                <a:latin typeface="Consolas" pitchFamily="49" charset="0"/>
                <a:cs typeface="Consolas" pitchFamily="49" charset="0"/>
              </a:rPr>
              <a:t>int</a:t>
            </a:r>
            <a:r>
              <a:rPr lang="en-US" sz="900" dirty="0" smtClean="0">
                <a:latin typeface="Consolas" pitchFamily="49" charset="0"/>
                <a:cs typeface="Consolas" pitchFamily="49" charset="0"/>
              </a:rPr>
              <a:t> </a:t>
            </a:r>
            <a:r>
              <a:rPr lang="en-US" sz="900" dirty="0" smtClean="0">
                <a:solidFill>
                  <a:schemeClr val="accent4">
                    <a:lumMod val="75000"/>
                  </a:schemeClr>
                </a:solidFill>
                <a:latin typeface="Consolas" pitchFamily="49" charset="0"/>
                <a:cs typeface="Consolas" pitchFamily="49" charset="0"/>
              </a:rPr>
              <a:t>Weight</a:t>
            </a:r>
            <a:r>
              <a:rPr lang="en-US" sz="900" dirty="0" smtClean="0">
                <a:latin typeface="Consolas" pitchFamily="49" charset="0"/>
                <a:cs typeface="Consolas" pitchFamily="49" charset="0"/>
              </a:rPr>
              <a:t>; }</a:t>
            </a:r>
            <a:r>
              <a:rPr lang="en-US" sz="900" b="1" dirty="0" smtClean="0">
                <a:latin typeface="Consolas" pitchFamily="49" charset="0"/>
                <a:cs typeface="Consolas" pitchFamily="49" charset="0"/>
              </a:rPr>
              <a:t> Edge</a:t>
            </a:r>
            <a:r>
              <a:rPr lang="en-US" sz="900" dirty="0" smtClean="0">
                <a:latin typeface="Consolas" pitchFamily="49" charset="0"/>
                <a:cs typeface="Consolas" pitchFamily="49" charset="0"/>
              </a:rPr>
              <a:t>; </a:t>
            </a:r>
            <a:r>
              <a:rPr lang="en-US" sz="900" dirty="0" smtClean="0">
                <a:solidFill>
                  <a:schemeClr val="accent3">
                    <a:lumMod val="75000"/>
                  </a:schemeClr>
                </a:solidFill>
                <a:latin typeface="Consolas" pitchFamily="49" charset="0"/>
                <a:cs typeface="Consolas" pitchFamily="49" charset="0"/>
              </a:rPr>
              <a:t>//Structure requires a variable for edge weight</a:t>
            </a:r>
            <a:endParaRPr lang="en-US" sz="900" dirty="0" smtClean="0">
              <a:latin typeface="Consolas" pitchFamily="49" charset="0"/>
              <a:cs typeface="Consolas" pitchFamily="49" charset="0"/>
            </a:endParaRPr>
          </a:p>
          <a:p>
            <a:r>
              <a:rPr lang="en-US" sz="900" dirty="0" err="1" smtClean="0">
                <a:latin typeface="Consolas" pitchFamily="49" charset="0"/>
                <a:cs typeface="Consolas" pitchFamily="49" charset="0"/>
              </a:rPr>
              <a:t>typedef</a:t>
            </a:r>
            <a:r>
              <a:rPr lang="en-US" sz="900" dirty="0" smtClean="0">
                <a:latin typeface="Consolas" pitchFamily="49" charset="0"/>
                <a:cs typeface="Consolas" pitchFamily="49" charset="0"/>
              </a:rPr>
              <a:t> </a:t>
            </a:r>
            <a:r>
              <a:rPr lang="en-US" sz="900" dirty="0" err="1" smtClean="0">
                <a:latin typeface="Consolas" pitchFamily="49" charset="0"/>
                <a:cs typeface="Consolas" pitchFamily="49" charset="0"/>
              </a:rPr>
              <a:t>struct</a:t>
            </a:r>
            <a:r>
              <a:rPr lang="en-US" sz="900" dirty="0" smtClean="0">
                <a:latin typeface="Consolas" pitchFamily="49" charset="0"/>
                <a:cs typeface="Consolas" pitchFamily="49" charset="0"/>
              </a:rPr>
              <a:t> </a:t>
            </a:r>
            <a:r>
              <a:rPr lang="en-US" sz="900" b="1" dirty="0" smtClean="0">
                <a:latin typeface="Consolas" pitchFamily="49" charset="0"/>
                <a:cs typeface="Consolas" pitchFamily="49" charset="0"/>
              </a:rPr>
              <a:t>Vertex</a:t>
            </a:r>
            <a:r>
              <a:rPr lang="en-US" sz="900" dirty="0" smtClean="0">
                <a:latin typeface="Consolas" pitchFamily="49" charset="0"/>
                <a:cs typeface="Consolas" pitchFamily="49" charset="0"/>
              </a:rPr>
              <a:t> { unsigned </a:t>
            </a:r>
            <a:r>
              <a:rPr lang="en-US" sz="900" dirty="0" err="1" smtClean="0">
                <a:latin typeface="Consolas" pitchFamily="49" charset="0"/>
                <a:cs typeface="Consolas" pitchFamily="49" charset="0"/>
              </a:rPr>
              <a:t>int</a:t>
            </a:r>
            <a:r>
              <a:rPr lang="en-US" sz="900" dirty="0" smtClean="0">
                <a:latin typeface="Consolas" pitchFamily="49" charset="0"/>
                <a:cs typeface="Consolas" pitchFamily="49" charset="0"/>
              </a:rPr>
              <a:t> </a:t>
            </a:r>
            <a:r>
              <a:rPr lang="en-US" sz="900" dirty="0" smtClean="0">
                <a:solidFill>
                  <a:schemeClr val="accent2">
                    <a:lumMod val="75000"/>
                  </a:schemeClr>
                </a:solidFill>
                <a:latin typeface="Consolas" pitchFamily="49" charset="0"/>
                <a:cs typeface="Consolas" pitchFamily="49" charset="0"/>
              </a:rPr>
              <a:t>Dist</a:t>
            </a:r>
            <a:r>
              <a:rPr lang="en-US" sz="900" dirty="0" smtClean="0">
                <a:latin typeface="Consolas" pitchFamily="49" charset="0"/>
                <a:cs typeface="Consolas" pitchFamily="49" charset="0"/>
              </a:rPr>
              <a:t>; }</a:t>
            </a:r>
            <a:r>
              <a:rPr lang="en-US" sz="900" b="1" dirty="0" smtClean="0">
                <a:latin typeface="Consolas" pitchFamily="49" charset="0"/>
                <a:cs typeface="Consolas" pitchFamily="49" charset="0"/>
              </a:rPr>
              <a:t> Vertex</a:t>
            </a:r>
            <a:r>
              <a:rPr lang="en-US" sz="900" dirty="0" smtClean="0">
                <a:latin typeface="Consolas" pitchFamily="49" charset="0"/>
                <a:cs typeface="Consolas" pitchFamily="49" charset="0"/>
              </a:rPr>
              <a:t> ; </a:t>
            </a:r>
            <a:r>
              <a:rPr lang="en-US" sz="900" dirty="0" smtClean="0">
                <a:solidFill>
                  <a:schemeClr val="accent3">
                    <a:lumMod val="75000"/>
                  </a:schemeClr>
                </a:solidFill>
                <a:latin typeface="Consolas" pitchFamily="49" charset="0"/>
                <a:cs typeface="Consolas" pitchFamily="49" charset="0"/>
              </a:rPr>
              <a:t>//Structure requires a variable for its distance</a:t>
            </a:r>
            <a:endParaRPr lang="en-US" sz="900" dirty="0" smtClean="0">
              <a:latin typeface="Consolas" pitchFamily="49" charset="0"/>
              <a:cs typeface="Consolas" pitchFamily="49" charset="0"/>
            </a:endParaRPr>
          </a:p>
          <a:p>
            <a:endParaRPr lang="en-US" sz="900" dirty="0" smtClean="0">
              <a:solidFill>
                <a:schemeClr val="accent3">
                  <a:lumMod val="75000"/>
                </a:schemeClr>
              </a:solidFill>
              <a:latin typeface="Consolas" pitchFamily="49" charset="0"/>
              <a:cs typeface="Consolas" pitchFamily="49" charset="0"/>
            </a:endParaRPr>
          </a:p>
          <a:p>
            <a:r>
              <a:rPr lang="en-US" sz="900" dirty="0" smtClean="0">
                <a:solidFill>
                  <a:schemeClr val="accent6">
                    <a:lumMod val="50000"/>
                  </a:schemeClr>
                </a:solidFill>
                <a:latin typeface="Consolas" pitchFamily="49" charset="0"/>
                <a:cs typeface="Consolas" pitchFamily="49" charset="0"/>
              </a:rPr>
              <a:t>__device__ </a:t>
            </a:r>
            <a:r>
              <a:rPr lang="en-US" sz="900" dirty="0" smtClean="0">
                <a:latin typeface="Consolas" pitchFamily="49" charset="0"/>
                <a:cs typeface="Consolas" pitchFamily="49" charset="0"/>
              </a:rPr>
              <a:t>void </a:t>
            </a:r>
            <a:r>
              <a:rPr lang="en-US" sz="900" b="1" dirty="0" err="1" smtClean="0">
                <a:latin typeface="Consolas" pitchFamily="49" charset="0"/>
                <a:cs typeface="Consolas" pitchFamily="49" charset="0"/>
              </a:rPr>
              <a:t>init_compute</a:t>
            </a:r>
            <a:r>
              <a:rPr lang="en-US" sz="900" dirty="0" smtClean="0">
                <a:latin typeface="Consolas" pitchFamily="49" charset="0"/>
                <a:cs typeface="Consolas" pitchFamily="49" charset="0"/>
              </a:rPr>
              <a:t>( Vertex* </a:t>
            </a:r>
            <a:r>
              <a:rPr lang="en-US" sz="900" dirty="0" err="1" smtClean="0">
                <a:latin typeface="Consolas" pitchFamily="49" charset="0"/>
                <a:cs typeface="Consolas" pitchFamily="49" charset="0"/>
              </a:rPr>
              <a:t>local_V</a:t>
            </a:r>
            <a:r>
              <a:rPr lang="en-US" sz="900" dirty="0" smtClean="0">
                <a:latin typeface="Consolas" pitchFamily="49" charset="0"/>
                <a:cs typeface="Consolas" pitchFamily="49" charset="0"/>
              </a:rPr>
              <a:t>, </a:t>
            </a:r>
            <a:r>
              <a:rPr lang="en-US" sz="900" dirty="0" err="1" smtClean="0">
                <a:latin typeface="Consolas" pitchFamily="49" charset="0"/>
                <a:cs typeface="Consolas" pitchFamily="49" charset="0"/>
              </a:rPr>
              <a:t>Veretx</a:t>
            </a:r>
            <a:r>
              <a:rPr lang="en-US" sz="900" dirty="0" smtClean="0">
                <a:latin typeface="Consolas" pitchFamily="49" charset="0"/>
                <a:cs typeface="Consolas" pitchFamily="49" charset="0"/>
              </a:rPr>
              <a:t>* V ) {</a:t>
            </a:r>
          </a:p>
          <a:p>
            <a:r>
              <a:rPr lang="en-US" sz="900" dirty="0" smtClean="0">
                <a:latin typeface="Consolas" pitchFamily="49" charset="0"/>
                <a:cs typeface="Consolas" pitchFamily="49" charset="0"/>
              </a:rPr>
              <a:t>    </a:t>
            </a:r>
            <a:r>
              <a:rPr lang="en-US" sz="900" dirty="0" err="1" smtClean="0">
                <a:latin typeface="Consolas" pitchFamily="49" charset="0"/>
                <a:cs typeface="Consolas" pitchFamily="49" charset="0"/>
              </a:rPr>
              <a:t>local_V</a:t>
            </a:r>
            <a:r>
              <a:rPr lang="en-US" sz="900" dirty="0" smtClean="0">
                <a:latin typeface="Consolas" pitchFamily="49" charset="0"/>
                <a:cs typeface="Consolas" pitchFamily="49" charset="0"/>
              </a:rPr>
              <a:t>-&gt;</a:t>
            </a:r>
            <a:r>
              <a:rPr lang="en-US" sz="900" dirty="0" smtClean="0">
                <a:solidFill>
                  <a:schemeClr val="accent2">
                    <a:lumMod val="75000"/>
                  </a:schemeClr>
                </a:solidFill>
                <a:latin typeface="Consolas" pitchFamily="49" charset="0"/>
                <a:cs typeface="Consolas" pitchFamily="49" charset="0"/>
              </a:rPr>
              <a:t>Dist</a:t>
            </a:r>
            <a:r>
              <a:rPr lang="en-US" sz="900" dirty="0" smtClean="0">
                <a:latin typeface="Consolas" pitchFamily="49" charset="0"/>
                <a:cs typeface="Consolas" pitchFamily="49" charset="0"/>
              </a:rPr>
              <a:t> = V-&gt;</a:t>
            </a:r>
            <a:r>
              <a:rPr lang="en-US" sz="900" dirty="0" smtClean="0">
                <a:solidFill>
                  <a:schemeClr val="accent2">
                    <a:lumMod val="75000"/>
                  </a:schemeClr>
                </a:solidFill>
                <a:latin typeface="Consolas" pitchFamily="49" charset="0"/>
                <a:cs typeface="Consolas" pitchFamily="49" charset="0"/>
              </a:rPr>
              <a:t>Dist</a:t>
            </a:r>
            <a:r>
              <a:rPr lang="en-US" sz="900" dirty="0" smtClean="0">
                <a:latin typeface="Consolas" pitchFamily="49" charset="0"/>
                <a:cs typeface="Consolas" pitchFamily="49" charset="0"/>
              </a:rPr>
              <a:t>;  </a:t>
            </a:r>
            <a:r>
              <a:rPr lang="en-US" sz="900" dirty="0" smtClean="0">
                <a:solidFill>
                  <a:schemeClr val="accent3">
                    <a:lumMod val="75000"/>
                  </a:schemeClr>
                </a:solidFill>
                <a:latin typeface="Consolas" pitchFamily="49" charset="0"/>
                <a:cs typeface="Consolas" pitchFamily="49" charset="0"/>
              </a:rPr>
              <a:t>//</a:t>
            </a:r>
            <a:r>
              <a:rPr lang="en-US" sz="900" b="1" dirty="0" err="1" smtClean="0">
                <a:solidFill>
                  <a:schemeClr val="accent3">
                    <a:lumMod val="75000"/>
                  </a:schemeClr>
                </a:solidFill>
                <a:latin typeface="Consolas" pitchFamily="49" charset="0"/>
                <a:cs typeface="Consolas" pitchFamily="49" charset="0"/>
              </a:rPr>
              <a:t>init_compute</a:t>
            </a:r>
            <a:r>
              <a:rPr lang="en-US" sz="900" dirty="0" smtClean="0">
                <a:solidFill>
                  <a:schemeClr val="accent3">
                    <a:lumMod val="75000"/>
                  </a:schemeClr>
                </a:solidFill>
                <a:latin typeface="Consolas" pitchFamily="49" charset="0"/>
                <a:cs typeface="Consolas" pitchFamily="49" charset="0"/>
              </a:rPr>
              <a:t> fetches distances from global memory to shared memory</a:t>
            </a:r>
            <a:endParaRPr lang="en-US" sz="900" dirty="0" smtClean="0">
              <a:latin typeface="Consolas" pitchFamily="49" charset="0"/>
              <a:cs typeface="Consolas" pitchFamily="49" charset="0"/>
            </a:endParaRPr>
          </a:p>
          <a:p>
            <a:r>
              <a:rPr lang="en-US" sz="900" dirty="0" smtClean="0">
                <a:latin typeface="Consolas" pitchFamily="49" charset="0"/>
                <a:cs typeface="Consolas" pitchFamily="49" charset="0"/>
              </a:rPr>
              <a:t>}</a:t>
            </a:r>
          </a:p>
          <a:p>
            <a:endParaRPr lang="en-US" sz="900" dirty="0" smtClean="0">
              <a:latin typeface="Consolas" pitchFamily="49" charset="0"/>
              <a:cs typeface="Consolas" pitchFamily="49" charset="0"/>
            </a:endParaRPr>
          </a:p>
          <a:p>
            <a:r>
              <a:rPr lang="en-US" sz="900" dirty="0" smtClean="0">
                <a:solidFill>
                  <a:schemeClr val="accent6">
                    <a:lumMod val="50000"/>
                  </a:schemeClr>
                </a:solidFill>
                <a:latin typeface="Consolas" pitchFamily="49" charset="0"/>
                <a:cs typeface="Consolas" pitchFamily="49" charset="0"/>
              </a:rPr>
              <a:t>__device__ </a:t>
            </a:r>
            <a:r>
              <a:rPr lang="en-US" sz="900" dirty="0" smtClean="0">
                <a:latin typeface="Consolas" pitchFamily="49" charset="0"/>
                <a:cs typeface="Consolas" pitchFamily="49" charset="0"/>
              </a:rPr>
              <a:t>void </a:t>
            </a:r>
            <a:r>
              <a:rPr lang="en-US" sz="900" b="1" dirty="0" smtClean="0">
                <a:latin typeface="Consolas" pitchFamily="49" charset="0"/>
                <a:cs typeface="Consolas" pitchFamily="49" charset="0"/>
              </a:rPr>
              <a:t>compute</a:t>
            </a:r>
            <a:r>
              <a:rPr lang="en-US" sz="900" dirty="0" smtClean="0">
                <a:latin typeface="Consolas" pitchFamily="49" charset="0"/>
                <a:cs typeface="Consolas" pitchFamily="49" charset="0"/>
              </a:rPr>
              <a:t>( Vertex* </a:t>
            </a:r>
            <a:r>
              <a:rPr lang="en-US" sz="900" dirty="0" err="1" smtClean="0">
                <a:latin typeface="Consolas" pitchFamily="49" charset="0"/>
                <a:cs typeface="Consolas" pitchFamily="49" charset="0"/>
              </a:rPr>
              <a:t>SrcV</a:t>
            </a:r>
            <a:r>
              <a:rPr lang="en-US" sz="900" dirty="0" smtClean="0">
                <a:latin typeface="Consolas" pitchFamily="49" charset="0"/>
                <a:cs typeface="Consolas" pitchFamily="49" charset="0"/>
              </a:rPr>
              <a:t>, </a:t>
            </a:r>
            <a:r>
              <a:rPr lang="en-US" sz="900" dirty="0" err="1" smtClean="0">
                <a:latin typeface="Consolas" pitchFamily="49" charset="0"/>
                <a:cs typeface="Consolas" pitchFamily="49" charset="0"/>
              </a:rPr>
              <a:t>StaticVertex</a:t>
            </a:r>
            <a:r>
              <a:rPr lang="en-US" sz="900" dirty="0" smtClean="0">
                <a:latin typeface="Consolas" pitchFamily="49" charset="0"/>
                <a:cs typeface="Consolas" pitchFamily="49" charset="0"/>
              </a:rPr>
              <a:t>* </a:t>
            </a:r>
            <a:r>
              <a:rPr lang="en-US" sz="900" dirty="0" err="1" smtClean="0">
                <a:latin typeface="Consolas" pitchFamily="49" charset="0"/>
                <a:cs typeface="Consolas" pitchFamily="49" charset="0"/>
              </a:rPr>
              <a:t>SrcV_static</a:t>
            </a:r>
            <a:r>
              <a:rPr lang="en-US" sz="900" dirty="0" smtClean="0">
                <a:latin typeface="Consolas" pitchFamily="49" charset="0"/>
                <a:cs typeface="Consolas" pitchFamily="49" charset="0"/>
              </a:rPr>
              <a:t>, Edge* E, Vertex* </a:t>
            </a:r>
            <a:r>
              <a:rPr lang="en-US" sz="900" dirty="0" err="1" smtClean="0">
                <a:latin typeface="Consolas" pitchFamily="49" charset="0"/>
                <a:cs typeface="Consolas" pitchFamily="49" charset="0"/>
              </a:rPr>
              <a:t>local_V</a:t>
            </a:r>
            <a:r>
              <a:rPr lang="en-US" sz="900" dirty="0" smtClean="0">
                <a:latin typeface="Consolas" pitchFamily="49" charset="0"/>
                <a:cs typeface="Consolas" pitchFamily="49" charset="0"/>
              </a:rPr>
              <a:t> ) {</a:t>
            </a:r>
          </a:p>
          <a:p>
            <a:r>
              <a:rPr lang="en-US" sz="900" dirty="0" smtClean="0">
                <a:latin typeface="Consolas" pitchFamily="49" charset="0"/>
                <a:cs typeface="Consolas" pitchFamily="49" charset="0"/>
              </a:rPr>
              <a:t>    if (</a:t>
            </a:r>
            <a:r>
              <a:rPr lang="en-US" sz="900" dirty="0" err="1" smtClean="0">
                <a:latin typeface="Consolas" pitchFamily="49" charset="0"/>
                <a:cs typeface="Consolas" pitchFamily="49" charset="0"/>
              </a:rPr>
              <a:t>SrcV</a:t>
            </a:r>
            <a:r>
              <a:rPr lang="en-US" sz="900" dirty="0" smtClean="0">
                <a:latin typeface="Consolas" pitchFamily="49" charset="0"/>
                <a:cs typeface="Consolas" pitchFamily="49" charset="0"/>
              </a:rPr>
              <a:t>-&gt;</a:t>
            </a:r>
            <a:r>
              <a:rPr lang="en-US" sz="900" dirty="0" smtClean="0">
                <a:solidFill>
                  <a:schemeClr val="accent2">
                    <a:lumMod val="75000"/>
                  </a:schemeClr>
                </a:solidFill>
                <a:latin typeface="Consolas" pitchFamily="49" charset="0"/>
                <a:cs typeface="Consolas" pitchFamily="49" charset="0"/>
              </a:rPr>
              <a:t>Dist</a:t>
            </a:r>
            <a:r>
              <a:rPr lang="en-US" sz="900" dirty="0" smtClean="0">
                <a:latin typeface="Consolas" pitchFamily="49" charset="0"/>
                <a:cs typeface="Consolas" pitchFamily="49" charset="0"/>
              </a:rPr>
              <a:t> != INF)  </a:t>
            </a:r>
            <a:r>
              <a:rPr lang="en-US" sz="900" dirty="0" smtClean="0">
                <a:solidFill>
                  <a:schemeClr val="accent3">
                    <a:lumMod val="75000"/>
                  </a:schemeClr>
                </a:solidFill>
                <a:latin typeface="Consolas" pitchFamily="49" charset="0"/>
                <a:cs typeface="Consolas" pitchFamily="49" charset="0"/>
              </a:rPr>
              <a:t>//minimum distance of a vertex from source node is calculated</a:t>
            </a:r>
            <a:endParaRPr lang="en-US" sz="900" dirty="0" smtClean="0">
              <a:latin typeface="Consolas" pitchFamily="49" charset="0"/>
              <a:cs typeface="Consolas" pitchFamily="49" charset="0"/>
            </a:endParaRPr>
          </a:p>
          <a:p>
            <a:r>
              <a:rPr lang="en-US" sz="900" dirty="0" smtClean="0">
                <a:latin typeface="Consolas" pitchFamily="49" charset="0"/>
                <a:cs typeface="Consolas" pitchFamily="49" charset="0"/>
              </a:rPr>
              <a:t>        </a:t>
            </a:r>
            <a:r>
              <a:rPr lang="en-US" sz="900" dirty="0" err="1" smtClean="0">
                <a:latin typeface="Consolas" pitchFamily="49" charset="0"/>
                <a:cs typeface="Consolas" pitchFamily="49" charset="0"/>
              </a:rPr>
              <a:t>atomicMin</a:t>
            </a:r>
            <a:r>
              <a:rPr lang="en-US" sz="900" dirty="0" smtClean="0">
                <a:latin typeface="Consolas" pitchFamily="49" charset="0"/>
                <a:cs typeface="Consolas" pitchFamily="49" charset="0"/>
              </a:rPr>
              <a:t> ( &amp;(</a:t>
            </a:r>
            <a:r>
              <a:rPr lang="en-US" sz="900" dirty="0" err="1" smtClean="0">
                <a:latin typeface="Consolas" pitchFamily="49" charset="0"/>
                <a:cs typeface="Consolas" pitchFamily="49" charset="0"/>
              </a:rPr>
              <a:t>local_V</a:t>
            </a:r>
            <a:r>
              <a:rPr lang="en-US" sz="900" dirty="0" smtClean="0">
                <a:latin typeface="Consolas" pitchFamily="49" charset="0"/>
                <a:cs typeface="Consolas" pitchFamily="49" charset="0"/>
              </a:rPr>
              <a:t>-&gt;</a:t>
            </a:r>
            <a:r>
              <a:rPr lang="en-US" sz="900" dirty="0" smtClean="0">
                <a:solidFill>
                  <a:schemeClr val="accent2">
                    <a:lumMod val="75000"/>
                  </a:schemeClr>
                </a:solidFill>
                <a:latin typeface="Consolas" pitchFamily="49" charset="0"/>
                <a:cs typeface="Consolas" pitchFamily="49" charset="0"/>
              </a:rPr>
              <a:t>Dist</a:t>
            </a:r>
            <a:r>
              <a:rPr lang="en-US" sz="900" dirty="0" smtClean="0">
                <a:latin typeface="Consolas" pitchFamily="49" charset="0"/>
                <a:cs typeface="Consolas" pitchFamily="49" charset="0"/>
              </a:rPr>
              <a:t>), </a:t>
            </a:r>
            <a:r>
              <a:rPr lang="en-US" sz="900" dirty="0" err="1" smtClean="0">
                <a:latin typeface="Consolas" pitchFamily="49" charset="0"/>
                <a:cs typeface="Consolas" pitchFamily="49" charset="0"/>
              </a:rPr>
              <a:t>SrcV</a:t>
            </a:r>
            <a:r>
              <a:rPr lang="en-US" sz="900" dirty="0" smtClean="0">
                <a:latin typeface="Consolas" pitchFamily="49" charset="0"/>
                <a:cs typeface="Consolas" pitchFamily="49" charset="0"/>
              </a:rPr>
              <a:t>-&gt;</a:t>
            </a:r>
            <a:r>
              <a:rPr lang="en-US" sz="900" dirty="0" smtClean="0">
                <a:solidFill>
                  <a:schemeClr val="accent2">
                    <a:lumMod val="75000"/>
                  </a:schemeClr>
                </a:solidFill>
                <a:latin typeface="Consolas" pitchFamily="49" charset="0"/>
                <a:cs typeface="Consolas" pitchFamily="49" charset="0"/>
              </a:rPr>
              <a:t>Dist</a:t>
            </a:r>
            <a:r>
              <a:rPr lang="en-US" sz="900" dirty="0" smtClean="0">
                <a:latin typeface="Consolas" pitchFamily="49" charset="0"/>
                <a:cs typeface="Consolas" pitchFamily="49" charset="0"/>
              </a:rPr>
              <a:t> + E-&gt;</a:t>
            </a:r>
            <a:r>
              <a:rPr lang="en-US" sz="900" dirty="0" smtClean="0">
                <a:solidFill>
                  <a:schemeClr val="accent4">
                    <a:lumMod val="75000"/>
                  </a:schemeClr>
                </a:solidFill>
                <a:latin typeface="Consolas" pitchFamily="49" charset="0"/>
                <a:cs typeface="Consolas" pitchFamily="49" charset="0"/>
              </a:rPr>
              <a:t>Weight </a:t>
            </a:r>
            <a:r>
              <a:rPr lang="en-US" sz="900" dirty="0" smtClean="0">
                <a:latin typeface="Consolas" pitchFamily="49" charset="0"/>
                <a:cs typeface="Consolas" pitchFamily="49" charset="0"/>
              </a:rPr>
              <a:t>);</a:t>
            </a:r>
          </a:p>
          <a:p>
            <a:r>
              <a:rPr lang="en-US" sz="900" dirty="0" smtClean="0">
                <a:latin typeface="Consolas" pitchFamily="49" charset="0"/>
                <a:cs typeface="Consolas" pitchFamily="49" charset="0"/>
              </a:rPr>
              <a:t>}</a:t>
            </a:r>
          </a:p>
          <a:p>
            <a:endParaRPr lang="en-US" sz="900" dirty="0" smtClean="0">
              <a:latin typeface="Consolas" pitchFamily="49" charset="0"/>
              <a:cs typeface="Consolas" pitchFamily="49" charset="0"/>
            </a:endParaRPr>
          </a:p>
          <a:p>
            <a:r>
              <a:rPr lang="en-US" sz="900" dirty="0" smtClean="0">
                <a:solidFill>
                  <a:schemeClr val="accent6">
                    <a:lumMod val="50000"/>
                  </a:schemeClr>
                </a:solidFill>
                <a:latin typeface="Consolas" pitchFamily="49" charset="0"/>
                <a:cs typeface="Consolas" pitchFamily="49" charset="0"/>
              </a:rPr>
              <a:t>__device__ </a:t>
            </a:r>
            <a:r>
              <a:rPr lang="en-US" sz="900" dirty="0" err="1" smtClean="0">
                <a:latin typeface="Consolas" pitchFamily="49" charset="0"/>
                <a:cs typeface="Consolas" pitchFamily="49" charset="0"/>
              </a:rPr>
              <a:t>bool</a:t>
            </a:r>
            <a:r>
              <a:rPr lang="en-US" sz="900" dirty="0" smtClean="0">
                <a:latin typeface="Consolas" pitchFamily="49" charset="0"/>
                <a:cs typeface="Consolas" pitchFamily="49" charset="0"/>
              </a:rPr>
              <a:t> </a:t>
            </a:r>
            <a:r>
              <a:rPr lang="en-US" sz="900" b="1" dirty="0" err="1" smtClean="0">
                <a:latin typeface="Consolas" pitchFamily="49" charset="0"/>
                <a:cs typeface="Consolas" pitchFamily="49" charset="0"/>
              </a:rPr>
              <a:t>update_condition</a:t>
            </a:r>
            <a:r>
              <a:rPr lang="en-US" sz="900" dirty="0" smtClean="0">
                <a:latin typeface="Consolas" pitchFamily="49" charset="0"/>
                <a:cs typeface="Consolas" pitchFamily="49" charset="0"/>
              </a:rPr>
              <a:t>( Vertex* </a:t>
            </a:r>
            <a:r>
              <a:rPr lang="en-US" sz="900" dirty="0" err="1" smtClean="0">
                <a:latin typeface="Consolas" pitchFamily="49" charset="0"/>
                <a:cs typeface="Consolas" pitchFamily="49" charset="0"/>
              </a:rPr>
              <a:t>local_V</a:t>
            </a:r>
            <a:r>
              <a:rPr lang="en-US" sz="900" dirty="0" smtClean="0">
                <a:latin typeface="Consolas" pitchFamily="49" charset="0"/>
                <a:cs typeface="Consolas" pitchFamily="49" charset="0"/>
              </a:rPr>
              <a:t>, Vertex* V ) {</a:t>
            </a:r>
          </a:p>
          <a:p>
            <a:r>
              <a:rPr lang="en-US" sz="900" dirty="0" smtClean="0">
                <a:latin typeface="Consolas" pitchFamily="49" charset="0"/>
                <a:cs typeface="Consolas" pitchFamily="49" charset="0"/>
              </a:rPr>
              <a:t>    return ( </a:t>
            </a:r>
            <a:r>
              <a:rPr lang="en-US" sz="900" dirty="0" err="1" smtClean="0">
                <a:latin typeface="Consolas" pitchFamily="49" charset="0"/>
                <a:cs typeface="Consolas" pitchFamily="49" charset="0"/>
              </a:rPr>
              <a:t>local_V</a:t>
            </a:r>
            <a:r>
              <a:rPr lang="en-US" sz="900" dirty="0" smtClean="0">
                <a:latin typeface="Consolas" pitchFamily="49" charset="0"/>
                <a:cs typeface="Consolas" pitchFamily="49" charset="0"/>
              </a:rPr>
              <a:t>-&gt;</a:t>
            </a:r>
            <a:r>
              <a:rPr lang="en-US" sz="900" dirty="0" smtClean="0">
                <a:solidFill>
                  <a:schemeClr val="accent2">
                    <a:lumMod val="75000"/>
                  </a:schemeClr>
                </a:solidFill>
                <a:latin typeface="Consolas" pitchFamily="49" charset="0"/>
                <a:cs typeface="Consolas" pitchFamily="49" charset="0"/>
              </a:rPr>
              <a:t>Dist</a:t>
            </a:r>
            <a:r>
              <a:rPr lang="en-US" sz="900" dirty="0" smtClean="0">
                <a:latin typeface="Consolas" pitchFamily="49" charset="0"/>
                <a:cs typeface="Consolas" pitchFamily="49" charset="0"/>
              </a:rPr>
              <a:t> &lt; V-&gt;</a:t>
            </a:r>
            <a:r>
              <a:rPr lang="en-US" sz="900" dirty="0" smtClean="0">
                <a:solidFill>
                  <a:schemeClr val="accent2">
                    <a:lumMod val="75000"/>
                  </a:schemeClr>
                </a:solidFill>
                <a:latin typeface="Consolas" pitchFamily="49" charset="0"/>
                <a:cs typeface="Consolas" pitchFamily="49" charset="0"/>
              </a:rPr>
              <a:t>Dist</a:t>
            </a:r>
            <a:r>
              <a:rPr lang="en-US" sz="900" dirty="0" smtClean="0">
                <a:latin typeface="Consolas" pitchFamily="49" charset="0"/>
                <a:cs typeface="Consolas" pitchFamily="49" charset="0"/>
              </a:rPr>
              <a:t> );  </a:t>
            </a:r>
            <a:r>
              <a:rPr lang="en-US" sz="900" dirty="0" smtClean="0">
                <a:solidFill>
                  <a:schemeClr val="accent3">
                    <a:lumMod val="75000"/>
                  </a:schemeClr>
                </a:solidFill>
                <a:latin typeface="Consolas" pitchFamily="49" charset="0"/>
                <a:cs typeface="Consolas" pitchFamily="49" charset="0"/>
              </a:rPr>
              <a:t>//return true if newly calculated value is smaller.</a:t>
            </a:r>
            <a:endParaRPr lang="en-US" sz="900" dirty="0" smtClean="0">
              <a:latin typeface="Consolas" pitchFamily="49" charset="0"/>
              <a:cs typeface="Consolas" pitchFamily="49" charset="0"/>
            </a:endParaRPr>
          </a:p>
          <a:p>
            <a:r>
              <a:rPr lang="en-US" sz="900" dirty="0" smtClean="0">
                <a:latin typeface="Consolas" pitchFamily="49" charset="0"/>
                <a:cs typeface="Consolas" pitchFamily="49" charset="0"/>
              </a:rPr>
              <a:t>}</a:t>
            </a:r>
            <a:endParaRPr lang="en-US" sz="900" dirty="0">
              <a:latin typeface="Consolas" pitchFamily="49" charset="0"/>
              <a:cs typeface="Consolas" pitchFamily="49" charset="0"/>
            </a:endParaRPr>
          </a:p>
        </p:txBody>
      </p:sp>
      <p:sp>
        <p:nvSpPr>
          <p:cNvPr id="10" name="TextBox 9"/>
          <p:cNvSpPr txBox="1"/>
          <p:nvPr/>
        </p:nvSpPr>
        <p:spPr>
          <a:xfrm>
            <a:off x="457200" y="1676400"/>
            <a:ext cx="8343900" cy="1077218"/>
          </a:xfrm>
          <a:prstGeom prst="rect">
            <a:avLst/>
          </a:prstGeom>
          <a:noFill/>
        </p:spPr>
        <p:txBody>
          <a:bodyPr wrap="square" rtlCol="0">
            <a:spAutoFit/>
          </a:bodyPr>
          <a:lstStyle/>
          <a:p>
            <a:r>
              <a:rPr lang="en-US" sz="1600" dirty="0" smtClean="0">
                <a:latin typeface="Aharoni" pitchFamily="2" charset="-79"/>
                <a:cs typeface="Aharoni" pitchFamily="2" charset="-79"/>
              </a:rPr>
              <a:t> - User-provided </a:t>
            </a:r>
            <a:r>
              <a:rPr lang="en-US" sz="1600" i="1" dirty="0" smtClean="0">
                <a:solidFill>
                  <a:schemeClr val="accent6">
                    <a:lumMod val="50000"/>
                  </a:schemeClr>
                </a:solidFill>
                <a:latin typeface="Aharoni" pitchFamily="2" charset="-79"/>
                <a:cs typeface="Aharoni" pitchFamily="2" charset="-79"/>
              </a:rPr>
              <a:t>compute</a:t>
            </a:r>
            <a:r>
              <a:rPr lang="en-US" sz="1600" dirty="0" smtClean="0">
                <a:latin typeface="Aharoni" pitchFamily="2" charset="-79"/>
                <a:cs typeface="Aharoni" pitchFamily="2" charset="-79"/>
              </a:rPr>
              <a:t> function must be </a:t>
            </a:r>
            <a:r>
              <a:rPr lang="en-US" sz="1600" dirty="0" smtClean="0">
                <a:solidFill>
                  <a:schemeClr val="accent5">
                    <a:lumMod val="75000"/>
                  </a:schemeClr>
                </a:solidFill>
                <a:latin typeface="Aharoni" pitchFamily="2" charset="-79"/>
                <a:cs typeface="Aharoni" pitchFamily="2" charset="-79"/>
              </a:rPr>
              <a:t>atomic</a:t>
            </a:r>
            <a:r>
              <a:rPr lang="en-US" sz="1600" dirty="0" smtClean="0">
                <a:latin typeface="Aharoni" pitchFamily="2" charset="-79"/>
                <a:cs typeface="Aharoni" pitchFamily="2" charset="-79"/>
              </a:rPr>
              <a:t> with respect to updating the destination vertex.</a:t>
            </a:r>
          </a:p>
          <a:p>
            <a:r>
              <a:rPr lang="en-US" sz="1600" i="1" dirty="0" smtClean="0">
                <a:latin typeface="Aharoni" pitchFamily="2" charset="-79"/>
                <a:cs typeface="Aharoni" pitchFamily="2" charset="-79"/>
              </a:rPr>
              <a:t> - </a:t>
            </a:r>
            <a:r>
              <a:rPr lang="en-US" sz="1600" dirty="0" smtClean="0">
                <a:latin typeface="Aharoni" pitchFamily="2" charset="-79"/>
                <a:cs typeface="Aharoni" pitchFamily="2" charset="-79"/>
              </a:rPr>
              <a:t>The </a:t>
            </a:r>
            <a:r>
              <a:rPr lang="en-US" sz="1600" dirty="0" smtClean="0">
                <a:solidFill>
                  <a:schemeClr val="accent5">
                    <a:lumMod val="75000"/>
                  </a:schemeClr>
                </a:solidFill>
                <a:latin typeface="Aharoni" pitchFamily="2" charset="-79"/>
                <a:cs typeface="Aharoni" pitchFamily="2" charset="-79"/>
              </a:rPr>
              <a:t>atomic operation </a:t>
            </a:r>
            <a:r>
              <a:rPr lang="en-US" sz="1600" dirty="0" smtClean="0">
                <a:latin typeface="Aharoni" pitchFamily="2" charset="-79"/>
                <a:cs typeface="Aharoni" pitchFamily="2" charset="-79"/>
              </a:rPr>
              <a:t>will usually be </a:t>
            </a:r>
            <a:r>
              <a:rPr lang="en-US" sz="1600" dirty="0" smtClean="0">
                <a:solidFill>
                  <a:srgbClr val="00B050"/>
                </a:solidFill>
                <a:latin typeface="Aharoni" pitchFamily="2" charset="-79"/>
                <a:cs typeface="Aharoni" pitchFamily="2" charset="-79"/>
              </a:rPr>
              <a:t>inexpensive</a:t>
            </a:r>
            <a:r>
              <a:rPr lang="en-US" sz="1600" dirty="0" smtClean="0">
                <a:latin typeface="Aharoni" pitchFamily="2" charset="-79"/>
                <a:cs typeface="Aharoni" pitchFamily="2" charset="-79"/>
              </a:rPr>
              <a:t> because it updates </a:t>
            </a:r>
            <a:r>
              <a:rPr lang="en-US" sz="1600" dirty="0" smtClean="0">
                <a:solidFill>
                  <a:srgbClr val="00B0F0"/>
                </a:solidFill>
                <a:latin typeface="Aharoni" pitchFamily="2" charset="-79"/>
                <a:cs typeface="Aharoni" pitchFamily="2" charset="-79"/>
              </a:rPr>
              <a:t>shared</a:t>
            </a:r>
            <a:r>
              <a:rPr lang="en-US" sz="1600" dirty="0" smtClean="0">
                <a:latin typeface="Aharoni" pitchFamily="2" charset="-79"/>
                <a:cs typeface="Aharoni" pitchFamily="2" charset="-79"/>
              </a:rPr>
              <a:t> memory and also lock contention is low.</a:t>
            </a:r>
            <a:endParaRPr lang="en-US" sz="1600" i="1" dirty="0" smtClean="0">
              <a:latin typeface="Aharoni" pitchFamily="2" charset="-79"/>
              <a:cs typeface="Aharoni" pitchFamily="2" charset="-79"/>
            </a:endParaRPr>
          </a:p>
        </p:txBody>
      </p:sp>
      <p:sp>
        <p:nvSpPr>
          <p:cNvPr id="11" name="TextBox 10"/>
          <p:cNvSpPr txBox="1"/>
          <p:nvPr/>
        </p:nvSpPr>
        <p:spPr>
          <a:xfrm>
            <a:off x="457200" y="2857500"/>
            <a:ext cx="8343900" cy="584775"/>
          </a:xfrm>
          <a:prstGeom prst="rect">
            <a:avLst/>
          </a:prstGeom>
          <a:noFill/>
        </p:spPr>
        <p:txBody>
          <a:bodyPr wrap="square" rtlCol="0">
            <a:spAutoFit/>
          </a:bodyPr>
          <a:lstStyle/>
          <a:p>
            <a:r>
              <a:rPr lang="en-US" sz="1600" dirty="0" smtClean="0">
                <a:latin typeface="Aharoni" pitchFamily="2" charset="-79"/>
                <a:cs typeface="Aharoni" pitchFamily="2" charset="-79"/>
              </a:rPr>
              <a:t> - If returned value of </a:t>
            </a:r>
            <a:r>
              <a:rPr lang="en-US" sz="1600" i="1" dirty="0" err="1" smtClean="0">
                <a:solidFill>
                  <a:schemeClr val="accent6">
                    <a:lumMod val="50000"/>
                  </a:schemeClr>
                </a:solidFill>
                <a:latin typeface="Aharoni" pitchFamily="2" charset="-79"/>
                <a:cs typeface="Aharoni" pitchFamily="2" charset="-79"/>
              </a:rPr>
              <a:t>update_condition</a:t>
            </a:r>
            <a:r>
              <a:rPr lang="en-US" sz="1600" dirty="0" smtClean="0">
                <a:latin typeface="Aharoni" pitchFamily="2" charset="-79"/>
                <a:cs typeface="Aharoni" pitchFamily="2" charset="-79"/>
              </a:rPr>
              <a:t> is true for any entry of any shard, algorithm is not converged. Therefore, the host launches a new kernel.</a:t>
            </a:r>
            <a:endParaRPr lang="en-US" sz="1600" i="1" dirty="0" smtClean="0">
              <a:latin typeface="Aharoni" pitchFamily="2" charset="-79"/>
              <a:cs typeface="Aharoni" pitchFamily="2" charset="-79"/>
            </a:endParaRPr>
          </a:p>
        </p:txBody>
      </p:sp>
      <p:pic>
        <p:nvPicPr>
          <p:cNvPr id="12" name="Picture 2" descr="C:\Users\Farzad\Dropbox\CuSha_slides\SoCalPLS_slides\CuSha-logo.png"/>
          <p:cNvPicPr>
            <a:picLocks noChangeAspect="1" noChangeArrowheads="1"/>
          </p:cNvPicPr>
          <p:nvPr/>
        </p:nvPicPr>
        <p:blipFill>
          <a:blip r:embed="rId3"/>
          <a:srcRect/>
          <a:stretch>
            <a:fillRect/>
          </a:stretch>
        </p:blipFill>
        <p:spPr bwMode="auto">
          <a:xfrm>
            <a:off x="7696200" y="228600"/>
            <a:ext cx="1104900" cy="270198"/>
          </a:xfrm>
          <a:prstGeom prst="rect">
            <a:avLst/>
          </a:prstGeom>
          <a:noFill/>
        </p:spPr>
      </p:pic>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04800" y="609600"/>
            <a:ext cx="8534400" cy="1588"/>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571500"/>
            <a:ext cx="8534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04800" y="114300"/>
            <a:ext cx="8496300" cy="400110"/>
          </a:xfrm>
          <a:prstGeom prst="rect">
            <a:avLst/>
          </a:prstGeom>
          <a:noFill/>
        </p:spPr>
        <p:txBody>
          <a:bodyPr wrap="square" rtlCol="0">
            <a:spAutoFit/>
          </a:bodyPr>
          <a:lstStyle/>
          <a:p>
            <a:r>
              <a:rPr lang="en-US" sz="2000" dirty="0" smtClean="0">
                <a:latin typeface="Aharoni" pitchFamily="2" charset="-79"/>
                <a:cs typeface="Aharoni" pitchFamily="2" charset="-79"/>
              </a:rPr>
              <a:t>Performance: Speedups over Virtual Warp-Centric method</a:t>
            </a:r>
            <a:endParaRPr lang="en-US" sz="2000" dirty="0">
              <a:latin typeface="Aharoni" pitchFamily="2" charset="-79"/>
              <a:cs typeface="Aharoni" pitchFamily="2" charset="-79"/>
            </a:endParaRPr>
          </a:p>
        </p:txBody>
      </p:sp>
      <p:sp>
        <p:nvSpPr>
          <p:cNvPr id="9" name="TextBox 8"/>
          <p:cNvSpPr txBox="1"/>
          <p:nvPr/>
        </p:nvSpPr>
        <p:spPr>
          <a:xfrm>
            <a:off x="190500" y="6438900"/>
            <a:ext cx="5753100" cy="261610"/>
          </a:xfrm>
          <a:prstGeom prst="rect">
            <a:avLst/>
          </a:prstGeom>
          <a:noFill/>
        </p:spPr>
        <p:txBody>
          <a:bodyPr wrap="square" rtlCol="0">
            <a:spAutoFit/>
          </a:bodyPr>
          <a:lstStyle/>
          <a:p>
            <a:pPr algn="ctr"/>
            <a:r>
              <a:rPr lang="en-US" sz="1100" dirty="0" smtClean="0">
                <a:latin typeface="Aharoni" pitchFamily="2" charset="-79"/>
                <a:cs typeface="Aharoni" pitchFamily="2" charset="-79"/>
              </a:rPr>
              <a:t>Above real-world graphs are publicly available at </a:t>
            </a:r>
            <a:r>
              <a:rPr lang="en-US" sz="1100" i="1" dirty="0" smtClean="0">
                <a:latin typeface="Aharoni" pitchFamily="2" charset="-79"/>
                <a:cs typeface="Aharoni" pitchFamily="2" charset="-79"/>
                <a:hlinkClick r:id="rId3"/>
              </a:rPr>
              <a:t>http://snap.stanford.edu/data/</a:t>
            </a:r>
            <a:r>
              <a:rPr lang="en-US" sz="1100" i="1" dirty="0" smtClean="0">
                <a:latin typeface="Aharoni" pitchFamily="2" charset="-79"/>
                <a:cs typeface="Aharoni" pitchFamily="2" charset="-79"/>
              </a:rPr>
              <a:t> .</a:t>
            </a:r>
            <a:endParaRPr lang="en-US" sz="1400" i="1" dirty="0" smtClean="0">
              <a:latin typeface="Aharoni" pitchFamily="2" charset="-79"/>
              <a:cs typeface="Aharoni" pitchFamily="2" charset="-79"/>
            </a:endParaRPr>
          </a:p>
        </p:txBody>
      </p:sp>
      <p:sp>
        <p:nvSpPr>
          <p:cNvPr id="10" name="TextBox 9"/>
          <p:cNvSpPr txBox="1"/>
          <p:nvPr/>
        </p:nvSpPr>
        <p:spPr>
          <a:xfrm>
            <a:off x="304800" y="5524500"/>
            <a:ext cx="7467600" cy="907941"/>
          </a:xfrm>
          <a:prstGeom prst="rect">
            <a:avLst/>
          </a:prstGeom>
          <a:noFill/>
        </p:spPr>
        <p:txBody>
          <a:bodyPr wrap="square" rtlCol="0">
            <a:spAutoFit/>
          </a:bodyPr>
          <a:lstStyle/>
          <a:p>
            <a:r>
              <a:rPr lang="en-US" sz="1100" dirty="0" smtClean="0">
                <a:latin typeface="Aharoni" pitchFamily="2" charset="-79"/>
                <a:cs typeface="Aharoni" pitchFamily="2" charset="-79"/>
              </a:rPr>
              <a:t>Experiment system specs:</a:t>
            </a:r>
          </a:p>
          <a:p>
            <a:pPr>
              <a:buFontTx/>
              <a:buChar char="-"/>
            </a:pPr>
            <a:r>
              <a:rPr lang="en-US" sz="1100" dirty="0" smtClean="0">
                <a:latin typeface="Aharoni" pitchFamily="2" charset="-79"/>
                <a:cs typeface="Aharoni" pitchFamily="2" charset="-79"/>
              </a:rPr>
              <a:t> Device: </a:t>
            </a:r>
            <a:r>
              <a:rPr lang="en-US" sz="1100" dirty="0" err="1" smtClean="0">
                <a:latin typeface="Aharoni" pitchFamily="2" charset="-79"/>
                <a:cs typeface="Aharoni" pitchFamily="2" charset="-79"/>
              </a:rPr>
              <a:t>GeForce</a:t>
            </a:r>
            <a:r>
              <a:rPr lang="en-US" sz="1100" dirty="0" smtClean="0">
                <a:latin typeface="Aharoni" pitchFamily="2" charset="-79"/>
                <a:cs typeface="Aharoni" pitchFamily="2" charset="-79"/>
              </a:rPr>
              <a:t> GTX</a:t>
            </a:r>
            <a:r>
              <a:rPr lang="en-US" sz="1400" dirty="0" smtClean="0">
                <a:latin typeface="Aharoni" pitchFamily="2" charset="-79"/>
                <a:cs typeface="Aharoni" pitchFamily="2" charset="-79"/>
              </a:rPr>
              <a:t>780</a:t>
            </a:r>
            <a:r>
              <a:rPr lang="en-US" sz="1100" dirty="0" smtClean="0">
                <a:latin typeface="Aharoni" pitchFamily="2" charset="-79"/>
                <a:cs typeface="Aharoni" pitchFamily="2" charset="-79"/>
              </a:rPr>
              <a:t>:</a:t>
            </a:r>
            <a:r>
              <a:rPr lang="en-US" sz="1400" dirty="0" smtClean="0">
                <a:latin typeface="Aharoni" pitchFamily="2" charset="-79"/>
                <a:cs typeface="Aharoni" pitchFamily="2" charset="-79"/>
              </a:rPr>
              <a:t>12 </a:t>
            </a:r>
            <a:r>
              <a:rPr lang="en-US" sz="1100" dirty="0" smtClean="0">
                <a:latin typeface="Aharoni" pitchFamily="2" charset="-79"/>
                <a:cs typeface="Aharoni" pitchFamily="2" charset="-79"/>
              </a:rPr>
              <a:t>SMs, </a:t>
            </a:r>
            <a:r>
              <a:rPr lang="en-US" sz="1400" dirty="0" smtClean="0">
                <a:latin typeface="Aharoni" pitchFamily="2" charset="-79"/>
                <a:cs typeface="Aharoni" pitchFamily="2" charset="-79"/>
              </a:rPr>
              <a:t>3</a:t>
            </a:r>
            <a:r>
              <a:rPr lang="en-US" sz="1100" dirty="0" smtClean="0">
                <a:latin typeface="Aharoni" pitchFamily="2" charset="-79"/>
                <a:cs typeface="Aharoni" pitchFamily="2" charset="-79"/>
              </a:rPr>
              <a:t> GB GDDR</a:t>
            </a:r>
            <a:r>
              <a:rPr lang="en-US" sz="1400" dirty="0" smtClean="0">
                <a:latin typeface="Aharoni" pitchFamily="2" charset="-79"/>
                <a:cs typeface="Aharoni" pitchFamily="2" charset="-79"/>
              </a:rPr>
              <a:t>5</a:t>
            </a:r>
            <a:r>
              <a:rPr lang="en-US" sz="1100" dirty="0" smtClean="0">
                <a:latin typeface="Aharoni" pitchFamily="2" charset="-79"/>
                <a:cs typeface="Aharoni" pitchFamily="2" charset="-79"/>
              </a:rPr>
              <a:t> RAM.</a:t>
            </a:r>
          </a:p>
          <a:p>
            <a:pPr>
              <a:buFontTx/>
              <a:buChar char="-"/>
            </a:pPr>
            <a:r>
              <a:rPr lang="en-US" sz="1400" i="1" dirty="0" smtClean="0">
                <a:latin typeface="Aharoni" pitchFamily="2" charset="-79"/>
                <a:cs typeface="Aharoni" pitchFamily="2" charset="-79"/>
              </a:rPr>
              <a:t> </a:t>
            </a:r>
            <a:r>
              <a:rPr lang="en-US" sz="1100" dirty="0" smtClean="0">
                <a:latin typeface="Aharoni" pitchFamily="2" charset="-79"/>
                <a:cs typeface="Aharoni" pitchFamily="2" charset="-79"/>
              </a:rPr>
              <a:t>Host: Intel Core i</a:t>
            </a:r>
            <a:r>
              <a:rPr lang="en-US" sz="1400" dirty="0" smtClean="0">
                <a:latin typeface="Aharoni" pitchFamily="2" charset="-79"/>
                <a:cs typeface="Aharoni" pitchFamily="2" charset="-79"/>
              </a:rPr>
              <a:t>7-3930</a:t>
            </a:r>
            <a:r>
              <a:rPr lang="en-US" sz="1100" dirty="0" smtClean="0">
                <a:latin typeface="Aharoni" pitchFamily="2" charset="-79"/>
                <a:cs typeface="Aharoni" pitchFamily="2" charset="-79"/>
              </a:rPr>
              <a:t>K Sandy bridge </a:t>
            </a:r>
            <a:r>
              <a:rPr lang="en-US" sz="1400" dirty="0" smtClean="0">
                <a:latin typeface="Aharoni" pitchFamily="2" charset="-79"/>
                <a:cs typeface="Aharoni" pitchFamily="2" charset="-79"/>
              </a:rPr>
              <a:t>12 </a:t>
            </a:r>
            <a:r>
              <a:rPr lang="en-US" sz="1100" dirty="0" smtClean="0">
                <a:latin typeface="Aharoni" pitchFamily="2" charset="-79"/>
                <a:cs typeface="Aharoni" pitchFamily="2" charset="-79"/>
              </a:rPr>
              <a:t>cores (hyper-threading enabled) </a:t>
            </a:r>
            <a:r>
              <a:rPr lang="en-US" sz="1400" dirty="0" smtClean="0">
                <a:latin typeface="Aharoni" pitchFamily="2" charset="-79"/>
                <a:cs typeface="Aharoni" pitchFamily="2" charset="-79"/>
              </a:rPr>
              <a:t>3.2</a:t>
            </a:r>
            <a:r>
              <a:rPr lang="en-US" sz="1100" dirty="0" smtClean="0">
                <a:latin typeface="Aharoni" pitchFamily="2" charset="-79"/>
                <a:cs typeface="Aharoni" pitchFamily="2" charset="-79"/>
              </a:rPr>
              <a:t> GHz. DDR</a:t>
            </a:r>
            <a:r>
              <a:rPr lang="en-US" sz="1400" dirty="0" smtClean="0">
                <a:latin typeface="Aharoni" pitchFamily="2" charset="-79"/>
                <a:cs typeface="Aharoni" pitchFamily="2" charset="-79"/>
              </a:rPr>
              <a:t>3 </a:t>
            </a:r>
            <a:r>
              <a:rPr lang="en-US" sz="1100" dirty="0" smtClean="0">
                <a:latin typeface="Aharoni" pitchFamily="2" charset="-79"/>
                <a:cs typeface="Aharoni" pitchFamily="2" charset="-79"/>
              </a:rPr>
              <a:t>RAM. PCI-e </a:t>
            </a:r>
            <a:r>
              <a:rPr lang="en-US" sz="1400" dirty="0" smtClean="0">
                <a:latin typeface="Aharoni" pitchFamily="2" charset="-79"/>
                <a:cs typeface="Aharoni" pitchFamily="2" charset="-79"/>
              </a:rPr>
              <a:t>3.0 16</a:t>
            </a:r>
            <a:r>
              <a:rPr lang="en-US" sz="1100" dirty="0" smtClean="0">
                <a:latin typeface="Aharoni" pitchFamily="2" charset="-79"/>
                <a:cs typeface="Aharoni" pitchFamily="2" charset="-79"/>
              </a:rPr>
              <a:t>x.</a:t>
            </a:r>
          </a:p>
          <a:p>
            <a:pPr>
              <a:buFontTx/>
              <a:buChar char="-"/>
            </a:pPr>
            <a:r>
              <a:rPr lang="en-US" sz="1100" dirty="0" smtClean="0">
                <a:latin typeface="Aharoni" pitchFamily="2" charset="-79"/>
                <a:cs typeface="Aharoni" pitchFamily="2" charset="-79"/>
              </a:rPr>
              <a:t> CUDA </a:t>
            </a:r>
            <a:r>
              <a:rPr lang="en-US" sz="1400" dirty="0" smtClean="0">
                <a:latin typeface="Aharoni" pitchFamily="2" charset="-79"/>
                <a:cs typeface="Aharoni" pitchFamily="2" charset="-79"/>
              </a:rPr>
              <a:t>5.5 </a:t>
            </a:r>
            <a:r>
              <a:rPr lang="en-US" sz="1100" dirty="0" smtClean="0">
                <a:latin typeface="Aharoni" pitchFamily="2" charset="-79"/>
                <a:cs typeface="Aharoni" pitchFamily="2" charset="-79"/>
              </a:rPr>
              <a:t>on </a:t>
            </a:r>
            <a:r>
              <a:rPr lang="en-US" sz="1100" dirty="0" err="1" smtClean="0">
                <a:latin typeface="Aharoni" pitchFamily="2" charset="-79"/>
                <a:cs typeface="Aharoni" pitchFamily="2" charset="-79"/>
              </a:rPr>
              <a:t>Ubuntu</a:t>
            </a:r>
            <a:r>
              <a:rPr lang="en-US" sz="1100" dirty="0" smtClean="0">
                <a:latin typeface="Aharoni" pitchFamily="2" charset="-79"/>
                <a:cs typeface="Aharoni" pitchFamily="2" charset="-79"/>
              </a:rPr>
              <a:t> </a:t>
            </a:r>
            <a:r>
              <a:rPr lang="en-US" sz="1400" dirty="0" smtClean="0">
                <a:latin typeface="Aharoni" pitchFamily="2" charset="-79"/>
                <a:cs typeface="Aharoni" pitchFamily="2" charset="-79"/>
              </a:rPr>
              <a:t>12.04</a:t>
            </a:r>
            <a:r>
              <a:rPr lang="en-US" sz="1100" dirty="0" smtClean="0">
                <a:latin typeface="Aharoni" pitchFamily="2" charset="-79"/>
                <a:cs typeface="Aharoni" pitchFamily="2" charset="-79"/>
              </a:rPr>
              <a:t>. Compilation with highest optimization level flag (-O</a:t>
            </a:r>
            <a:r>
              <a:rPr lang="en-US" sz="1400" dirty="0" smtClean="0">
                <a:latin typeface="Aharoni" pitchFamily="2" charset="-79"/>
                <a:cs typeface="Aharoni" pitchFamily="2" charset="-79"/>
              </a:rPr>
              <a:t>3</a:t>
            </a:r>
            <a:r>
              <a:rPr lang="en-US" sz="1100" dirty="0" smtClean="0">
                <a:latin typeface="Aharoni" pitchFamily="2" charset="-79"/>
                <a:cs typeface="Aharoni" pitchFamily="2" charset="-79"/>
              </a:rPr>
              <a:t>).</a:t>
            </a:r>
            <a:endParaRPr lang="en-US" sz="1100" i="1" dirty="0" smtClean="0">
              <a:latin typeface="Aharoni" pitchFamily="2" charset="-79"/>
              <a:cs typeface="Aharoni" pitchFamily="2" charset="-79"/>
            </a:endParaRPr>
          </a:p>
        </p:txBody>
      </p:sp>
      <p:graphicFrame>
        <p:nvGraphicFramePr>
          <p:cNvPr id="11" name="Table 10"/>
          <p:cNvGraphicFramePr>
            <a:graphicFrameLocks noGrp="1"/>
          </p:cNvGraphicFramePr>
          <p:nvPr/>
        </p:nvGraphicFramePr>
        <p:xfrm>
          <a:off x="1524000" y="723893"/>
          <a:ext cx="6096000" cy="4719924"/>
        </p:xfrm>
        <a:graphic>
          <a:graphicData uri="http://schemas.openxmlformats.org/drawingml/2006/table">
            <a:tbl>
              <a:tblPr firstRow="1" bandRow="1">
                <a:tableStyleId>{F5AB1C69-6EDB-4FF4-983F-18BD219EF322}</a:tableStyleId>
              </a:tblPr>
              <a:tblGrid>
                <a:gridCol w="2032000"/>
                <a:gridCol w="2032000"/>
                <a:gridCol w="2032000"/>
              </a:tblGrid>
              <a:tr h="262218">
                <a:tc>
                  <a:txBody>
                    <a:bodyPr/>
                    <a:lstStyle/>
                    <a:p>
                      <a:pPr algn="ctr"/>
                      <a:endParaRPr lang="en-US" sz="1050" dirty="0">
                        <a:latin typeface="Aharoni" pitchFamily="2" charset="-79"/>
                        <a:cs typeface="Aharoni" pitchFamily="2" charset="-79"/>
                      </a:endParaRPr>
                    </a:p>
                  </a:txBody>
                  <a:tcPr marL="0" marR="0" marT="0" marB="0" anchor="ctr">
                    <a:lnB w="12700" cap="flat" cmpd="sng" algn="ctr">
                      <a:solidFill>
                        <a:schemeClr val="tx1"/>
                      </a:solidFill>
                      <a:prstDash val="solid"/>
                      <a:round/>
                      <a:headEnd type="none" w="med" len="med"/>
                      <a:tailEnd type="none" w="med" len="med"/>
                    </a:lnB>
                  </a:tcPr>
                </a:tc>
                <a:tc>
                  <a:txBody>
                    <a:bodyPr/>
                    <a:lstStyle/>
                    <a:p>
                      <a:pPr algn="ctr"/>
                      <a:r>
                        <a:rPr lang="en-US" sz="1050" dirty="0" err="1" smtClean="0">
                          <a:latin typeface="Aharoni" pitchFamily="2" charset="-79"/>
                          <a:cs typeface="Aharoni" pitchFamily="2" charset="-79"/>
                        </a:rPr>
                        <a:t>Cusha</a:t>
                      </a:r>
                      <a:r>
                        <a:rPr lang="en-US" sz="1050" dirty="0" smtClean="0">
                          <a:latin typeface="Aharoni" pitchFamily="2" charset="-79"/>
                          <a:cs typeface="Aharoni" pitchFamily="2" charset="-79"/>
                        </a:rPr>
                        <a:t>-GS over VWC-CSR</a:t>
                      </a:r>
                      <a:endParaRPr lang="en-US" sz="1050" dirty="0">
                        <a:latin typeface="Aharoni" pitchFamily="2" charset="-79"/>
                        <a:cs typeface="Aharoni" pitchFamily="2" charset="-79"/>
                      </a:endParaRPr>
                    </a:p>
                  </a:txBody>
                  <a:tcPr marL="0" marR="0" marT="0" marB="0" anchor="ctr">
                    <a:lnB w="12700" cap="flat" cmpd="sng" algn="ctr">
                      <a:solidFill>
                        <a:schemeClr val="tx1"/>
                      </a:solidFill>
                      <a:prstDash val="solid"/>
                      <a:round/>
                      <a:headEnd type="none" w="med" len="med"/>
                      <a:tailEnd type="none" w="med" len="med"/>
                    </a:lnB>
                  </a:tcPr>
                </a:tc>
                <a:tc>
                  <a:txBody>
                    <a:bodyPr/>
                    <a:lstStyle/>
                    <a:p>
                      <a:pPr algn="ctr"/>
                      <a:r>
                        <a:rPr lang="en-US" sz="1050" dirty="0" err="1" smtClean="0">
                          <a:latin typeface="Aharoni" pitchFamily="2" charset="-79"/>
                          <a:cs typeface="Aharoni" pitchFamily="2" charset="-79"/>
                        </a:rPr>
                        <a:t>Cusha</a:t>
                      </a:r>
                      <a:r>
                        <a:rPr lang="en-US" sz="1050" dirty="0" smtClean="0">
                          <a:latin typeface="Aharoni" pitchFamily="2" charset="-79"/>
                          <a:cs typeface="Aharoni" pitchFamily="2" charset="-79"/>
                        </a:rPr>
                        <a:t>-CW over VWC-CSR</a:t>
                      </a:r>
                      <a:endParaRPr lang="en-US" sz="1050" dirty="0">
                        <a:latin typeface="Aharoni" pitchFamily="2" charset="-79"/>
                        <a:cs typeface="Aharoni" pitchFamily="2" charset="-79"/>
                      </a:endParaRPr>
                    </a:p>
                  </a:txBody>
                  <a:tcPr marL="0" marR="0" marT="0" marB="0" anchor="ctr">
                    <a:lnB w="12700" cap="flat" cmpd="sng" algn="ctr">
                      <a:solidFill>
                        <a:schemeClr val="tx1"/>
                      </a:solidFill>
                      <a:prstDash val="solid"/>
                      <a:round/>
                      <a:headEnd type="none" w="med" len="med"/>
                      <a:tailEnd type="none" w="med" len="med"/>
                    </a:lnB>
                  </a:tcPr>
                </a:tc>
              </a:tr>
              <a:tr h="262218">
                <a:tc gridSpan="3">
                  <a:txBody>
                    <a:bodyPr/>
                    <a:lstStyle/>
                    <a:p>
                      <a:pPr algn="ctr"/>
                      <a:r>
                        <a:rPr lang="en-US" sz="1050" kern="1200" baseline="0" dirty="0" smtClean="0">
                          <a:latin typeface="Aharoni" pitchFamily="2" charset="-79"/>
                          <a:cs typeface="Aharoni" pitchFamily="2" charset="-79"/>
                        </a:rPr>
                        <a:t>Averages Across Input Graphs</a:t>
                      </a:r>
                      <a:endParaRPr lang="en-US" sz="1050" dirty="0">
                        <a:latin typeface="Aharoni" pitchFamily="2" charset="-79"/>
                        <a:cs typeface="Aharoni" pitchFamily="2" charset="-79"/>
                      </a:endParaRPr>
                    </a:p>
                  </a:txBody>
                  <a:tcPr marL="0" marR="0" marT="0" marB="0" anchor="ctr">
                    <a:lnT w="12700" cap="flat" cmpd="sng" algn="ctr">
                      <a:solidFill>
                        <a:schemeClr val="tx1"/>
                      </a:solidFill>
                      <a:prstDash val="solid"/>
                      <a:round/>
                      <a:headEnd type="none" w="med" len="med"/>
                      <a:tailEnd type="none" w="med" len="med"/>
                    </a:lnT>
                  </a:tcPr>
                </a:tc>
                <a:tc hMerge="1">
                  <a:txBody>
                    <a:bodyPr/>
                    <a:lstStyle/>
                    <a:p>
                      <a:pPr algn="ctr"/>
                      <a:endParaRPr lang="en-US" dirty="0"/>
                    </a:p>
                  </a:txBody>
                  <a:tcPr anchor="ctr"/>
                </a:tc>
                <a:tc hMerge="1">
                  <a:txBody>
                    <a:bodyPr/>
                    <a:lstStyle/>
                    <a:p>
                      <a:pPr algn="ctr"/>
                      <a:endParaRPr lang="en-US" dirty="0"/>
                    </a:p>
                  </a:txBody>
                  <a:tcPr anchor="ctr"/>
                </a:tc>
              </a:tr>
              <a:tr h="262218">
                <a:tc>
                  <a:txBody>
                    <a:bodyPr/>
                    <a:lstStyle/>
                    <a:p>
                      <a:pPr algn="ctr"/>
                      <a:r>
                        <a:rPr lang="en-US" sz="1050" b="0" dirty="0" smtClean="0">
                          <a:latin typeface="Aharoni" pitchFamily="2" charset="-79"/>
                          <a:cs typeface="Aharoni" pitchFamily="2" charset="-79"/>
                        </a:rPr>
                        <a:t>BFS</a:t>
                      </a:r>
                      <a:endParaRPr lang="en-US" sz="1050" b="0" dirty="0">
                        <a:latin typeface="Aharoni" pitchFamily="2" charset="-79"/>
                        <a:cs typeface="Aharoni" pitchFamily="2" charset="-79"/>
                      </a:endParaRPr>
                    </a:p>
                  </a:txBody>
                  <a:tcPr marL="0" marR="0" marT="0" marB="0" anchor="ctr"/>
                </a:tc>
                <a:tc>
                  <a:txBody>
                    <a:bodyPr/>
                    <a:lstStyle/>
                    <a:p>
                      <a:pPr algn="ctr"/>
                      <a:r>
                        <a:rPr lang="en-US" sz="1400" kern="1200" dirty="0" smtClean="0">
                          <a:latin typeface="Aharoni" pitchFamily="2" charset="-79"/>
                          <a:cs typeface="Aharoni" pitchFamily="2" charset="-79"/>
                        </a:rPr>
                        <a:t>1.94</a:t>
                      </a:r>
                      <a:r>
                        <a:rPr lang="en-US" sz="1050" kern="1200" dirty="0" smtClean="0">
                          <a:latin typeface="Aharoni" pitchFamily="2" charset="-79"/>
                          <a:cs typeface="Aharoni" pitchFamily="2" charset="-79"/>
                        </a:rPr>
                        <a:t>x</a:t>
                      </a:r>
                      <a:r>
                        <a:rPr lang="en-US" sz="1400" kern="1200" dirty="0" smtClean="0">
                          <a:latin typeface="Aharoni" pitchFamily="2" charset="-79"/>
                          <a:cs typeface="Aharoni" pitchFamily="2" charset="-79"/>
                        </a:rPr>
                        <a:t>-4.96</a:t>
                      </a:r>
                      <a:r>
                        <a:rPr lang="en-US" sz="1050" kern="1200" dirty="0" smtClean="0">
                          <a:latin typeface="Aharoni" pitchFamily="2" charset="-79"/>
                          <a:cs typeface="Aharoni" pitchFamily="2" charset="-79"/>
                        </a:rPr>
                        <a:t>x</a:t>
                      </a:r>
                      <a:endParaRPr lang="en-US" sz="1050" dirty="0">
                        <a:latin typeface="Aharoni" pitchFamily="2" charset="-79"/>
                        <a:cs typeface="Aharoni" pitchFamily="2" charset="-79"/>
                      </a:endParaRPr>
                    </a:p>
                  </a:txBody>
                  <a:tcPr marL="0" marR="0" marT="0" marB="0" anchor="ctr"/>
                </a:tc>
                <a:tc>
                  <a:txBody>
                    <a:bodyPr/>
                    <a:lstStyle/>
                    <a:p>
                      <a:pPr algn="ctr"/>
                      <a:r>
                        <a:rPr lang="en-US" sz="1400" kern="1200" dirty="0" smtClean="0">
                          <a:latin typeface="Aharoni" pitchFamily="2" charset="-79"/>
                          <a:cs typeface="Aharoni" pitchFamily="2" charset="-79"/>
                        </a:rPr>
                        <a:t>2.09</a:t>
                      </a:r>
                      <a:r>
                        <a:rPr lang="en-US" sz="1050" kern="1200" dirty="0" smtClean="0">
                          <a:latin typeface="Aharoni" pitchFamily="2" charset="-79"/>
                          <a:cs typeface="Aharoni" pitchFamily="2" charset="-79"/>
                        </a:rPr>
                        <a:t>x</a:t>
                      </a:r>
                      <a:r>
                        <a:rPr lang="en-US" sz="1400" kern="1200" dirty="0" smtClean="0">
                          <a:latin typeface="Aharoni" pitchFamily="2" charset="-79"/>
                          <a:cs typeface="Aharoni" pitchFamily="2" charset="-79"/>
                        </a:rPr>
                        <a:t>-6.12</a:t>
                      </a:r>
                      <a:r>
                        <a:rPr lang="en-US" sz="1050" kern="1200" dirty="0" smtClean="0">
                          <a:latin typeface="Aharoni" pitchFamily="2" charset="-79"/>
                          <a:cs typeface="Aharoni" pitchFamily="2" charset="-79"/>
                        </a:rPr>
                        <a:t>x</a:t>
                      </a:r>
                      <a:endParaRPr lang="en-US" sz="1400" dirty="0">
                        <a:latin typeface="Aharoni" pitchFamily="2" charset="-79"/>
                        <a:cs typeface="Aharoni" pitchFamily="2" charset="-79"/>
                      </a:endParaRPr>
                    </a:p>
                  </a:txBody>
                  <a:tcPr marL="0" marR="0" marT="0" marB="0" anchor="ctr"/>
                </a:tc>
              </a:tr>
              <a:tr h="262218">
                <a:tc>
                  <a:txBody>
                    <a:bodyPr/>
                    <a:lstStyle/>
                    <a:p>
                      <a:pPr algn="ctr"/>
                      <a:r>
                        <a:rPr lang="en-US" sz="1050" b="0" dirty="0" smtClean="0">
                          <a:latin typeface="Aharoni" pitchFamily="2" charset="-79"/>
                          <a:cs typeface="Aharoni" pitchFamily="2" charset="-79"/>
                        </a:rPr>
                        <a:t>SSSP</a:t>
                      </a:r>
                      <a:endParaRPr lang="en-US" sz="1050" b="0" dirty="0">
                        <a:latin typeface="Aharoni" pitchFamily="2" charset="-79"/>
                        <a:cs typeface="Aharoni" pitchFamily="2" charset="-79"/>
                      </a:endParaRPr>
                    </a:p>
                  </a:txBody>
                  <a:tcPr marL="0" marR="0" marT="0" marB="0" anchor="ctr"/>
                </a:tc>
                <a:tc>
                  <a:txBody>
                    <a:bodyPr/>
                    <a:lstStyle/>
                    <a:p>
                      <a:pPr algn="ctr"/>
                      <a:r>
                        <a:rPr lang="en-US" sz="1400" kern="1200" dirty="0" smtClean="0">
                          <a:latin typeface="Aharoni" pitchFamily="2" charset="-79"/>
                          <a:cs typeface="Aharoni" pitchFamily="2" charset="-79"/>
                        </a:rPr>
                        <a:t>1.91</a:t>
                      </a:r>
                      <a:r>
                        <a:rPr lang="en-US" sz="1050" kern="1200" dirty="0" smtClean="0">
                          <a:latin typeface="Aharoni" pitchFamily="2" charset="-79"/>
                          <a:cs typeface="Aharoni" pitchFamily="2" charset="-79"/>
                        </a:rPr>
                        <a:t>x</a:t>
                      </a:r>
                      <a:r>
                        <a:rPr lang="en-US" sz="1400" kern="1200" dirty="0" smtClean="0">
                          <a:latin typeface="Aharoni" pitchFamily="2" charset="-79"/>
                          <a:cs typeface="Aharoni" pitchFamily="2" charset="-79"/>
                        </a:rPr>
                        <a:t>-4.59</a:t>
                      </a:r>
                      <a:r>
                        <a:rPr lang="en-US" sz="1050" kern="1200" dirty="0" smtClean="0">
                          <a:latin typeface="Aharoni" pitchFamily="2" charset="-79"/>
                          <a:cs typeface="Aharoni" pitchFamily="2" charset="-79"/>
                        </a:rPr>
                        <a:t>x</a:t>
                      </a:r>
                      <a:endParaRPr lang="en-US" sz="1400" dirty="0">
                        <a:latin typeface="Aharoni" pitchFamily="2" charset="-79"/>
                        <a:cs typeface="Aharoni" pitchFamily="2" charset="-79"/>
                      </a:endParaRPr>
                    </a:p>
                  </a:txBody>
                  <a:tcPr marL="0" marR="0" marT="0" marB="0" anchor="ctr"/>
                </a:tc>
                <a:tc>
                  <a:txBody>
                    <a:bodyPr/>
                    <a:lstStyle/>
                    <a:p>
                      <a:pPr algn="ctr"/>
                      <a:r>
                        <a:rPr lang="en-US" sz="1400" kern="1200" dirty="0" smtClean="0">
                          <a:latin typeface="Aharoni" pitchFamily="2" charset="-79"/>
                          <a:cs typeface="Aharoni" pitchFamily="2" charset="-79"/>
                        </a:rPr>
                        <a:t>2.16</a:t>
                      </a:r>
                      <a:r>
                        <a:rPr lang="en-US" sz="1050" kern="1200" dirty="0" smtClean="0">
                          <a:latin typeface="Aharoni" pitchFamily="2" charset="-79"/>
                          <a:cs typeface="Aharoni" pitchFamily="2" charset="-79"/>
                        </a:rPr>
                        <a:t>x</a:t>
                      </a:r>
                      <a:r>
                        <a:rPr lang="en-US" sz="1400" kern="1200" dirty="0" smtClean="0">
                          <a:latin typeface="Aharoni" pitchFamily="2" charset="-79"/>
                          <a:cs typeface="Aharoni" pitchFamily="2" charset="-79"/>
                        </a:rPr>
                        <a:t>-5.96</a:t>
                      </a:r>
                      <a:r>
                        <a:rPr lang="en-US" sz="1050" kern="1200" dirty="0" smtClean="0">
                          <a:latin typeface="Aharoni" pitchFamily="2" charset="-79"/>
                          <a:cs typeface="Aharoni" pitchFamily="2" charset="-79"/>
                        </a:rPr>
                        <a:t>x</a:t>
                      </a:r>
                      <a:endParaRPr lang="en-US" sz="1400" dirty="0">
                        <a:latin typeface="Aharoni" pitchFamily="2" charset="-79"/>
                        <a:cs typeface="Aharoni" pitchFamily="2" charset="-79"/>
                      </a:endParaRPr>
                    </a:p>
                  </a:txBody>
                  <a:tcPr marL="0" marR="0" marT="0" marB="0" anchor="ctr"/>
                </a:tc>
              </a:tr>
              <a:tr h="262218">
                <a:tc>
                  <a:txBody>
                    <a:bodyPr/>
                    <a:lstStyle/>
                    <a:p>
                      <a:pPr algn="ctr"/>
                      <a:r>
                        <a:rPr lang="en-US" sz="1050" b="0" dirty="0" smtClean="0">
                          <a:latin typeface="Aharoni" pitchFamily="2" charset="-79"/>
                          <a:cs typeface="Aharoni" pitchFamily="2" charset="-79"/>
                        </a:rPr>
                        <a:t>PR</a:t>
                      </a:r>
                      <a:endParaRPr lang="en-US" sz="1050" b="0" dirty="0">
                        <a:latin typeface="Aharoni" pitchFamily="2" charset="-79"/>
                        <a:cs typeface="Aharoni" pitchFamily="2" charset="-79"/>
                      </a:endParaRPr>
                    </a:p>
                  </a:txBody>
                  <a:tcPr marL="0" marR="0" marT="0" marB="0" anchor="ctr"/>
                </a:tc>
                <a:tc>
                  <a:txBody>
                    <a:bodyPr/>
                    <a:lstStyle/>
                    <a:p>
                      <a:pPr algn="ctr"/>
                      <a:r>
                        <a:rPr lang="en-US" sz="1400" b="1" kern="1200" dirty="0" smtClean="0">
                          <a:latin typeface="Aharoni" pitchFamily="2" charset="-79"/>
                          <a:cs typeface="Aharoni" pitchFamily="2" charset="-79"/>
                        </a:rPr>
                        <a:t>2.66</a:t>
                      </a:r>
                      <a:r>
                        <a:rPr lang="en-US" sz="1050" b="1" kern="1200" dirty="0" smtClean="0">
                          <a:latin typeface="Aharoni" pitchFamily="2" charset="-79"/>
                          <a:cs typeface="Aharoni" pitchFamily="2" charset="-79"/>
                        </a:rPr>
                        <a:t>x</a:t>
                      </a:r>
                      <a:r>
                        <a:rPr lang="en-US" sz="1400" b="1" kern="1200" dirty="0" smtClean="0">
                          <a:latin typeface="Aharoni" pitchFamily="2" charset="-79"/>
                          <a:cs typeface="Aharoni" pitchFamily="2" charset="-79"/>
                        </a:rPr>
                        <a:t>-5.88</a:t>
                      </a:r>
                      <a:r>
                        <a:rPr lang="en-US" sz="1050" b="1" kern="1200" dirty="0" smtClean="0">
                          <a:latin typeface="Aharoni" pitchFamily="2" charset="-79"/>
                          <a:cs typeface="Aharoni" pitchFamily="2" charset="-79"/>
                        </a:rPr>
                        <a:t>x</a:t>
                      </a:r>
                      <a:endParaRPr lang="en-US" sz="1400" b="1" dirty="0">
                        <a:latin typeface="Aharoni" pitchFamily="2" charset="-79"/>
                        <a:cs typeface="Aharoni" pitchFamily="2" charset="-79"/>
                      </a:endParaRPr>
                    </a:p>
                  </a:txBody>
                  <a:tcPr marL="0" marR="0" marT="0" marB="0" anchor="ctr"/>
                </a:tc>
                <a:tc>
                  <a:txBody>
                    <a:bodyPr/>
                    <a:lstStyle/>
                    <a:p>
                      <a:pPr algn="ctr"/>
                      <a:r>
                        <a:rPr lang="en-US" sz="1400" b="1" kern="1200" dirty="0" smtClean="0">
                          <a:latin typeface="Aharoni" pitchFamily="2" charset="-79"/>
                          <a:cs typeface="Aharoni" pitchFamily="2" charset="-79"/>
                        </a:rPr>
                        <a:t>3.08</a:t>
                      </a:r>
                      <a:r>
                        <a:rPr lang="en-US" sz="1050" b="1" kern="1200" dirty="0" smtClean="0">
                          <a:latin typeface="Aharoni" pitchFamily="2" charset="-79"/>
                          <a:cs typeface="Aharoni" pitchFamily="2" charset="-79"/>
                        </a:rPr>
                        <a:t>x</a:t>
                      </a:r>
                      <a:r>
                        <a:rPr lang="en-US" sz="1400" b="1" kern="1200" dirty="0" smtClean="0">
                          <a:latin typeface="Aharoni" pitchFamily="2" charset="-79"/>
                          <a:cs typeface="Aharoni" pitchFamily="2" charset="-79"/>
                        </a:rPr>
                        <a:t>-7.21</a:t>
                      </a:r>
                      <a:r>
                        <a:rPr lang="en-US" sz="1050" b="1" kern="1200" dirty="0" smtClean="0">
                          <a:latin typeface="Aharoni" pitchFamily="2" charset="-79"/>
                          <a:cs typeface="Aharoni" pitchFamily="2" charset="-79"/>
                        </a:rPr>
                        <a:t>x</a:t>
                      </a:r>
                      <a:endParaRPr lang="en-US" sz="1400" b="1" dirty="0">
                        <a:latin typeface="Aharoni" pitchFamily="2" charset="-79"/>
                        <a:cs typeface="Aharoni" pitchFamily="2" charset="-79"/>
                      </a:endParaRPr>
                    </a:p>
                  </a:txBody>
                  <a:tcPr marL="0" marR="0" marT="0" marB="0" anchor="ctr"/>
                </a:tc>
              </a:tr>
              <a:tr h="262218">
                <a:tc>
                  <a:txBody>
                    <a:bodyPr/>
                    <a:lstStyle/>
                    <a:p>
                      <a:pPr algn="ctr"/>
                      <a:r>
                        <a:rPr lang="en-US" sz="1050" b="0" dirty="0" smtClean="0">
                          <a:latin typeface="Aharoni" pitchFamily="2" charset="-79"/>
                          <a:cs typeface="Aharoni" pitchFamily="2" charset="-79"/>
                        </a:rPr>
                        <a:t>CC</a:t>
                      </a:r>
                      <a:endParaRPr lang="en-US" sz="1050" b="0" dirty="0">
                        <a:latin typeface="Aharoni" pitchFamily="2" charset="-79"/>
                        <a:cs typeface="Aharoni" pitchFamily="2" charset="-79"/>
                      </a:endParaRPr>
                    </a:p>
                  </a:txBody>
                  <a:tcPr marL="0" marR="0" marT="0" marB="0" anchor="ctr"/>
                </a:tc>
                <a:tc>
                  <a:txBody>
                    <a:bodyPr/>
                    <a:lstStyle/>
                    <a:p>
                      <a:pPr algn="ctr"/>
                      <a:r>
                        <a:rPr lang="en-US" sz="1400" kern="1200" dirty="0" smtClean="0">
                          <a:latin typeface="Aharoni" pitchFamily="2" charset="-79"/>
                          <a:cs typeface="Aharoni" pitchFamily="2" charset="-79"/>
                        </a:rPr>
                        <a:t>1.28</a:t>
                      </a:r>
                      <a:r>
                        <a:rPr lang="en-US" sz="1050" kern="1200" dirty="0" smtClean="0">
                          <a:latin typeface="Aharoni" pitchFamily="2" charset="-79"/>
                          <a:cs typeface="Aharoni" pitchFamily="2" charset="-79"/>
                        </a:rPr>
                        <a:t>x</a:t>
                      </a:r>
                      <a:r>
                        <a:rPr lang="en-US" sz="1400" kern="1200" dirty="0" smtClean="0">
                          <a:latin typeface="Aharoni" pitchFamily="2" charset="-79"/>
                          <a:cs typeface="Aharoni" pitchFamily="2" charset="-79"/>
                        </a:rPr>
                        <a:t>-3.32</a:t>
                      </a:r>
                      <a:r>
                        <a:rPr lang="en-US" sz="1050" kern="1200" dirty="0" smtClean="0">
                          <a:latin typeface="Aharoni" pitchFamily="2" charset="-79"/>
                          <a:cs typeface="Aharoni" pitchFamily="2" charset="-79"/>
                        </a:rPr>
                        <a:t>x</a:t>
                      </a:r>
                      <a:endParaRPr lang="en-US" sz="1400" dirty="0">
                        <a:latin typeface="Aharoni" pitchFamily="2" charset="-79"/>
                        <a:cs typeface="Aharoni" pitchFamily="2" charset="-79"/>
                      </a:endParaRPr>
                    </a:p>
                  </a:txBody>
                  <a:tcPr marL="0" marR="0" marT="0" marB="0" anchor="ctr"/>
                </a:tc>
                <a:tc>
                  <a:txBody>
                    <a:bodyPr/>
                    <a:lstStyle/>
                    <a:p>
                      <a:pPr algn="ctr"/>
                      <a:r>
                        <a:rPr lang="en-US" sz="1400" kern="1200" dirty="0" smtClean="0">
                          <a:latin typeface="Aharoni" pitchFamily="2" charset="-79"/>
                          <a:cs typeface="Aharoni" pitchFamily="2" charset="-79"/>
                        </a:rPr>
                        <a:t>1.36</a:t>
                      </a:r>
                      <a:r>
                        <a:rPr lang="en-US" sz="1050" kern="1200" dirty="0" smtClean="0">
                          <a:latin typeface="Aharoni" pitchFamily="2" charset="-79"/>
                          <a:cs typeface="Aharoni" pitchFamily="2" charset="-79"/>
                        </a:rPr>
                        <a:t>x</a:t>
                      </a:r>
                      <a:r>
                        <a:rPr lang="en-US" sz="1400" kern="1200" dirty="0" smtClean="0">
                          <a:latin typeface="Aharoni" pitchFamily="2" charset="-79"/>
                          <a:cs typeface="Aharoni" pitchFamily="2" charset="-79"/>
                        </a:rPr>
                        <a:t>-4.34</a:t>
                      </a:r>
                      <a:r>
                        <a:rPr lang="en-US" sz="1050" kern="1200" dirty="0" smtClean="0">
                          <a:latin typeface="Aharoni" pitchFamily="2" charset="-79"/>
                          <a:cs typeface="Aharoni" pitchFamily="2" charset="-79"/>
                        </a:rPr>
                        <a:t>x</a:t>
                      </a:r>
                      <a:endParaRPr lang="en-US" sz="1400" dirty="0">
                        <a:latin typeface="Aharoni" pitchFamily="2" charset="-79"/>
                        <a:cs typeface="Aharoni" pitchFamily="2" charset="-79"/>
                      </a:endParaRPr>
                    </a:p>
                  </a:txBody>
                  <a:tcPr marL="0" marR="0" marT="0" marB="0" anchor="ctr"/>
                </a:tc>
              </a:tr>
              <a:tr h="262218">
                <a:tc>
                  <a:txBody>
                    <a:bodyPr/>
                    <a:lstStyle/>
                    <a:p>
                      <a:pPr algn="ctr"/>
                      <a:r>
                        <a:rPr lang="en-US" sz="1050" b="0" dirty="0" smtClean="0">
                          <a:latin typeface="Aharoni" pitchFamily="2" charset="-79"/>
                          <a:cs typeface="Aharoni" pitchFamily="2" charset="-79"/>
                        </a:rPr>
                        <a:t>SSWP</a:t>
                      </a:r>
                      <a:endParaRPr lang="en-US" sz="1050" b="0" dirty="0">
                        <a:latin typeface="Aharoni" pitchFamily="2" charset="-79"/>
                        <a:cs typeface="Aharoni" pitchFamily="2" charset="-79"/>
                      </a:endParaRPr>
                    </a:p>
                  </a:txBody>
                  <a:tcPr marL="0" marR="0" marT="0" marB="0" anchor="ctr"/>
                </a:tc>
                <a:tc>
                  <a:txBody>
                    <a:bodyPr/>
                    <a:lstStyle/>
                    <a:p>
                      <a:pPr algn="ctr"/>
                      <a:r>
                        <a:rPr lang="en-US" sz="1400" kern="1200" dirty="0" smtClean="0">
                          <a:latin typeface="Aharoni" pitchFamily="2" charset="-79"/>
                          <a:cs typeface="Aharoni" pitchFamily="2" charset="-79"/>
                        </a:rPr>
                        <a:t>1.90</a:t>
                      </a:r>
                      <a:r>
                        <a:rPr lang="en-US" sz="1050" kern="1200" dirty="0" smtClean="0">
                          <a:latin typeface="Aharoni" pitchFamily="2" charset="-79"/>
                          <a:cs typeface="Aharoni" pitchFamily="2" charset="-79"/>
                        </a:rPr>
                        <a:t>x</a:t>
                      </a:r>
                      <a:r>
                        <a:rPr lang="en-US" sz="1400" kern="1200" dirty="0" smtClean="0">
                          <a:latin typeface="Aharoni" pitchFamily="2" charset="-79"/>
                          <a:cs typeface="Aharoni" pitchFamily="2" charset="-79"/>
                        </a:rPr>
                        <a:t>-4.11</a:t>
                      </a:r>
                      <a:r>
                        <a:rPr lang="en-US" sz="1050" kern="1200" dirty="0" smtClean="0">
                          <a:latin typeface="Aharoni" pitchFamily="2" charset="-79"/>
                          <a:cs typeface="Aharoni" pitchFamily="2" charset="-79"/>
                        </a:rPr>
                        <a:t>x</a:t>
                      </a:r>
                      <a:endParaRPr lang="en-US" sz="1400" dirty="0">
                        <a:latin typeface="Aharoni" pitchFamily="2" charset="-79"/>
                        <a:cs typeface="Aharoni" pitchFamily="2" charset="-79"/>
                      </a:endParaRPr>
                    </a:p>
                  </a:txBody>
                  <a:tcPr marL="0" marR="0" marT="0" marB="0" anchor="ctr"/>
                </a:tc>
                <a:tc>
                  <a:txBody>
                    <a:bodyPr/>
                    <a:lstStyle/>
                    <a:p>
                      <a:pPr algn="ctr"/>
                      <a:r>
                        <a:rPr lang="en-US" sz="1400" kern="1200" dirty="0" smtClean="0">
                          <a:latin typeface="Aharoni" pitchFamily="2" charset="-79"/>
                          <a:cs typeface="Aharoni" pitchFamily="2" charset="-79"/>
                        </a:rPr>
                        <a:t>2.19</a:t>
                      </a:r>
                      <a:r>
                        <a:rPr lang="en-US" sz="1050" kern="1200" dirty="0" smtClean="0">
                          <a:latin typeface="Aharoni" pitchFamily="2" charset="-79"/>
                          <a:cs typeface="Aharoni" pitchFamily="2" charset="-79"/>
                        </a:rPr>
                        <a:t>x</a:t>
                      </a:r>
                      <a:r>
                        <a:rPr lang="en-US" sz="1400" kern="1200" dirty="0" smtClean="0">
                          <a:latin typeface="Aharoni" pitchFamily="2" charset="-79"/>
                          <a:cs typeface="Aharoni" pitchFamily="2" charset="-79"/>
                        </a:rPr>
                        <a:t>-5.46</a:t>
                      </a:r>
                      <a:r>
                        <a:rPr lang="en-US" sz="1050" kern="1200" dirty="0" smtClean="0">
                          <a:latin typeface="Aharoni" pitchFamily="2" charset="-79"/>
                          <a:cs typeface="Aharoni" pitchFamily="2" charset="-79"/>
                        </a:rPr>
                        <a:t>x</a:t>
                      </a:r>
                      <a:endParaRPr lang="en-US" sz="1400" dirty="0">
                        <a:latin typeface="Aharoni" pitchFamily="2" charset="-79"/>
                        <a:cs typeface="Aharoni" pitchFamily="2" charset="-79"/>
                      </a:endParaRPr>
                    </a:p>
                  </a:txBody>
                  <a:tcPr marL="0" marR="0" marT="0" marB="0" anchor="ctr"/>
                </a:tc>
              </a:tr>
              <a:tr h="262218">
                <a:tc>
                  <a:txBody>
                    <a:bodyPr/>
                    <a:lstStyle/>
                    <a:p>
                      <a:pPr algn="ctr"/>
                      <a:r>
                        <a:rPr lang="en-US" sz="1050" b="0" dirty="0" smtClean="0">
                          <a:latin typeface="Aharoni" pitchFamily="2" charset="-79"/>
                          <a:cs typeface="Aharoni" pitchFamily="2" charset="-79"/>
                        </a:rPr>
                        <a:t>NN</a:t>
                      </a:r>
                      <a:endParaRPr lang="en-US" sz="1050" b="0" dirty="0">
                        <a:latin typeface="Aharoni" pitchFamily="2" charset="-79"/>
                        <a:cs typeface="Aharoni" pitchFamily="2" charset="-79"/>
                      </a:endParaRPr>
                    </a:p>
                  </a:txBody>
                  <a:tcPr marL="0" marR="0" marT="0" marB="0" anchor="ctr"/>
                </a:tc>
                <a:tc>
                  <a:txBody>
                    <a:bodyPr/>
                    <a:lstStyle/>
                    <a:p>
                      <a:pPr algn="ctr"/>
                      <a:r>
                        <a:rPr lang="en-US" sz="1400" kern="1200" dirty="0" smtClean="0">
                          <a:latin typeface="Aharoni" pitchFamily="2" charset="-79"/>
                          <a:cs typeface="Aharoni" pitchFamily="2" charset="-79"/>
                        </a:rPr>
                        <a:t>1.42</a:t>
                      </a:r>
                      <a:r>
                        <a:rPr lang="en-US" sz="1050" kern="1200" dirty="0" smtClean="0">
                          <a:latin typeface="Aharoni" pitchFamily="2" charset="-79"/>
                          <a:cs typeface="Aharoni" pitchFamily="2" charset="-79"/>
                        </a:rPr>
                        <a:t>x</a:t>
                      </a:r>
                      <a:r>
                        <a:rPr lang="en-US" sz="1400" kern="1200" dirty="0" smtClean="0">
                          <a:latin typeface="Aharoni" pitchFamily="2" charset="-79"/>
                          <a:cs typeface="Aharoni" pitchFamily="2" charset="-79"/>
                        </a:rPr>
                        <a:t>-3.07</a:t>
                      </a:r>
                      <a:r>
                        <a:rPr lang="en-US" sz="1050" kern="1200" dirty="0" smtClean="0">
                          <a:latin typeface="Aharoni" pitchFamily="2" charset="-79"/>
                          <a:cs typeface="Aharoni" pitchFamily="2" charset="-79"/>
                        </a:rPr>
                        <a:t>x</a:t>
                      </a:r>
                      <a:endParaRPr lang="en-US" sz="1400" dirty="0">
                        <a:latin typeface="Aharoni" pitchFamily="2" charset="-79"/>
                        <a:cs typeface="Aharoni" pitchFamily="2" charset="-79"/>
                      </a:endParaRPr>
                    </a:p>
                  </a:txBody>
                  <a:tcPr marL="0" marR="0" marT="0" marB="0" anchor="ctr"/>
                </a:tc>
                <a:tc>
                  <a:txBody>
                    <a:bodyPr/>
                    <a:lstStyle/>
                    <a:p>
                      <a:pPr algn="ctr"/>
                      <a:r>
                        <a:rPr lang="en-US" sz="1400" kern="1200" dirty="0" smtClean="0">
                          <a:latin typeface="Aharoni" pitchFamily="2" charset="-79"/>
                          <a:cs typeface="Aharoni" pitchFamily="2" charset="-79"/>
                        </a:rPr>
                        <a:t>1.51</a:t>
                      </a:r>
                      <a:r>
                        <a:rPr lang="en-US" sz="1050" kern="1200" dirty="0" smtClean="0">
                          <a:latin typeface="Aharoni" pitchFamily="2" charset="-79"/>
                          <a:cs typeface="Aharoni" pitchFamily="2" charset="-79"/>
                        </a:rPr>
                        <a:t>x</a:t>
                      </a:r>
                      <a:r>
                        <a:rPr lang="en-US" sz="1400" kern="1200" dirty="0" smtClean="0">
                          <a:latin typeface="Aharoni" pitchFamily="2" charset="-79"/>
                          <a:cs typeface="Aharoni" pitchFamily="2" charset="-79"/>
                        </a:rPr>
                        <a:t>-3.47</a:t>
                      </a:r>
                      <a:r>
                        <a:rPr lang="en-US" sz="1050" kern="1200" dirty="0" smtClean="0">
                          <a:latin typeface="Aharoni" pitchFamily="2" charset="-79"/>
                          <a:cs typeface="Aharoni" pitchFamily="2" charset="-79"/>
                        </a:rPr>
                        <a:t>x</a:t>
                      </a:r>
                      <a:endParaRPr lang="en-US" sz="1400" dirty="0">
                        <a:latin typeface="Aharoni" pitchFamily="2" charset="-79"/>
                        <a:cs typeface="Aharoni" pitchFamily="2" charset="-79"/>
                      </a:endParaRPr>
                    </a:p>
                  </a:txBody>
                  <a:tcPr marL="0" marR="0" marT="0" marB="0" anchor="ctr"/>
                </a:tc>
              </a:tr>
              <a:tr h="262218">
                <a:tc>
                  <a:txBody>
                    <a:bodyPr/>
                    <a:lstStyle/>
                    <a:p>
                      <a:pPr algn="ctr"/>
                      <a:r>
                        <a:rPr lang="en-US" sz="1050" b="0" dirty="0" smtClean="0">
                          <a:latin typeface="Aharoni" pitchFamily="2" charset="-79"/>
                          <a:cs typeface="Aharoni" pitchFamily="2" charset="-79"/>
                        </a:rPr>
                        <a:t>HS</a:t>
                      </a:r>
                      <a:endParaRPr lang="en-US" sz="1050" b="0" dirty="0">
                        <a:latin typeface="Aharoni" pitchFamily="2" charset="-79"/>
                        <a:cs typeface="Aharoni" pitchFamily="2" charset="-79"/>
                      </a:endParaRPr>
                    </a:p>
                  </a:txBody>
                  <a:tcPr marL="0" marR="0" marT="0" marB="0" anchor="ctr"/>
                </a:tc>
                <a:tc>
                  <a:txBody>
                    <a:bodyPr/>
                    <a:lstStyle/>
                    <a:p>
                      <a:pPr algn="ctr"/>
                      <a:r>
                        <a:rPr lang="en-US" sz="1400" kern="1200" dirty="0" smtClean="0">
                          <a:latin typeface="Aharoni" pitchFamily="2" charset="-79"/>
                          <a:cs typeface="Aharoni" pitchFamily="2" charset="-79"/>
                        </a:rPr>
                        <a:t>1.42</a:t>
                      </a:r>
                      <a:r>
                        <a:rPr lang="en-US" sz="1050" kern="1200" dirty="0" smtClean="0">
                          <a:latin typeface="Aharoni" pitchFamily="2" charset="-79"/>
                          <a:cs typeface="Aharoni" pitchFamily="2" charset="-79"/>
                        </a:rPr>
                        <a:t>x</a:t>
                      </a:r>
                      <a:r>
                        <a:rPr lang="en-US" sz="1400" kern="1200" dirty="0" smtClean="0">
                          <a:latin typeface="Aharoni" pitchFamily="2" charset="-79"/>
                          <a:cs typeface="Aharoni" pitchFamily="2" charset="-79"/>
                        </a:rPr>
                        <a:t>-3.01</a:t>
                      </a:r>
                      <a:r>
                        <a:rPr lang="en-US" sz="1050" kern="1200" dirty="0" smtClean="0">
                          <a:latin typeface="Aharoni" pitchFamily="2" charset="-79"/>
                          <a:cs typeface="Aharoni" pitchFamily="2" charset="-79"/>
                        </a:rPr>
                        <a:t>x</a:t>
                      </a:r>
                      <a:endParaRPr lang="en-US" sz="1400" dirty="0">
                        <a:latin typeface="Aharoni" pitchFamily="2" charset="-79"/>
                        <a:cs typeface="Aharoni" pitchFamily="2" charset="-79"/>
                      </a:endParaRPr>
                    </a:p>
                  </a:txBody>
                  <a:tcPr marL="0" marR="0" marT="0" marB="0" anchor="ctr"/>
                </a:tc>
                <a:tc>
                  <a:txBody>
                    <a:bodyPr/>
                    <a:lstStyle/>
                    <a:p>
                      <a:pPr algn="ctr"/>
                      <a:r>
                        <a:rPr lang="en-US" sz="1400" kern="1200" dirty="0" smtClean="0">
                          <a:latin typeface="Aharoni" pitchFamily="2" charset="-79"/>
                          <a:cs typeface="Aharoni" pitchFamily="2" charset="-79"/>
                        </a:rPr>
                        <a:t>1.45</a:t>
                      </a:r>
                      <a:r>
                        <a:rPr lang="en-US" sz="1050" kern="1200" dirty="0" smtClean="0">
                          <a:latin typeface="Aharoni" pitchFamily="2" charset="-79"/>
                          <a:cs typeface="Aharoni" pitchFamily="2" charset="-79"/>
                        </a:rPr>
                        <a:t>x</a:t>
                      </a:r>
                      <a:r>
                        <a:rPr lang="en-US" sz="1400" kern="1200" dirty="0" smtClean="0">
                          <a:latin typeface="Aharoni" pitchFamily="2" charset="-79"/>
                          <a:cs typeface="Aharoni" pitchFamily="2" charset="-79"/>
                        </a:rPr>
                        <a:t>-3.02</a:t>
                      </a:r>
                      <a:r>
                        <a:rPr lang="en-US" sz="1050" kern="1200" dirty="0" smtClean="0">
                          <a:latin typeface="Aharoni" pitchFamily="2" charset="-79"/>
                          <a:cs typeface="Aharoni" pitchFamily="2" charset="-79"/>
                        </a:rPr>
                        <a:t>x</a:t>
                      </a:r>
                      <a:endParaRPr lang="en-US" sz="1400" dirty="0">
                        <a:latin typeface="Aharoni" pitchFamily="2" charset="-79"/>
                        <a:cs typeface="Aharoni" pitchFamily="2" charset="-79"/>
                      </a:endParaRPr>
                    </a:p>
                  </a:txBody>
                  <a:tcPr marL="0" marR="0" marT="0" marB="0" anchor="ctr"/>
                </a:tc>
              </a:tr>
              <a:tr h="262218">
                <a:tc>
                  <a:txBody>
                    <a:bodyPr/>
                    <a:lstStyle/>
                    <a:p>
                      <a:pPr algn="ctr"/>
                      <a:r>
                        <a:rPr lang="en-US" sz="1050" b="0" dirty="0" smtClean="0">
                          <a:latin typeface="Aharoni" pitchFamily="2" charset="-79"/>
                          <a:cs typeface="Aharoni" pitchFamily="2" charset="-79"/>
                        </a:rPr>
                        <a:t>CS</a:t>
                      </a:r>
                      <a:endParaRPr lang="en-US" sz="1050" b="0" dirty="0">
                        <a:latin typeface="Aharoni" pitchFamily="2" charset="-79"/>
                        <a:cs typeface="Aharoni" pitchFamily="2" charset="-79"/>
                      </a:endParaRPr>
                    </a:p>
                  </a:txBody>
                  <a:tcPr marL="0" marR="0" marT="0" marB="0" anchor="ctr">
                    <a:lnB w="12700" cap="flat" cmpd="sng" algn="ctr">
                      <a:solidFill>
                        <a:schemeClr val="tx1"/>
                      </a:solidFill>
                      <a:prstDash val="solid"/>
                      <a:round/>
                      <a:headEnd type="none" w="med" len="med"/>
                      <a:tailEnd type="none" w="med" len="med"/>
                    </a:lnB>
                  </a:tcPr>
                </a:tc>
                <a:tc>
                  <a:txBody>
                    <a:bodyPr/>
                    <a:lstStyle/>
                    <a:p>
                      <a:pPr algn="ctr"/>
                      <a:r>
                        <a:rPr lang="en-US" sz="1400" kern="1200" dirty="0" smtClean="0">
                          <a:latin typeface="Aharoni" pitchFamily="2" charset="-79"/>
                          <a:cs typeface="Aharoni" pitchFamily="2" charset="-79"/>
                        </a:rPr>
                        <a:t>1.23</a:t>
                      </a:r>
                      <a:r>
                        <a:rPr lang="en-US" sz="1050" kern="1200" dirty="0" smtClean="0">
                          <a:latin typeface="Aharoni" pitchFamily="2" charset="-79"/>
                          <a:cs typeface="Aharoni" pitchFamily="2" charset="-79"/>
                        </a:rPr>
                        <a:t>x</a:t>
                      </a:r>
                      <a:r>
                        <a:rPr lang="en-US" sz="1400" kern="1200" dirty="0" smtClean="0">
                          <a:latin typeface="Aharoni" pitchFamily="2" charset="-79"/>
                          <a:cs typeface="Aharoni" pitchFamily="2" charset="-79"/>
                        </a:rPr>
                        <a:t>-3.50</a:t>
                      </a:r>
                      <a:r>
                        <a:rPr lang="en-US" sz="1050" kern="1200" dirty="0" smtClean="0">
                          <a:latin typeface="Aharoni" pitchFamily="2" charset="-79"/>
                          <a:cs typeface="Aharoni" pitchFamily="2" charset="-79"/>
                        </a:rPr>
                        <a:t>x</a:t>
                      </a:r>
                      <a:endParaRPr lang="en-US" sz="1400" dirty="0">
                        <a:latin typeface="Aharoni" pitchFamily="2" charset="-79"/>
                        <a:cs typeface="Aharoni" pitchFamily="2" charset="-79"/>
                      </a:endParaRPr>
                    </a:p>
                  </a:txBody>
                  <a:tcPr marL="0" marR="0" marT="0" marB="0" anchor="ctr">
                    <a:lnB w="12700" cap="flat" cmpd="sng" algn="ctr">
                      <a:solidFill>
                        <a:schemeClr val="tx1"/>
                      </a:solidFill>
                      <a:prstDash val="solid"/>
                      <a:round/>
                      <a:headEnd type="none" w="med" len="med"/>
                      <a:tailEnd type="none" w="med" len="med"/>
                    </a:lnB>
                  </a:tcPr>
                </a:tc>
                <a:tc>
                  <a:txBody>
                    <a:bodyPr/>
                    <a:lstStyle/>
                    <a:p>
                      <a:pPr algn="ctr"/>
                      <a:r>
                        <a:rPr lang="en-US" sz="1400" kern="1200" dirty="0" smtClean="0">
                          <a:latin typeface="Aharoni" pitchFamily="2" charset="-79"/>
                          <a:cs typeface="Aharoni" pitchFamily="2" charset="-79"/>
                        </a:rPr>
                        <a:t>1.27</a:t>
                      </a:r>
                      <a:r>
                        <a:rPr lang="en-US" sz="1050" kern="1200" dirty="0" smtClean="0">
                          <a:latin typeface="Aharoni" pitchFamily="2" charset="-79"/>
                          <a:cs typeface="Aharoni" pitchFamily="2" charset="-79"/>
                        </a:rPr>
                        <a:t>x</a:t>
                      </a:r>
                      <a:r>
                        <a:rPr lang="en-US" sz="1400" kern="1200" dirty="0" smtClean="0">
                          <a:latin typeface="Aharoni" pitchFamily="2" charset="-79"/>
                          <a:cs typeface="Aharoni" pitchFamily="2" charset="-79"/>
                        </a:rPr>
                        <a:t>-3.58</a:t>
                      </a:r>
                      <a:r>
                        <a:rPr lang="en-US" sz="1050" kern="1200" dirty="0" smtClean="0">
                          <a:latin typeface="Aharoni" pitchFamily="2" charset="-79"/>
                          <a:cs typeface="Aharoni" pitchFamily="2" charset="-79"/>
                        </a:rPr>
                        <a:t>x</a:t>
                      </a:r>
                      <a:endParaRPr lang="en-US" sz="1400" dirty="0">
                        <a:latin typeface="Aharoni" pitchFamily="2" charset="-79"/>
                        <a:cs typeface="Aharoni" pitchFamily="2" charset="-79"/>
                      </a:endParaRPr>
                    </a:p>
                  </a:txBody>
                  <a:tcPr marL="0" marR="0" marT="0" marB="0" anchor="ctr">
                    <a:lnB w="12700" cap="flat" cmpd="sng" algn="ctr">
                      <a:solidFill>
                        <a:schemeClr val="tx1"/>
                      </a:solidFill>
                      <a:prstDash val="solid"/>
                      <a:round/>
                      <a:headEnd type="none" w="med" len="med"/>
                      <a:tailEnd type="none" w="med" len="med"/>
                    </a:lnB>
                  </a:tcPr>
                </a:tc>
              </a:tr>
              <a:tr h="262218">
                <a:tc gridSpan="3">
                  <a:txBody>
                    <a:bodyPr/>
                    <a:lstStyle/>
                    <a:p>
                      <a:pPr algn="ctr"/>
                      <a:r>
                        <a:rPr lang="en-US" sz="1050" kern="1200" baseline="0" dirty="0" smtClean="0">
                          <a:latin typeface="Aharoni" pitchFamily="2" charset="-79"/>
                          <a:cs typeface="Aharoni" pitchFamily="2" charset="-79"/>
                        </a:rPr>
                        <a:t>Averages Across Benchmarks</a:t>
                      </a:r>
                      <a:endParaRPr lang="en-US" sz="1050" dirty="0">
                        <a:latin typeface="Aharoni" pitchFamily="2" charset="-79"/>
                        <a:cs typeface="Aharoni" pitchFamily="2" charset="-79"/>
                      </a:endParaRPr>
                    </a:p>
                  </a:txBody>
                  <a:tcPr marL="0" marR="0" marT="0" marB="0" anchor="ctr">
                    <a:lnT w="12700" cap="flat" cmpd="sng" algn="ctr">
                      <a:solidFill>
                        <a:schemeClr val="tx1"/>
                      </a:solidFill>
                      <a:prstDash val="solid"/>
                      <a:round/>
                      <a:headEnd type="none" w="med" len="med"/>
                      <a:tailEnd type="none" w="med" len="med"/>
                    </a:lnT>
                  </a:tcPr>
                </a:tc>
                <a:tc hMerge="1">
                  <a:txBody>
                    <a:bodyPr/>
                    <a:lstStyle/>
                    <a:p>
                      <a:pPr algn="ctr"/>
                      <a:endParaRPr lang="en-US" dirty="0"/>
                    </a:p>
                  </a:txBody>
                  <a:tcPr anchor="ctr"/>
                </a:tc>
                <a:tc hMerge="1">
                  <a:txBody>
                    <a:bodyPr/>
                    <a:lstStyle/>
                    <a:p>
                      <a:pPr algn="ctr"/>
                      <a:endParaRPr lang="en-US" dirty="0"/>
                    </a:p>
                  </a:txBody>
                  <a:tcPr anchor="ctr"/>
                </a:tc>
              </a:tr>
              <a:tr h="262218">
                <a:tc>
                  <a:txBody>
                    <a:bodyPr/>
                    <a:lstStyle/>
                    <a:p>
                      <a:pPr algn="ctr"/>
                      <a:r>
                        <a:rPr lang="en-US" sz="1050" b="0" i="1" kern="1200" baseline="0" dirty="0" err="1" smtClean="0">
                          <a:latin typeface="Aharoni" pitchFamily="2" charset="-79"/>
                          <a:cs typeface="Aharoni" pitchFamily="2" charset="-79"/>
                        </a:rPr>
                        <a:t>LiveJournal</a:t>
                      </a:r>
                      <a:endParaRPr lang="en-US" sz="1050" b="0" i="1" dirty="0">
                        <a:latin typeface="Aharoni" pitchFamily="2" charset="-79"/>
                        <a:cs typeface="Aharoni" pitchFamily="2" charset="-79"/>
                      </a:endParaRPr>
                    </a:p>
                  </a:txBody>
                  <a:tcPr marL="0" marR="0" marT="0" marB="0" anchor="ctr"/>
                </a:tc>
                <a:tc>
                  <a:txBody>
                    <a:bodyPr/>
                    <a:lstStyle/>
                    <a:p>
                      <a:pPr algn="ctr"/>
                      <a:r>
                        <a:rPr lang="en-US" sz="1400" kern="1200" dirty="0" smtClean="0">
                          <a:latin typeface="Aharoni" pitchFamily="2" charset="-79"/>
                          <a:cs typeface="Aharoni" pitchFamily="2" charset="-79"/>
                        </a:rPr>
                        <a:t>1.66</a:t>
                      </a:r>
                      <a:r>
                        <a:rPr lang="en-US" sz="1050" kern="1200" dirty="0" smtClean="0">
                          <a:latin typeface="Aharoni" pitchFamily="2" charset="-79"/>
                          <a:cs typeface="Aharoni" pitchFamily="2" charset="-79"/>
                        </a:rPr>
                        <a:t>x</a:t>
                      </a:r>
                      <a:r>
                        <a:rPr lang="en-US" sz="1400" kern="1200" dirty="0" smtClean="0">
                          <a:latin typeface="Aharoni" pitchFamily="2" charset="-79"/>
                          <a:cs typeface="Aharoni" pitchFamily="2" charset="-79"/>
                        </a:rPr>
                        <a:t>-2.36</a:t>
                      </a:r>
                      <a:r>
                        <a:rPr lang="en-US" sz="1050" kern="1200" dirty="0" smtClean="0">
                          <a:latin typeface="Aharoni" pitchFamily="2" charset="-79"/>
                          <a:cs typeface="Aharoni" pitchFamily="2" charset="-79"/>
                        </a:rPr>
                        <a:t>x</a:t>
                      </a:r>
                      <a:endParaRPr lang="en-US" sz="1400" dirty="0">
                        <a:latin typeface="Aharoni" pitchFamily="2" charset="-79"/>
                        <a:cs typeface="Aharoni" pitchFamily="2" charset="-79"/>
                      </a:endParaRP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latin typeface="Aharoni" pitchFamily="2" charset="-79"/>
                          <a:cs typeface="Aharoni" pitchFamily="2" charset="-79"/>
                        </a:rPr>
                        <a:t>1.92x-2.72</a:t>
                      </a:r>
                      <a:r>
                        <a:rPr kumimoji="0" lang="en-US" sz="1050" b="0" i="0" u="none" strike="noStrike" kern="1200" cap="none" spc="0" normalizeH="0" baseline="0" noProof="0" dirty="0" smtClean="0">
                          <a:ln>
                            <a:noFill/>
                          </a:ln>
                          <a:solidFill>
                            <a:prstClr val="black"/>
                          </a:solidFill>
                          <a:effectLst/>
                          <a:uLnTx/>
                          <a:uFillTx/>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tc>
              </a:tr>
              <a:tr h="262218">
                <a:tc>
                  <a:txBody>
                    <a:bodyPr/>
                    <a:lstStyle/>
                    <a:p>
                      <a:pPr algn="ctr"/>
                      <a:r>
                        <a:rPr lang="en-US" sz="1050" b="0" i="1" kern="1200" baseline="0" dirty="0" err="1" smtClean="0">
                          <a:latin typeface="Aharoni" pitchFamily="2" charset="-79"/>
                          <a:cs typeface="Aharoni" pitchFamily="2" charset="-79"/>
                        </a:rPr>
                        <a:t>Pokec</a:t>
                      </a:r>
                      <a:endParaRPr lang="en-US" sz="1050" b="0" i="1" dirty="0">
                        <a:latin typeface="Aharoni" pitchFamily="2" charset="-79"/>
                        <a:cs typeface="Aharoni" pitchFamily="2" charset="-79"/>
                      </a:endParaRPr>
                    </a:p>
                  </a:txBody>
                  <a:tcPr marL="0" marR="0" marT="0" marB="0" anchor="ctr"/>
                </a:tc>
                <a:tc>
                  <a:txBody>
                    <a:bodyPr/>
                    <a:lstStyle/>
                    <a:p>
                      <a:pPr algn="ctr"/>
                      <a:r>
                        <a:rPr lang="en-US" sz="1400" kern="1200" dirty="0" smtClean="0">
                          <a:latin typeface="Aharoni" pitchFamily="2" charset="-79"/>
                          <a:cs typeface="Aharoni" pitchFamily="2" charset="-79"/>
                        </a:rPr>
                        <a:t>2.40</a:t>
                      </a:r>
                      <a:r>
                        <a:rPr lang="en-US" sz="1050" kern="1200" dirty="0" smtClean="0">
                          <a:latin typeface="Aharoni" pitchFamily="2" charset="-79"/>
                          <a:cs typeface="Aharoni" pitchFamily="2" charset="-79"/>
                        </a:rPr>
                        <a:t>x</a:t>
                      </a:r>
                      <a:r>
                        <a:rPr lang="en-US" sz="1400" kern="1200" dirty="0" smtClean="0">
                          <a:latin typeface="Aharoni" pitchFamily="2" charset="-79"/>
                          <a:cs typeface="Aharoni" pitchFamily="2" charset="-79"/>
                        </a:rPr>
                        <a:t>-3.63</a:t>
                      </a:r>
                      <a:r>
                        <a:rPr lang="en-US" sz="1050" kern="1200" dirty="0" smtClean="0">
                          <a:latin typeface="Aharoni" pitchFamily="2" charset="-79"/>
                          <a:cs typeface="Aharoni" pitchFamily="2" charset="-79"/>
                        </a:rPr>
                        <a:t>x</a:t>
                      </a:r>
                      <a:endParaRPr lang="en-US" sz="1400" dirty="0">
                        <a:latin typeface="Aharoni" pitchFamily="2" charset="-79"/>
                        <a:cs typeface="Aharoni" pitchFamily="2" charset="-79"/>
                      </a:endParaRP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latin typeface="Aharoni" pitchFamily="2" charset="-79"/>
                          <a:cs typeface="Aharoni" pitchFamily="2" charset="-79"/>
                        </a:rPr>
                        <a:t>2.34x-3.58</a:t>
                      </a:r>
                      <a:r>
                        <a:rPr kumimoji="0" lang="en-US" sz="1050" b="0" i="0" u="none" strike="noStrike" kern="1200" cap="none" spc="0" normalizeH="0" baseline="0" noProof="0" dirty="0" smtClean="0">
                          <a:ln>
                            <a:noFill/>
                          </a:ln>
                          <a:solidFill>
                            <a:prstClr val="black"/>
                          </a:solidFill>
                          <a:effectLst/>
                          <a:uLnTx/>
                          <a:uFillTx/>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tc>
              </a:tr>
              <a:tr h="262218">
                <a:tc>
                  <a:txBody>
                    <a:bodyPr/>
                    <a:lstStyle/>
                    <a:p>
                      <a:pPr algn="ctr"/>
                      <a:r>
                        <a:rPr lang="en-US" sz="1050" b="0" i="1" kern="1200" baseline="0" dirty="0" err="1" smtClean="0">
                          <a:latin typeface="Aharoni" pitchFamily="2" charset="-79"/>
                          <a:cs typeface="Aharoni" pitchFamily="2" charset="-79"/>
                        </a:rPr>
                        <a:t>HiggsTwitter</a:t>
                      </a:r>
                      <a:endParaRPr lang="en-US" sz="1050" b="0" i="1" dirty="0">
                        <a:latin typeface="Aharoni" pitchFamily="2" charset="-79"/>
                        <a:cs typeface="Aharoni" pitchFamily="2" charset="-79"/>
                      </a:endParaRP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latin typeface="Aharoni" pitchFamily="2" charset="-79"/>
                          <a:cs typeface="Aharoni" pitchFamily="2" charset="-79"/>
                        </a:rPr>
                        <a:t>1.14</a:t>
                      </a:r>
                      <a:r>
                        <a:rPr lang="en-US" sz="1050" kern="1200" dirty="0" smtClean="0">
                          <a:latin typeface="Aharoni" pitchFamily="2" charset="-79"/>
                          <a:cs typeface="Aharoni" pitchFamily="2" charset="-79"/>
                        </a:rPr>
                        <a:t>x</a:t>
                      </a:r>
                      <a:r>
                        <a:rPr lang="en-US" sz="1400" kern="1200" dirty="0" smtClean="0">
                          <a:latin typeface="Aharoni" pitchFamily="2" charset="-79"/>
                          <a:cs typeface="Aharoni" pitchFamily="2" charset="-79"/>
                        </a:rPr>
                        <a:t>-3.59</a:t>
                      </a:r>
                      <a:r>
                        <a:rPr kumimoji="0" lang="en-US" sz="1050" b="0" i="0" u="none" strike="noStrike" kern="1200" cap="none" spc="0" normalizeH="0" baseline="0" noProof="0" dirty="0" smtClean="0">
                          <a:ln>
                            <a:noFill/>
                          </a:ln>
                          <a:solidFill>
                            <a:prstClr val="black"/>
                          </a:solidFill>
                          <a:effectLst/>
                          <a:uLnTx/>
                          <a:uFillTx/>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latin typeface="Aharoni" pitchFamily="2" charset="-79"/>
                          <a:cs typeface="Aharoni" pitchFamily="2" charset="-79"/>
                        </a:rPr>
                        <a:t>1.14x-3.61</a:t>
                      </a:r>
                      <a:r>
                        <a:rPr kumimoji="0" lang="en-US" sz="1050" b="0" i="0" u="none" strike="noStrike" kern="1200" cap="none" spc="0" normalizeH="0" baseline="0" noProof="0" dirty="0" smtClean="0">
                          <a:ln>
                            <a:noFill/>
                          </a:ln>
                          <a:solidFill>
                            <a:prstClr val="black"/>
                          </a:solidFill>
                          <a:effectLst/>
                          <a:uLnTx/>
                          <a:uFillTx/>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tc>
              </a:tr>
              <a:tr h="262218">
                <a:tc>
                  <a:txBody>
                    <a:bodyPr/>
                    <a:lstStyle/>
                    <a:p>
                      <a:pPr algn="ctr"/>
                      <a:r>
                        <a:rPr lang="en-US" sz="1050" b="0" i="1" kern="1200" baseline="0" dirty="0" err="1" smtClean="0">
                          <a:latin typeface="Aharoni" pitchFamily="2" charset="-79"/>
                          <a:cs typeface="Aharoni" pitchFamily="2" charset="-79"/>
                        </a:rPr>
                        <a:t>RoadNetCA</a:t>
                      </a:r>
                      <a:endParaRPr lang="en-US" sz="1050" b="0" i="1" dirty="0">
                        <a:latin typeface="Aharoni" pitchFamily="2" charset="-79"/>
                        <a:cs typeface="Aharoni" pitchFamily="2" charset="-79"/>
                      </a:endParaRP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kern="1200" dirty="0" smtClean="0">
                          <a:latin typeface="Aharoni" pitchFamily="2" charset="-79"/>
                          <a:cs typeface="Aharoni" pitchFamily="2" charset="-79"/>
                        </a:rPr>
                        <a:t>1.34</a:t>
                      </a:r>
                      <a:r>
                        <a:rPr lang="en-US" sz="1050" b="1" kern="1200" dirty="0" smtClean="0">
                          <a:latin typeface="Aharoni" pitchFamily="2" charset="-79"/>
                          <a:cs typeface="Aharoni" pitchFamily="2" charset="-79"/>
                        </a:rPr>
                        <a:t>x</a:t>
                      </a:r>
                      <a:r>
                        <a:rPr lang="en-US" sz="1400" b="1" kern="1200" dirty="0" smtClean="0">
                          <a:latin typeface="Aharoni" pitchFamily="2" charset="-79"/>
                          <a:cs typeface="Aharoni" pitchFamily="2" charset="-79"/>
                        </a:rPr>
                        <a:t>-8.64</a:t>
                      </a:r>
                      <a:r>
                        <a:rPr kumimoji="0" lang="en-US" sz="1050" b="0" i="0" u="none" strike="noStrike" kern="1200" cap="none" spc="0" normalizeH="0" baseline="0" noProof="0" dirty="0" smtClean="0">
                          <a:ln>
                            <a:noFill/>
                          </a:ln>
                          <a:solidFill>
                            <a:prstClr val="black"/>
                          </a:solidFill>
                          <a:effectLst/>
                          <a:uLnTx/>
                          <a:uFillTx/>
                          <a:latin typeface="Aharoni" pitchFamily="2" charset="-79"/>
                          <a:ea typeface="+mn-ea"/>
                          <a:cs typeface="Aharoni" pitchFamily="2" charset="-79"/>
                        </a:rPr>
                        <a:t>x</a:t>
                      </a:r>
                      <a:endParaRPr lang="en-US" sz="1400" b="1" dirty="0">
                        <a:latin typeface="Aharoni" pitchFamily="2" charset="-79"/>
                        <a:cs typeface="Aharoni" pitchFamily="2" charset="-79"/>
                      </a:endParaRP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kern="1200" dirty="0" smtClean="0">
                          <a:latin typeface="Aharoni" pitchFamily="2" charset="-79"/>
                          <a:cs typeface="Aharoni" pitchFamily="2" charset="-79"/>
                        </a:rPr>
                        <a:t>1.92x-12.99</a:t>
                      </a:r>
                      <a:r>
                        <a:rPr kumimoji="0" lang="en-US" sz="1050" b="0" i="0" u="none" strike="noStrike" kern="1200" cap="none" spc="0" normalizeH="0" baseline="0" noProof="0" dirty="0" smtClean="0">
                          <a:ln>
                            <a:noFill/>
                          </a:ln>
                          <a:solidFill>
                            <a:prstClr val="black"/>
                          </a:solidFill>
                          <a:effectLst/>
                          <a:uLnTx/>
                          <a:uFillTx/>
                          <a:latin typeface="Aharoni" pitchFamily="2" charset="-79"/>
                          <a:ea typeface="+mn-ea"/>
                          <a:cs typeface="Aharoni" pitchFamily="2" charset="-79"/>
                        </a:rPr>
                        <a:t>x</a:t>
                      </a:r>
                      <a:endParaRPr lang="en-US" sz="1400" b="1" dirty="0">
                        <a:latin typeface="Aharoni" pitchFamily="2" charset="-79"/>
                        <a:cs typeface="Aharoni" pitchFamily="2" charset="-79"/>
                      </a:endParaRPr>
                    </a:p>
                  </a:txBody>
                  <a:tcPr marL="0" marR="0" marT="0" marB="0" anchor="ctr"/>
                </a:tc>
              </a:tr>
              <a:tr h="262218">
                <a:tc>
                  <a:txBody>
                    <a:bodyPr/>
                    <a:lstStyle/>
                    <a:p>
                      <a:pPr algn="ctr"/>
                      <a:r>
                        <a:rPr lang="en-US" sz="1050" b="0" i="1" kern="1200" baseline="0" dirty="0" err="1" smtClean="0">
                          <a:latin typeface="Aharoni" pitchFamily="2" charset="-79"/>
                          <a:cs typeface="Aharoni" pitchFamily="2" charset="-79"/>
                        </a:rPr>
                        <a:t>WebGoogle</a:t>
                      </a:r>
                      <a:endParaRPr lang="en-US" sz="1050" b="0" i="1" dirty="0">
                        <a:latin typeface="Aharoni" pitchFamily="2" charset="-79"/>
                        <a:cs typeface="Aharoni" pitchFamily="2" charset="-79"/>
                      </a:endParaRP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latin typeface="Aharoni" pitchFamily="2" charset="-79"/>
                          <a:cs typeface="Aharoni" pitchFamily="2" charset="-79"/>
                        </a:rPr>
                        <a:t>2.41</a:t>
                      </a:r>
                      <a:r>
                        <a:rPr lang="en-US" sz="1050" kern="1200" dirty="0" smtClean="0">
                          <a:latin typeface="Aharoni" pitchFamily="2" charset="-79"/>
                          <a:cs typeface="Aharoni" pitchFamily="2" charset="-79"/>
                        </a:rPr>
                        <a:t>x</a:t>
                      </a:r>
                      <a:r>
                        <a:rPr lang="en-US" sz="1400" kern="1200" dirty="0" smtClean="0">
                          <a:latin typeface="Aharoni" pitchFamily="2" charset="-79"/>
                          <a:cs typeface="Aharoni" pitchFamily="2" charset="-79"/>
                        </a:rPr>
                        <a:t>-3.71</a:t>
                      </a:r>
                      <a:r>
                        <a:rPr kumimoji="0" lang="en-US" sz="1050" b="0" i="0" u="none" strike="noStrike" kern="1200" cap="none" spc="0" normalizeH="0" baseline="0" noProof="0" dirty="0" smtClean="0">
                          <a:ln>
                            <a:noFill/>
                          </a:ln>
                          <a:solidFill>
                            <a:prstClr val="black"/>
                          </a:solidFill>
                          <a:effectLst/>
                          <a:uLnTx/>
                          <a:uFillTx/>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latin typeface="Aharoni" pitchFamily="2" charset="-79"/>
                          <a:cs typeface="Aharoni" pitchFamily="2" charset="-79"/>
                        </a:rPr>
                        <a:t>2.45x-3.74</a:t>
                      </a:r>
                      <a:r>
                        <a:rPr kumimoji="0" lang="en-US" sz="1050" b="0" i="0" u="none" strike="noStrike" kern="1200" cap="none" spc="0" normalizeH="0" baseline="0" noProof="0" dirty="0" smtClean="0">
                          <a:ln>
                            <a:noFill/>
                          </a:ln>
                          <a:solidFill>
                            <a:prstClr val="black"/>
                          </a:solidFill>
                          <a:effectLst/>
                          <a:uLnTx/>
                          <a:uFillTx/>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tc>
              </a:tr>
              <a:tr h="262218">
                <a:tc>
                  <a:txBody>
                    <a:bodyPr/>
                    <a:lstStyle/>
                    <a:p>
                      <a:pPr algn="ctr"/>
                      <a:r>
                        <a:rPr lang="en-US" sz="1050" b="0" i="1" kern="1200" baseline="0" dirty="0" smtClean="0">
                          <a:latin typeface="Aharoni" pitchFamily="2" charset="-79"/>
                          <a:cs typeface="Aharoni" pitchFamily="2" charset="-79"/>
                        </a:rPr>
                        <a:t>Amazon</a:t>
                      </a:r>
                      <a:r>
                        <a:rPr lang="en-US" sz="1400" b="0" i="1" kern="1200" baseline="0" dirty="0" smtClean="0">
                          <a:latin typeface="Aharoni" pitchFamily="2" charset="-79"/>
                          <a:cs typeface="Aharoni" pitchFamily="2" charset="-79"/>
                        </a:rPr>
                        <a:t>0312</a:t>
                      </a:r>
                      <a:endParaRPr lang="en-US" sz="1050" b="0" i="1" dirty="0">
                        <a:latin typeface="Aharoni" pitchFamily="2" charset="-79"/>
                        <a:cs typeface="Aharoni" pitchFamily="2" charset="-79"/>
                      </a:endParaRPr>
                    </a:p>
                  </a:txBody>
                  <a:tcPr marL="0" marR="0" marT="0" marB="0" anchor="ctr">
                    <a:lnB w="28575"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latin typeface="Aharoni" pitchFamily="2" charset="-79"/>
                          <a:cs typeface="Aharoni" pitchFamily="2" charset="-79"/>
                        </a:rPr>
                        <a:t>1.37</a:t>
                      </a:r>
                      <a:r>
                        <a:rPr lang="en-US" sz="1050" kern="1200" dirty="0" smtClean="0">
                          <a:latin typeface="Aharoni" pitchFamily="2" charset="-79"/>
                          <a:cs typeface="Aharoni" pitchFamily="2" charset="-79"/>
                        </a:rPr>
                        <a:t>x</a:t>
                      </a:r>
                      <a:r>
                        <a:rPr lang="en-US" sz="1400" kern="1200" dirty="0" smtClean="0">
                          <a:latin typeface="Aharoni" pitchFamily="2" charset="-79"/>
                          <a:cs typeface="Aharoni" pitchFamily="2" charset="-79"/>
                        </a:rPr>
                        <a:t>-2.40</a:t>
                      </a:r>
                      <a:r>
                        <a:rPr kumimoji="0" lang="en-US" sz="1050" b="0" i="0" u="none" strike="noStrike" kern="1200" cap="none" spc="0" normalizeH="0" baseline="0" noProof="0" dirty="0" smtClean="0">
                          <a:ln>
                            <a:noFill/>
                          </a:ln>
                          <a:solidFill>
                            <a:prstClr val="black"/>
                          </a:solidFill>
                          <a:effectLst/>
                          <a:uLnTx/>
                          <a:uFillTx/>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lnB w="28575"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latin typeface="Aharoni" pitchFamily="2" charset="-79"/>
                          <a:cs typeface="Aharoni" pitchFamily="2" charset="-79"/>
                        </a:rPr>
                        <a:t>1.57x-2.73</a:t>
                      </a:r>
                      <a:r>
                        <a:rPr kumimoji="0" lang="en-US" sz="1050" b="0" i="0" u="none" strike="noStrike" kern="1200" cap="none" spc="0" normalizeH="0" baseline="0" noProof="0" dirty="0" smtClean="0">
                          <a:ln>
                            <a:noFill/>
                          </a:ln>
                          <a:solidFill>
                            <a:prstClr val="black"/>
                          </a:solidFill>
                          <a:effectLst/>
                          <a:uLnTx/>
                          <a:uFillTx/>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lnB w="28575" cap="flat" cmpd="sng" algn="ctr">
                      <a:solidFill>
                        <a:schemeClr val="tx1"/>
                      </a:solidFill>
                      <a:prstDash val="solid"/>
                      <a:round/>
                      <a:headEnd type="none" w="med" len="med"/>
                      <a:tailEnd type="none" w="med" len="med"/>
                    </a:lnB>
                  </a:tcPr>
                </a:tc>
              </a:tr>
              <a:tr h="262218">
                <a:tc>
                  <a:txBody>
                    <a:bodyPr/>
                    <a:lstStyle/>
                    <a:p>
                      <a:pPr algn="ctr"/>
                      <a:r>
                        <a:rPr lang="en-US" sz="1050" b="1" dirty="0" smtClean="0">
                          <a:latin typeface="Aharoni" pitchFamily="2" charset="-79"/>
                          <a:cs typeface="Aharoni" pitchFamily="2" charset="-79"/>
                        </a:rPr>
                        <a:t>Average over all</a:t>
                      </a:r>
                      <a:endParaRPr lang="en-US" sz="1050" b="1" dirty="0">
                        <a:latin typeface="Aharoni" pitchFamily="2" charset="-79"/>
                        <a:cs typeface="Aharoni" pitchFamily="2" charset="-79"/>
                      </a:endParaRPr>
                    </a:p>
                  </a:txBody>
                  <a:tcPr marL="0" marR="0" marT="0" marB="0" anchor="ctr">
                    <a:lnL w="12700" cmpd="sng">
                      <a:noFill/>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b="1" kern="1200" baseline="0" dirty="0" smtClean="0">
                          <a:solidFill>
                            <a:schemeClr val="dk1"/>
                          </a:solidFill>
                          <a:latin typeface="Aharoni" pitchFamily="2" charset="-79"/>
                          <a:ea typeface="+mn-ea"/>
                          <a:cs typeface="Aharoni" pitchFamily="2" charset="-79"/>
                        </a:rPr>
                        <a:t>1.72</a:t>
                      </a:r>
                      <a:r>
                        <a:rPr lang="en-US" sz="1050" b="1" kern="1200" baseline="0" dirty="0" smtClean="0">
                          <a:solidFill>
                            <a:schemeClr val="dk1"/>
                          </a:solidFill>
                          <a:latin typeface="Aharoni" pitchFamily="2" charset="-79"/>
                          <a:ea typeface="+mn-ea"/>
                          <a:cs typeface="Aharoni" pitchFamily="2" charset="-79"/>
                        </a:rPr>
                        <a:t>x</a:t>
                      </a:r>
                      <a:r>
                        <a:rPr lang="en-US" sz="1400" b="1" kern="1200" baseline="0" dirty="0" smtClean="0">
                          <a:solidFill>
                            <a:schemeClr val="dk1"/>
                          </a:solidFill>
                          <a:latin typeface="Aharoni" pitchFamily="2" charset="-79"/>
                          <a:ea typeface="+mn-ea"/>
                          <a:cs typeface="Aharoni" pitchFamily="2" charset="-79"/>
                        </a:rPr>
                        <a:t> - 4.05</a:t>
                      </a:r>
                      <a:r>
                        <a:rPr lang="en-US" sz="1050" b="1" kern="1200" baseline="0" dirty="0" smtClean="0">
                          <a:solidFill>
                            <a:schemeClr val="dk1"/>
                          </a:solidFill>
                          <a:latin typeface="Aharoni" pitchFamily="2" charset="-79"/>
                          <a:ea typeface="+mn-ea"/>
                          <a:cs typeface="Aharoni" pitchFamily="2" charset="-79"/>
                        </a:rPr>
                        <a:t>x</a:t>
                      </a:r>
                      <a:endParaRPr lang="en-US" sz="1400" b="1" dirty="0">
                        <a:latin typeface="Aharoni" pitchFamily="2" charset="-79"/>
                        <a:cs typeface="Aharoni" pitchFamily="2" charset="-79"/>
                      </a:endParaRPr>
                    </a:p>
                  </a:txBody>
                  <a:tcPr marL="0" marR="0" marT="0" marB="0" anchor="ctr">
                    <a:lnL w="12700" cmpd="sng">
                      <a:noFill/>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b="1" kern="1200" baseline="0" dirty="0" smtClean="0">
                          <a:solidFill>
                            <a:schemeClr val="dk1"/>
                          </a:solidFill>
                          <a:latin typeface="Aharoni" pitchFamily="2" charset="-79"/>
                          <a:ea typeface="+mn-ea"/>
                          <a:cs typeface="Aharoni" pitchFamily="2" charset="-79"/>
                        </a:rPr>
                        <a:t>1.89</a:t>
                      </a:r>
                      <a:r>
                        <a:rPr lang="en-US" sz="1050" b="1" kern="1200" baseline="0" dirty="0" smtClean="0">
                          <a:solidFill>
                            <a:schemeClr val="dk1"/>
                          </a:solidFill>
                          <a:latin typeface="Aharoni" pitchFamily="2" charset="-79"/>
                          <a:ea typeface="+mn-ea"/>
                          <a:cs typeface="Aharoni" pitchFamily="2" charset="-79"/>
                        </a:rPr>
                        <a:t>x</a:t>
                      </a:r>
                      <a:r>
                        <a:rPr lang="en-US" sz="1400" b="1" kern="1200" baseline="0" dirty="0" smtClean="0">
                          <a:solidFill>
                            <a:schemeClr val="dk1"/>
                          </a:solidFill>
                          <a:latin typeface="Aharoni" pitchFamily="2" charset="-79"/>
                          <a:ea typeface="+mn-ea"/>
                          <a:cs typeface="Aharoni" pitchFamily="2" charset="-79"/>
                        </a:rPr>
                        <a:t> - 4.89</a:t>
                      </a:r>
                      <a:r>
                        <a:rPr lang="en-US" sz="1050" b="1" kern="1200" baseline="0" dirty="0" smtClean="0">
                          <a:solidFill>
                            <a:schemeClr val="dk1"/>
                          </a:solidFill>
                          <a:latin typeface="Aharoni" pitchFamily="2" charset="-79"/>
                          <a:ea typeface="+mn-ea"/>
                          <a:cs typeface="Aharoni" pitchFamily="2" charset="-79"/>
                        </a:rPr>
                        <a:t>x</a:t>
                      </a:r>
                      <a:endParaRPr lang="en-US" sz="1400" b="1" dirty="0">
                        <a:latin typeface="Aharoni" pitchFamily="2" charset="-79"/>
                        <a:cs typeface="Aharoni" pitchFamily="2" charset="-79"/>
                      </a:endParaRPr>
                    </a:p>
                  </a:txBody>
                  <a:tcPr marL="0" marR="0" marT="0" marB="0" anchor="ctr">
                    <a:lnL w="12700" cmpd="sng">
                      <a:noFill/>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bl>
          </a:graphicData>
        </a:graphic>
      </p:graphicFrame>
      <p:pic>
        <p:nvPicPr>
          <p:cNvPr id="12" name="Picture 2" descr="C:\Users\Farzad\Dropbox\CuSha_slides\SoCalPLS_slides\CuSha-logo.png"/>
          <p:cNvPicPr>
            <a:picLocks noChangeAspect="1" noChangeArrowheads="1"/>
          </p:cNvPicPr>
          <p:nvPr/>
        </p:nvPicPr>
        <p:blipFill>
          <a:blip r:embed="rId4"/>
          <a:srcRect/>
          <a:stretch>
            <a:fillRect/>
          </a:stretch>
        </p:blipFill>
        <p:spPr bwMode="auto">
          <a:xfrm>
            <a:off x="7696200" y="228600"/>
            <a:ext cx="1104900" cy="270198"/>
          </a:xfrm>
          <a:prstGeom prst="rect">
            <a:avLst/>
          </a:prstGeom>
          <a:noFill/>
        </p:spPr>
      </p:pic>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04800" y="609600"/>
            <a:ext cx="8534400" cy="1588"/>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571500"/>
            <a:ext cx="8534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04800" y="114300"/>
            <a:ext cx="8572500" cy="400110"/>
          </a:xfrm>
          <a:prstGeom prst="rect">
            <a:avLst/>
          </a:prstGeom>
          <a:noFill/>
        </p:spPr>
        <p:txBody>
          <a:bodyPr wrap="square" rtlCol="0">
            <a:spAutoFit/>
          </a:bodyPr>
          <a:lstStyle/>
          <a:p>
            <a:r>
              <a:rPr lang="en-US" sz="2000" dirty="0" smtClean="0">
                <a:latin typeface="Aharoni" pitchFamily="2" charset="-79"/>
                <a:cs typeface="Aharoni" pitchFamily="2" charset="-79"/>
              </a:rPr>
              <a:t>Performance: Global Memory and Warp Execution Efficiency</a:t>
            </a:r>
            <a:endParaRPr lang="en-US" sz="2000" dirty="0">
              <a:latin typeface="Aharoni" pitchFamily="2" charset="-79"/>
              <a:cs typeface="Aharoni" pitchFamily="2" charset="-79"/>
            </a:endParaRPr>
          </a:p>
        </p:txBody>
      </p:sp>
      <p:graphicFrame>
        <p:nvGraphicFramePr>
          <p:cNvPr id="6" name="Chart 5"/>
          <p:cNvGraphicFramePr/>
          <p:nvPr/>
        </p:nvGraphicFramePr>
        <p:xfrm>
          <a:off x="114300" y="723900"/>
          <a:ext cx="8877300" cy="3732362"/>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114300" y="1524000"/>
            <a:ext cx="353943" cy="933090"/>
          </a:xfrm>
          <a:prstGeom prst="rect">
            <a:avLst/>
          </a:prstGeom>
          <a:noFill/>
        </p:spPr>
        <p:txBody>
          <a:bodyPr vert="vert270" wrap="square" rtlCol="0">
            <a:spAutoFit/>
          </a:bodyPr>
          <a:lstStyle/>
          <a:p>
            <a:pPr algn="ctr"/>
            <a:r>
              <a:rPr lang="en-US" sz="1100" dirty="0" smtClean="0">
                <a:latin typeface="Aharoni" pitchFamily="2" charset="-79"/>
                <a:cs typeface="Aharoni" pitchFamily="2" charset="-79"/>
              </a:rPr>
              <a:t>Percentage</a:t>
            </a:r>
            <a:endParaRPr lang="en-US" sz="1100" dirty="0">
              <a:latin typeface="Aharoni" pitchFamily="2" charset="-79"/>
              <a:cs typeface="Aharoni" pitchFamily="2" charset="-79"/>
            </a:endParaRPr>
          </a:p>
        </p:txBody>
      </p:sp>
      <p:sp>
        <p:nvSpPr>
          <p:cNvPr id="10" name="TextBox 9"/>
          <p:cNvSpPr txBox="1"/>
          <p:nvPr/>
        </p:nvSpPr>
        <p:spPr>
          <a:xfrm>
            <a:off x="304800" y="4419600"/>
            <a:ext cx="7467600" cy="600164"/>
          </a:xfrm>
          <a:prstGeom prst="rect">
            <a:avLst/>
          </a:prstGeom>
          <a:noFill/>
        </p:spPr>
        <p:txBody>
          <a:bodyPr wrap="square" rtlCol="0">
            <a:spAutoFit/>
          </a:bodyPr>
          <a:lstStyle/>
          <a:p>
            <a:pPr>
              <a:buFontTx/>
              <a:buChar char="-"/>
            </a:pPr>
            <a:r>
              <a:rPr lang="en-US" sz="1100" dirty="0" smtClean="0">
                <a:latin typeface="Aharoni" pitchFamily="2" charset="-79"/>
                <a:cs typeface="Aharoni" pitchFamily="2" charset="-79"/>
              </a:rPr>
              <a:t> Profiled efficiencies are done on </a:t>
            </a:r>
            <a:r>
              <a:rPr lang="en-US" sz="1100" i="1" dirty="0" err="1" smtClean="0">
                <a:latin typeface="Aharoni" pitchFamily="2" charset="-79"/>
                <a:cs typeface="Aharoni" pitchFamily="2" charset="-79"/>
              </a:rPr>
              <a:t>LiveJournal</a:t>
            </a:r>
            <a:r>
              <a:rPr lang="en-US" sz="1100" dirty="0" smtClean="0">
                <a:latin typeface="Aharoni" pitchFamily="2" charset="-79"/>
                <a:cs typeface="Aharoni" pitchFamily="2" charset="-79"/>
              </a:rPr>
              <a:t> graph.</a:t>
            </a:r>
          </a:p>
          <a:p>
            <a:pPr>
              <a:buFontTx/>
              <a:buChar char="-"/>
            </a:pPr>
            <a:r>
              <a:rPr lang="en-US" sz="1100" dirty="0" smtClean="0">
                <a:latin typeface="Aharoni" pitchFamily="2" charset="-79"/>
                <a:cs typeface="Aharoni" pitchFamily="2" charset="-79"/>
              </a:rPr>
              <a:t> VWC-CSR has the configuration that results in its </a:t>
            </a:r>
            <a:r>
              <a:rPr lang="en-US" sz="1100" dirty="0" smtClean="0">
                <a:solidFill>
                  <a:schemeClr val="accent6">
                    <a:lumMod val="50000"/>
                  </a:schemeClr>
                </a:solidFill>
                <a:latin typeface="Aharoni" pitchFamily="2" charset="-79"/>
                <a:cs typeface="Aharoni" pitchFamily="2" charset="-79"/>
              </a:rPr>
              <a:t>best performance</a:t>
            </a:r>
            <a:r>
              <a:rPr lang="en-US" sz="1100" dirty="0" smtClean="0">
                <a:latin typeface="Aharoni" pitchFamily="2" charset="-79"/>
                <a:cs typeface="Aharoni" pitchFamily="2" charset="-79"/>
              </a:rPr>
              <a:t>.</a:t>
            </a:r>
          </a:p>
          <a:p>
            <a:pPr>
              <a:buFontTx/>
              <a:buChar char="-"/>
            </a:pPr>
            <a:endParaRPr lang="en-US" sz="1100" dirty="0" smtClean="0">
              <a:latin typeface="Aharoni" pitchFamily="2" charset="-79"/>
              <a:cs typeface="Aharoni" pitchFamily="2" charset="-79"/>
            </a:endParaRPr>
          </a:p>
        </p:txBody>
      </p:sp>
      <p:graphicFrame>
        <p:nvGraphicFramePr>
          <p:cNvPr id="12" name="Table 11"/>
          <p:cNvGraphicFramePr>
            <a:graphicFrameLocks noGrp="1"/>
          </p:cNvGraphicFramePr>
          <p:nvPr/>
        </p:nvGraphicFramePr>
        <p:xfrm>
          <a:off x="419100" y="5029200"/>
          <a:ext cx="8343900" cy="1417320"/>
        </p:xfrm>
        <a:graphic>
          <a:graphicData uri="http://schemas.openxmlformats.org/drawingml/2006/table">
            <a:tbl>
              <a:tblPr firstRow="1" bandRow="1">
                <a:tableStyleId>{5C22544A-7EE6-4342-B048-85BDC9FD1C3A}</a:tableStyleId>
              </a:tblPr>
              <a:tblGrid>
                <a:gridCol w="2085975"/>
                <a:gridCol w="2085975"/>
                <a:gridCol w="2085975"/>
                <a:gridCol w="2085975"/>
              </a:tblGrid>
              <a:tr h="304800">
                <a:tc>
                  <a:txBody>
                    <a:bodyPr/>
                    <a:lstStyle/>
                    <a:p>
                      <a:pPr algn="ctr"/>
                      <a:r>
                        <a:rPr lang="en-US" sz="1050" dirty="0" smtClean="0">
                          <a:latin typeface="Aharoni" pitchFamily="2" charset="-79"/>
                          <a:cs typeface="Aharoni" pitchFamily="2" charset="-79"/>
                        </a:rPr>
                        <a:t>Averaged over all benchmarks</a:t>
                      </a:r>
                      <a:endParaRPr lang="en-US" sz="1050" dirty="0">
                        <a:latin typeface="Aharoni" pitchFamily="2" charset="-79"/>
                        <a:cs typeface="Aharoni" pitchFamily="2" charset="-79"/>
                      </a:endParaRPr>
                    </a:p>
                  </a:txBody>
                  <a:tcPr marL="0" marR="0" marT="0" marB="0" anchor="ctr"/>
                </a:tc>
                <a:tc>
                  <a:txBody>
                    <a:bodyPr/>
                    <a:lstStyle/>
                    <a:p>
                      <a:pPr algn="ctr"/>
                      <a:r>
                        <a:rPr lang="en-US" sz="1050" dirty="0" smtClean="0">
                          <a:latin typeface="Aharoni" pitchFamily="2" charset="-79"/>
                          <a:cs typeface="Aharoni" pitchFamily="2" charset="-79"/>
                        </a:rPr>
                        <a:t>Best</a:t>
                      </a:r>
                      <a:r>
                        <a:rPr lang="en-US" sz="1050" baseline="0" dirty="0" smtClean="0">
                          <a:latin typeface="Aharoni" pitchFamily="2" charset="-79"/>
                          <a:cs typeface="Aharoni" pitchFamily="2" charset="-79"/>
                        </a:rPr>
                        <a:t> VWC-CSR</a:t>
                      </a:r>
                      <a:endParaRPr lang="en-US" sz="1050" dirty="0">
                        <a:latin typeface="Aharoni" pitchFamily="2" charset="-79"/>
                        <a:cs typeface="Aharoni" pitchFamily="2" charset="-79"/>
                      </a:endParaRPr>
                    </a:p>
                  </a:txBody>
                  <a:tcPr marL="0" marR="0" marT="0" marB="0" anchor="ctr"/>
                </a:tc>
                <a:tc>
                  <a:txBody>
                    <a:bodyPr/>
                    <a:lstStyle/>
                    <a:p>
                      <a:pPr algn="ctr"/>
                      <a:r>
                        <a:rPr lang="en-US" sz="1050" dirty="0" err="1" smtClean="0">
                          <a:latin typeface="Aharoni" pitchFamily="2" charset="-79"/>
                          <a:cs typeface="Aharoni" pitchFamily="2" charset="-79"/>
                        </a:rPr>
                        <a:t>CuSha</a:t>
                      </a:r>
                      <a:r>
                        <a:rPr lang="en-US" sz="1050" dirty="0" smtClean="0">
                          <a:latin typeface="Aharoni" pitchFamily="2" charset="-79"/>
                          <a:cs typeface="Aharoni" pitchFamily="2" charset="-79"/>
                        </a:rPr>
                        <a:t>-GS</a:t>
                      </a:r>
                      <a:endParaRPr lang="en-US" sz="1050" dirty="0">
                        <a:latin typeface="Aharoni" pitchFamily="2" charset="-79"/>
                        <a:cs typeface="Aharoni" pitchFamily="2" charset="-79"/>
                      </a:endParaRPr>
                    </a:p>
                  </a:txBody>
                  <a:tcPr marL="0" marR="0" marT="0" marB="0" anchor="ctr"/>
                </a:tc>
                <a:tc>
                  <a:txBody>
                    <a:bodyPr/>
                    <a:lstStyle/>
                    <a:p>
                      <a:pPr algn="ctr"/>
                      <a:r>
                        <a:rPr lang="en-US" sz="1050" dirty="0" err="1" smtClean="0">
                          <a:latin typeface="Aharoni" pitchFamily="2" charset="-79"/>
                          <a:cs typeface="Aharoni" pitchFamily="2" charset="-79"/>
                        </a:rPr>
                        <a:t>CuSha</a:t>
                      </a:r>
                      <a:r>
                        <a:rPr lang="en-US" sz="1050" dirty="0" smtClean="0">
                          <a:latin typeface="Aharoni" pitchFamily="2" charset="-79"/>
                          <a:cs typeface="Aharoni" pitchFamily="2" charset="-79"/>
                        </a:rPr>
                        <a:t>-CW</a:t>
                      </a:r>
                      <a:endParaRPr lang="en-US" sz="1050" dirty="0">
                        <a:latin typeface="Aharoni" pitchFamily="2" charset="-79"/>
                        <a:cs typeface="Aharoni" pitchFamily="2" charset="-79"/>
                      </a:endParaRPr>
                    </a:p>
                  </a:txBody>
                  <a:tcPr marL="0" marR="0" marT="0" marB="0" anchor="ctr"/>
                </a:tc>
              </a:tr>
              <a:tr h="370840">
                <a:tc>
                  <a:txBody>
                    <a:bodyPr/>
                    <a:lstStyle/>
                    <a:p>
                      <a:pPr algn="ctr"/>
                      <a:r>
                        <a:rPr lang="en-US" sz="900" dirty="0" err="1" smtClean="0">
                          <a:latin typeface="Aharoni" pitchFamily="2" charset="-79"/>
                          <a:cs typeface="Aharoni" pitchFamily="2" charset="-79"/>
                        </a:rPr>
                        <a:t>Avg</a:t>
                      </a:r>
                      <a:r>
                        <a:rPr lang="en-US" sz="900" dirty="0" smtClean="0">
                          <a:latin typeface="Aharoni" pitchFamily="2" charset="-79"/>
                          <a:cs typeface="Aharoni" pitchFamily="2" charset="-79"/>
                        </a:rPr>
                        <a:t> global memory store efficiency</a:t>
                      </a:r>
                      <a:endParaRPr lang="en-US" sz="900" dirty="0">
                        <a:latin typeface="Aharoni" pitchFamily="2" charset="-79"/>
                        <a:cs typeface="Aharoni" pitchFamily="2" charset="-79"/>
                      </a:endParaRPr>
                    </a:p>
                  </a:txBody>
                  <a:tcPr marL="0" marR="0" marT="0" marB="0" anchor="ctr"/>
                </a:tc>
                <a:tc>
                  <a:txBody>
                    <a:bodyPr/>
                    <a:lstStyle/>
                    <a:p>
                      <a:pPr algn="ctr"/>
                      <a:r>
                        <a:rPr lang="en-US" sz="1600" kern="1200" baseline="0" dirty="0" smtClean="0">
                          <a:solidFill>
                            <a:schemeClr val="dk1"/>
                          </a:solidFill>
                          <a:latin typeface="Aharoni" pitchFamily="2" charset="-79"/>
                          <a:ea typeface="+mn-ea"/>
                          <a:cs typeface="Aharoni" pitchFamily="2" charset="-79"/>
                        </a:rPr>
                        <a:t>1.93%</a:t>
                      </a:r>
                      <a:endParaRPr lang="en-US" sz="1000" dirty="0">
                        <a:latin typeface="Aharoni" pitchFamily="2" charset="-79"/>
                        <a:cs typeface="Aharoni" pitchFamily="2" charset="-79"/>
                      </a:endParaRPr>
                    </a:p>
                  </a:txBody>
                  <a:tcPr marL="0" marR="0" marT="0" marB="0" anchor="ctr"/>
                </a:tc>
                <a:tc>
                  <a:txBody>
                    <a:bodyPr/>
                    <a:lstStyle/>
                    <a:p>
                      <a:pPr algn="ctr"/>
                      <a:r>
                        <a:rPr lang="en-US" sz="1600" kern="1200" baseline="0" dirty="0" smtClean="0">
                          <a:solidFill>
                            <a:schemeClr val="dk1"/>
                          </a:solidFill>
                          <a:latin typeface="Aharoni" pitchFamily="2" charset="-79"/>
                          <a:ea typeface="+mn-ea"/>
                          <a:cs typeface="Aharoni" pitchFamily="2" charset="-79"/>
                        </a:rPr>
                        <a:t>27.64%</a:t>
                      </a:r>
                      <a:endParaRPr lang="en-US" sz="1000" dirty="0">
                        <a:latin typeface="Aharoni" pitchFamily="2" charset="-79"/>
                        <a:cs typeface="Aharoni" pitchFamily="2" charset="-79"/>
                      </a:endParaRPr>
                    </a:p>
                  </a:txBody>
                  <a:tcPr marL="0" marR="0" marT="0" marB="0" anchor="ctr"/>
                </a:tc>
                <a:tc>
                  <a:txBody>
                    <a:bodyPr/>
                    <a:lstStyle/>
                    <a:p>
                      <a:pPr algn="ctr"/>
                      <a:r>
                        <a:rPr lang="en-US" sz="1600" kern="1200" baseline="0" dirty="0" smtClean="0">
                          <a:solidFill>
                            <a:schemeClr val="dk1"/>
                          </a:solidFill>
                          <a:latin typeface="Aharoni" pitchFamily="2" charset="-79"/>
                          <a:ea typeface="+mn-ea"/>
                          <a:cs typeface="Aharoni" pitchFamily="2" charset="-79"/>
                        </a:rPr>
                        <a:t>25.06%</a:t>
                      </a:r>
                      <a:endParaRPr lang="en-US" sz="1000" dirty="0">
                        <a:latin typeface="Aharoni" pitchFamily="2" charset="-79"/>
                        <a:cs typeface="Aharoni" pitchFamily="2" charset="-79"/>
                      </a:endParaRPr>
                    </a:p>
                  </a:txBody>
                  <a:tcPr marL="0" marR="0" marT="0" marB="0" anchor="ct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err="1" smtClean="0">
                          <a:latin typeface="Aharoni" pitchFamily="2" charset="-79"/>
                          <a:cs typeface="Aharoni" pitchFamily="2" charset="-79"/>
                        </a:rPr>
                        <a:t>Avg</a:t>
                      </a:r>
                      <a:r>
                        <a:rPr lang="en-US" sz="900" dirty="0" smtClean="0">
                          <a:latin typeface="Aharoni" pitchFamily="2" charset="-79"/>
                          <a:cs typeface="Aharoni" pitchFamily="2" charset="-79"/>
                        </a:rPr>
                        <a:t> global memory load efficiency</a:t>
                      </a:r>
                    </a:p>
                  </a:txBody>
                  <a:tcPr marL="0" marR="0" marT="0" marB="0" anchor="ctr"/>
                </a:tc>
                <a:tc>
                  <a:txBody>
                    <a:bodyPr/>
                    <a:lstStyle/>
                    <a:p>
                      <a:pPr algn="ctr"/>
                      <a:r>
                        <a:rPr lang="en-US" sz="1600" kern="1200" baseline="0" dirty="0" smtClean="0">
                          <a:solidFill>
                            <a:schemeClr val="dk1"/>
                          </a:solidFill>
                          <a:latin typeface="Aharoni" pitchFamily="2" charset="-79"/>
                          <a:ea typeface="+mn-ea"/>
                          <a:cs typeface="Aharoni" pitchFamily="2" charset="-79"/>
                        </a:rPr>
                        <a:t>28.18%</a:t>
                      </a:r>
                      <a:endParaRPr lang="en-US" sz="1000" dirty="0">
                        <a:latin typeface="Aharoni" pitchFamily="2" charset="-79"/>
                        <a:cs typeface="Aharoni" pitchFamily="2" charset="-79"/>
                      </a:endParaRPr>
                    </a:p>
                  </a:txBody>
                  <a:tcPr marL="0" marR="0" marT="0" marB="0" anchor="ctr"/>
                </a:tc>
                <a:tc>
                  <a:txBody>
                    <a:bodyPr/>
                    <a:lstStyle/>
                    <a:p>
                      <a:pPr algn="ctr"/>
                      <a:r>
                        <a:rPr lang="en-US" sz="1600" kern="1200" baseline="0" dirty="0" smtClean="0">
                          <a:solidFill>
                            <a:schemeClr val="dk1"/>
                          </a:solidFill>
                          <a:latin typeface="Aharoni" pitchFamily="2" charset="-79"/>
                          <a:ea typeface="+mn-ea"/>
                          <a:cs typeface="Aharoni" pitchFamily="2" charset="-79"/>
                        </a:rPr>
                        <a:t>80.15%</a:t>
                      </a:r>
                      <a:endParaRPr lang="en-US" sz="1000" dirty="0">
                        <a:latin typeface="Aharoni" pitchFamily="2" charset="-79"/>
                        <a:cs typeface="Aharoni" pitchFamily="2" charset="-79"/>
                      </a:endParaRPr>
                    </a:p>
                  </a:txBody>
                  <a:tcPr marL="0" marR="0" marT="0" marB="0" anchor="ctr"/>
                </a:tc>
                <a:tc>
                  <a:txBody>
                    <a:bodyPr/>
                    <a:lstStyle/>
                    <a:p>
                      <a:pPr algn="ctr"/>
                      <a:r>
                        <a:rPr lang="en-US" sz="1600" kern="1200" baseline="0" dirty="0" smtClean="0">
                          <a:solidFill>
                            <a:schemeClr val="dk1"/>
                          </a:solidFill>
                          <a:latin typeface="Aharoni" pitchFamily="2" charset="-79"/>
                          <a:ea typeface="+mn-ea"/>
                          <a:cs typeface="Aharoni" pitchFamily="2" charset="-79"/>
                        </a:rPr>
                        <a:t>77.59%</a:t>
                      </a:r>
                      <a:endParaRPr lang="en-US" sz="1000" dirty="0">
                        <a:latin typeface="Aharoni" pitchFamily="2" charset="-79"/>
                        <a:cs typeface="Aharoni" pitchFamily="2" charset="-79"/>
                      </a:endParaRPr>
                    </a:p>
                  </a:txBody>
                  <a:tcPr marL="0" marR="0" marT="0" marB="0" anchor="ctr"/>
                </a:tc>
              </a:tr>
              <a:tr h="370840">
                <a:tc>
                  <a:txBody>
                    <a:bodyPr/>
                    <a:lstStyle/>
                    <a:p>
                      <a:pPr algn="ctr"/>
                      <a:r>
                        <a:rPr lang="en-US" sz="900" dirty="0" err="1" smtClean="0">
                          <a:latin typeface="Aharoni" pitchFamily="2" charset="-79"/>
                          <a:cs typeface="Aharoni" pitchFamily="2" charset="-79"/>
                        </a:rPr>
                        <a:t>Avg</a:t>
                      </a:r>
                      <a:r>
                        <a:rPr lang="en-US" sz="900" dirty="0" smtClean="0">
                          <a:latin typeface="Aharoni" pitchFamily="2" charset="-79"/>
                          <a:cs typeface="Aharoni" pitchFamily="2" charset="-79"/>
                        </a:rPr>
                        <a:t> warp execution efficiency</a:t>
                      </a:r>
                      <a:endParaRPr lang="en-US" sz="900" dirty="0">
                        <a:latin typeface="Aharoni" pitchFamily="2" charset="-79"/>
                        <a:cs typeface="Aharoni" pitchFamily="2" charset="-79"/>
                      </a:endParaRPr>
                    </a:p>
                  </a:txBody>
                  <a:tcPr marL="0" marR="0" marT="0" marB="0" anchor="ctr"/>
                </a:tc>
                <a:tc>
                  <a:txBody>
                    <a:bodyPr/>
                    <a:lstStyle/>
                    <a:p>
                      <a:pPr algn="ctr"/>
                      <a:r>
                        <a:rPr lang="en-US" sz="1600" kern="1200" baseline="0" dirty="0" smtClean="0">
                          <a:solidFill>
                            <a:schemeClr val="dk1"/>
                          </a:solidFill>
                          <a:latin typeface="Aharoni" pitchFamily="2" charset="-79"/>
                          <a:ea typeface="+mn-ea"/>
                          <a:cs typeface="Aharoni" pitchFamily="2" charset="-79"/>
                        </a:rPr>
                        <a:t>34.48%</a:t>
                      </a:r>
                      <a:endParaRPr lang="en-US" sz="1000" dirty="0">
                        <a:latin typeface="Aharoni" pitchFamily="2" charset="-79"/>
                        <a:cs typeface="Aharoni" pitchFamily="2" charset="-79"/>
                      </a:endParaRPr>
                    </a:p>
                  </a:txBody>
                  <a:tcPr marL="0" marR="0" marT="0" marB="0" anchor="ctr"/>
                </a:tc>
                <a:tc>
                  <a:txBody>
                    <a:bodyPr/>
                    <a:lstStyle/>
                    <a:p>
                      <a:pPr algn="ctr"/>
                      <a:r>
                        <a:rPr lang="en-US" sz="1600" kern="1200" baseline="0" dirty="0" smtClean="0">
                          <a:solidFill>
                            <a:schemeClr val="dk1"/>
                          </a:solidFill>
                          <a:latin typeface="Aharoni" pitchFamily="2" charset="-79"/>
                          <a:ea typeface="+mn-ea"/>
                          <a:cs typeface="Aharoni" pitchFamily="2" charset="-79"/>
                        </a:rPr>
                        <a:t>88.90%</a:t>
                      </a:r>
                      <a:endParaRPr lang="en-US" sz="1000" dirty="0">
                        <a:latin typeface="Aharoni" pitchFamily="2" charset="-79"/>
                        <a:cs typeface="Aharoni" pitchFamily="2" charset="-79"/>
                      </a:endParaRPr>
                    </a:p>
                  </a:txBody>
                  <a:tcPr marL="0" marR="0" marT="0" marB="0" anchor="ctr"/>
                </a:tc>
                <a:tc>
                  <a:txBody>
                    <a:bodyPr/>
                    <a:lstStyle/>
                    <a:p>
                      <a:pPr algn="ctr"/>
                      <a:r>
                        <a:rPr lang="en-US" sz="1600" kern="1200" baseline="0" dirty="0" smtClean="0">
                          <a:solidFill>
                            <a:schemeClr val="dk1"/>
                          </a:solidFill>
                          <a:latin typeface="Aharoni" pitchFamily="2" charset="-79"/>
                          <a:ea typeface="+mn-ea"/>
                          <a:cs typeface="Aharoni" pitchFamily="2" charset="-79"/>
                        </a:rPr>
                        <a:t>91.57%</a:t>
                      </a:r>
                      <a:endParaRPr lang="en-US" sz="1000" dirty="0">
                        <a:latin typeface="Aharoni" pitchFamily="2" charset="-79"/>
                        <a:cs typeface="Aharoni" pitchFamily="2" charset="-79"/>
                      </a:endParaRPr>
                    </a:p>
                  </a:txBody>
                  <a:tcPr marL="0" marR="0" marT="0" marB="0" anchor="ctr"/>
                </a:tc>
              </a:tr>
            </a:tbl>
          </a:graphicData>
        </a:graphic>
      </p:graphicFrame>
      <p:pic>
        <p:nvPicPr>
          <p:cNvPr id="11" name="Picture 2" descr="C:\Users\Farzad\Dropbox\CuSha_slides\SoCalPLS_slides\CuSha-logo.png"/>
          <p:cNvPicPr>
            <a:picLocks noChangeAspect="1" noChangeArrowheads="1"/>
          </p:cNvPicPr>
          <p:nvPr/>
        </p:nvPicPr>
        <p:blipFill>
          <a:blip r:embed="rId4"/>
          <a:srcRect/>
          <a:stretch>
            <a:fillRect/>
          </a:stretch>
        </p:blipFill>
        <p:spPr bwMode="auto">
          <a:xfrm>
            <a:off x="7696200" y="228600"/>
            <a:ext cx="1104900" cy="270198"/>
          </a:xfrm>
          <a:prstGeom prst="rect">
            <a:avLst/>
          </a:prstGeom>
          <a:noFill/>
        </p:spPr>
      </p:pic>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04800" y="609600"/>
            <a:ext cx="8534400" cy="1588"/>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571500"/>
            <a:ext cx="8534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04800" y="114300"/>
            <a:ext cx="8496300" cy="400110"/>
          </a:xfrm>
          <a:prstGeom prst="rect">
            <a:avLst/>
          </a:prstGeom>
          <a:noFill/>
        </p:spPr>
        <p:txBody>
          <a:bodyPr wrap="square" rtlCol="0">
            <a:spAutoFit/>
          </a:bodyPr>
          <a:lstStyle/>
          <a:p>
            <a:r>
              <a:rPr lang="en-US" sz="2000" dirty="0" smtClean="0">
                <a:latin typeface="Aharoni" pitchFamily="2" charset="-79"/>
                <a:cs typeface="Aharoni" pitchFamily="2" charset="-79"/>
              </a:rPr>
              <a:t>Memory occupied by different graph representations</a:t>
            </a:r>
            <a:endParaRPr lang="en-US" sz="2000" dirty="0">
              <a:latin typeface="Aharoni" pitchFamily="2" charset="-79"/>
              <a:cs typeface="Aharoni" pitchFamily="2" charset="-79"/>
            </a:endParaRPr>
          </a:p>
        </p:txBody>
      </p:sp>
      <p:sp>
        <p:nvSpPr>
          <p:cNvPr id="9" name="TextBox 8"/>
          <p:cNvSpPr txBox="1"/>
          <p:nvPr/>
        </p:nvSpPr>
        <p:spPr>
          <a:xfrm>
            <a:off x="952500" y="1066800"/>
            <a:ext cx="369332" cy="2179983"/>
          </a:xfrm>
          <a:prstGeom prst="rect">
            <a:avLst/>
          </a:prstGeom>
          <a:noFill/>
        </p:spPr>
        <p:txBody>
          <a:bodyPr vert="vert270" wrap="square" rtlCol="0">
            <a:spAutoFit/>
          </a:bodyPr>
          <a:lstStyle/>
          <a:p>
            <a:pPr algn="ctr"/>
            <a:r>
              <a:rPr lang="en-US" sz="1200" dirty="0" smtClean="0">
                <a:latin typeface="Aharoni" pitchFamily="2" charset="-79"/>
                <a:cs typeface="Aharoni" pitchFamily="2" charset="-79"/>
              </a:rPr>
              <a:t>Normalized Occupied Space</a:t>
            </a:r>
            <a:endParaRPr lang="en-US" sz="1200" dirty="0">
              <a:latin typeface="Aharoni" pitchFamily="2" charset="-79"/>
              <a:cs typeface="Aharoni" pitchFamily="2" charset="-79"/>
            </a:endParaRPr>
          </a:p>
        </p:txBody>
      </p:sp>
      <p:sp>
        <p:nvSpPr>
          <p:cNvPr id="10" name="TextBox 9"/>
          <p:cNvSpPr txBox="1"/>
          <p:nvPr/>
        </p:nvSpPr>
        <p:spPr>
          <a:xfrm>
            <a:off x="304800" y="4419600"/>
            <a:ext cx="7886700" cy="1631216"/>
          </a:xfrm>
          <a:prstGeom prst="rect">
            <a:avLst/>
          </a:prstGeom>
          <a:noFill/>
        </p:spPr>
        <p:txBody>
          <a:bodyPr wrap="square" rtlCol="0">
            <a:spAutoFit/>
          </a:bodyPr>
          <a:lstStyle/>
          <a:p>
            <a:pPr>
              <a:buFontTx/>
              <a:buChar char="-"/>
            </a:pPr>
            <a:r>
              <a:rPr lang="en-US" sz="1100" dirty="0" smtClean="0">
                <a:latin typeface="Aharoni" pitchFamily="2" charset="-79"/>
                <a:cs typeface="Aharoni" pitchFamily="2" charset="-79"/>
              </a:rPr>
              <a:t> Consumed spaces are average over all benchmarks and normalized WRT the CSR average for each benchmark.</a:t>
            </a:r>
          </a:p>
          <a:p>
            <a:pPr>
              <a:buFontTx/>
              <a:buChar char="-"/>
            </a:pPr>
            <a:endParaRPr lang="en-US" sz="1100" dirty="0" smtClean="0">
              <a:latin typeface="Aharoni" pitchFamily="2" charset="-79"/>
              <a:cs typeface="Aharoni" pitchFamily="2" charset="-79"/>
            </a:endParaRPr>
          </a:p>
          <a:p>
            <a:pPr>
              <a:buFontTx/>
              <a:buChar char="-"/>
            </a:pPr>
            <a:endParaRPr lang="en-US" sz="1100" dirty="0" smtClean="0">
              <a:latin typeface="Aharoni" pitchFamily="2" charset="-79"/>
              <a:cs typeface="Aharoni" pitchFamily="2" charset="-79"/>
            </a:endParaRPr>
          </a:p>
          <a:p>
            <a:pPr>
              <a:buFontTx/>
              <a:buChar char="-"/>
            </a:pPr>
            <a:r>
              <a:rPr lang="en-US" sz="1100" dirty="0" smtClean="0">
                <a:latin typeface="Aharoni" pitchFamily="2" charset="-79"/>
                <a:cs typeface="Aharoni" pitchFamily="2" charset="-79"/>
              </a:rPr>
              <a:t> Space overhead of </a:t>
            </a:r>
            <a:r>
              <a:rPr lang="en-US" sz="1100" dirty="0" smtClean="0">
                <a:solidFill>
                  <a:schemeClr val="accent1">
                    <a:lumMod val="50000"/>
                  </a:schemeClr>
                </a:solidFill>
                <a:latin typeface="Aharoni" pitchFamily="2" charset="-79"/>
                <a:cs typeface="Aharoni" pitchFamily="2" charset="-79"/>
              </a:rPr>
              <a:t>G-Shards </a:t>
            </a:r>
            <a:r>
              <a:rPr lang="en-US" sz="1100" dirty="0" smtClean="0">
                <a:latin typeface="Aharoni" pitchFamily="2" charset="-79"/>
                <a:cs typeface="Aharoni" pitchFamily="2" charset="-79"/>
              </a:rPr>
              <a:t>over </a:t>
            </a:r>
            <a:r>
              <a:rPr lang="en-US" sz="1100" dirty="0" smtClean="0">
                <a:solidFill>
                  <a:srgbClr val="C00000"/>
                </a:solidFill>
                <a:latin typeface="Aharoni" pitchFamily="2" charset="-79"/>
                <a:cs typeface="Aharoni" pitchFamily="2" charset="-79"/>
              </a:rPr>
              <a:t>CSR</a:t>
            </a:r>
            <a:r>
              <a:rPr lang="en-US" sz="1100" dirty="0" smtClean="0">
                <a:latin typeface="Aharoni" pitchFamily="2" charset="-79"/>
                <a:cs typeface="Aharoni" pitchFamily="2" charset="-79"/>
              </a:rPr>
              <a:t> is roughly:</a:t>
            </a:r>
          </a:p>
          <a:p>
            <a:pPr algn="ctr"/>
            <a:r>
              <a:rPr lang="en-US" sz="1050" dirty="0" smtClean="0">
                <a:solidFill>
                  <a:schemeClr val="accent6">
                    <a:lumMod val="50000"/>
                  </a:schemeClr>
                </a:solidFill>
                <a:latin typeface="Arial Black" pitchFamily="34" charset="0"/>
              </a:rPr>
              <a:t>(|E|-|V|) x </a:t>
            </a:r>
            <a:r>
              <a:rPr lang="en-US" sz="1050" dirty="0" err="1" smtClean="0">
                <a:solidFill>
                  <a:schemeClr val="accent6">
                    <a:lumMod val="50000"/>
                  </a:schemeClr>
                </a:solidFill>
                <a:latin typeface="Arial Black" pitchFamily="34" charset="0"/>
              </a:rPr>
              <a:t>size_of</a:t>
            </a:r>
            <a:r>
              <a:rPr lang="en-US" sz="1050" dirty="0" smtClean="0">
                <a:solidFill>
                  <a:schemeClr val="accent6">
                    <a:lumMod val="50000"/>
                  </a:schemeClr>
                </a:solidFill>
                <a:latin typeface="Arial Black" pitchFamily="34" charset="0"/>
              </a:rPr>
              <a:t>(Vertex) + |E| x </a:t>
            </a:r>
            <a:r>
              <a:rPr lang="en-US" sz="1050" dirty="0" err="1" smtClean="0">
                <a:solidFill>
                  <a:schemeClr val="accent6">
                    <a:lumMod val="50000"/>
                  </a:schemeClr>
                </a:solidFill>
                <a:latin typeface="Arial Black" pitchFamily="34" charset="0"/>
              </a:rPr>
              <a:t>size_of</a:t>
            </a:r>
            <a:r>
              <a:rPr lang="en-US" sz="1050" dirty="0" smtClean="0">
                <a:solidFill>
                  <a:schemeClr val="accent6">
                    <a:lumMod val="50000"/>
                  </a:schemeClr>
                </a:solidFill>
                <a:latin typeface="Arial Black" pitchFamily="34" charset="0"/>
              </a:rPr>
              <a:t>(index)</a:t>
            </a:r>
            <a:r>
              <a:rPr lang="en-US" sz="1050" dirty="0" smtClean="0">
                <a:latin typeface="Arial Black" pitchFamily="34" charset="0"/>
              </a:rPr>
              <a:t> </a:t>
            </a:r>
            <a:r>
              <a:rPr lang="en-US" sz="1100" dirty="0" smtClean="0">
                <a:latin typeface="Aharoni" pitchFamily="2" charset="-79"/>
                <a:cs typeface="Aharoni" pitchFamily="2" charset="-79"/>
              </a:rPr>
              <a:t>bytes.</a:t>
            </a:r>
          </a:p>
          <a:p>
            <a:pPr algn="ctr"/>
            <a:endParaRPr lang="en-US" sz="1100" dirty="0" smtClean="0">
              <a:latin typeface="Aharoni" pitchFamily="2" charset="-79"/>
              <a:cs typeface="Aharoni" pitchFamily="2" charset="-79"/>
            </a:endParaRPr>
          </a:p>
          <a:p>
            <a:pPr>
              <a:buFontTx/>
              <a:buChar char="-"/>
            </a:pPr>
            <a:r>
              <a:rPr lang="en-US" sz="1100" dirty="0" smtClean="0">
                <a:latin typeface="Aharoni" pitchFamily="2" charset="-79"/>
                <a:cs typeface="Aharoni" pitchFamily="2" charset="-79"/>
              </a:rPr>
              <a:t>Space overhead of </a:t>
            </a:r>
            <a:r>
              <a:rPr lang="en-US" sz="1100" dirty="0" smtClean="0">
                <a:solidFill>
                  <a:schemeClr val="accent3">
                    <a:lumMod val="50000"/>
                  </a:schemeClr>
                </a:solidFill>
                <a:latin typeface="Aharoni" pitchFamily="2" charset="-79"/>
                <a:cs typeface="Aharoni" pitchFamily="2" charset="-79"/>
              </a:rPr>
              <a:t>CW</a:t>
            </a:r>
            <a:r>
              <a:rPr lang="en-US" sz="1100" dirty="0" smtClean="0">
                <a:latin typeface="Aharoni" pitchFamily="2" charset="-79"/>
                <a:cs typeface="Aharoni" pitchFamily="2" charset="-79"/>
              </a:rPr>
              <a:t> over </a:t>
            </a:r>
            <a:r>
              <a:rPr lang="en-US" sz="1100" dirty="0" smtClean="0">
                <a:solidFill>
                  <a:schemeClr val="accent1">
                    <a:lumMod val="50000"/>
                  </a:schemeClr>
                </a:solidFill>
                <a:latin typeface="Aharoni" pitchFamily="2" charset="-79"/>
                <a:cs typeface="Aharoni" pitchFamily="2" charset="-79"/>
              </a:rPr>
              <a:t>G-Shards</a:t>
            </a:r>
            <a:r>
              <a:rPr lang="en-US" sz="1100" dirty="0" smtClean="0">
                <a:latin typeface="Aharoni" pitchFamily="2" charset="-79"/>
                <a:cs typeface="Aharoni" pitchFamily="2" charset="-79"/>
              </a:rPr>
              <a:t> is roughly:</a:t>
            </a:r>
          </a:p>
          <a:p>
            <a:pPr algn="ctr"/>
            <a:r>
              <a:rPr lang="en-US" sz="1100" dirty="0" smtClean="0">
                <a:solidFill>
                  <a:schemeClr val="accent6">
                    <a:lumMod val="50000"/>
                  </a:schemeClr>
                </a:solidFill>
                <a:latin typeface="Arial Black" pitchFamily="34" charset="0"/>
              </a:rPr>
              <a:t>|E| x </a:t>
            </a:r>
            <a:r>
              <a:rPr lang="en-US" sz="1100" dirty="0" err="1" smtClean="0">
                <a:solidFill>
                  <a:schemeClr val="accent6">
                    <a:lumMod val="50000"/>
                  </a:schemeClr>
                </a:solidFill>
                <a:latin typeface="Arial Black" pitchFamily="34" charset="0"/>
              </a:rPr>
              <a:t>size_of</a:t>
            </a:r>
            <a:r>
              <a:rPr lang="en-US" sz="1100" dirty="0" smtClean="0">
                <a:solidFill>
                  <a:schemeClr val="accent6">
                    <a:lumMod val="50000"/>
                  </a:schemeClr>
                </a:solidFill>
                <a:latin typeface="Arial Black" pitchFamily="34" charset="0"/>
              </a:rPr>
              <a:t>(index) </a:t>
            </a:r>
            <a:r>
              <a:rPr lang="en-US" sz="1100" dirty="0" smtClean="0">
                <a:latin typeface="Arial Black" pitchFamily="34" charset="0"/>
              </a:rPr>
              <a:t> </a:t>
            </a:r>
            <a:r>
              <a:rPr lang="en-US" sz="1200" dirty="0" smtClean="0">
                <a:latin typeface="Aharoni" pitchFamily="2" charset="-79"/>
                <a:cs typeface="Aharoni" pitchFamily="2" charset="-79"/>
              </a:rPr>
              <a:t>bytes.</a:t>
            </a:r>
            <a:endParaRPr lang="en-US" sz="1100" dirty="0" smtClean="0">
              <a:latin typeface="Aharoni" pitchFamily="2" charset="-79"/>
              <a:cs typeface="Aharoni" pitchFamily="2" charset="-79"/>
            </a:endParaRPr>
          </a:p>
          <a:p>
            <a:pPr>
              <a:buFontTx/>
              <a:buChar char="-"/>
            </a:pPr>
            <a:endParaRPr lang="en-US" sz="1100" dirty="0" smtClean="0">
              <a:latin typeface="Aharoni" pitchFamily="2" charset="-79"/>
              <a:cs typeface="Aharoni" pitchFamily="2" charset="-79"/>
            </a:endParaRPr>
          </a:p>
        </p:txBody>
      </p:sp>
      <p:graphicFrame>
        <p:nvGraphicFramePr>
          <p:cNvPr id="11" name="Chart 10"/>
          <p:cNvGraphicFramePr/>
          <p:nvPr/>
        </p:nvGraphicFramePr>
        <p:xfrm>
          <a:off x="1104900" y="723900"/>
          <a:ext cx="6997310" cy="3415930"/>
        </p:xfrm>
        <a:graphic>
          <a:graphicData uri="http://schemas.openxmlformats.org/drawingml/2006/chart">
            <c:chart xmlns:c="http://schemas.openxmlformats.org/drawingml/2006/chart" xmlns:r="http://schemas.openxmlformats.org/officeDocument/2006/relationships" r:id="rId2"/>
          </a:graphicData>
        </a:graphic>
      </p:graphicFrame>
      <p:pic>
        <p:nvPicPr>
          <p:cNvPr id="12" name="Picture 2" descr="C:\Users\Farzad\Dropbox\CuSha_slides\SoCalPLS_slides\CuSha-logo.png"/>
          <p:cNvPicPr>
            <a:picLocks noChangeAspect="1" noChangeArrowheads="1"/>
          </p:cNvPicPr>
          <p:nvPr/>
        </p:nvPicPr>
        <p:blipFill>
          <a:blip r:embed="rId3"/>
          <a:srcRect/>
          <a:stretch>
            <a:fillRect/>
          </a:stretch>
        </p:blipFill>
        <p:spPr bwMode="auto">
          <a:xfrm>
            <a:off x="7696200" y="228600"/>
            <a:ext cx="1104900" cy="270198"/>
          </a:xfrm>
          <a:prstGeom prst="rect">
            <a:avLst/>
          </a:prstGeom>
          <a:noFill/>
        </p:spPr>
      </p:pic>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04800" y="609600"/>
            <a:ext cx="8534400" cy="1588"/>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571500"/>
            <a:ext cx="8534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04800" y="114300"/>
            <a:ext cx="8496300" cy="400110"/>
          </a:xfrm>
          <a:prstGeom prst="rect">
            <a:avLst/>
          </a:prstGeom>
          <a:noFill/>
        </p:spPr>
        <p:txBody>
          <a:bodyPr wrap="square" rtlCol="0">
            <a:spAutoFit/>
          </a:bodyPr>
          <a:lstStyle/>
          <a:p>
            <a:r>
              <a:rPr lang="en-US" sz="2000" dirty="0" smtClean="0">
                <a:latin typeface="Aharoni" pitchFamily="2" charset="-79"/>
                <a:cs typeface="Aharoni" pitchFamily="2" charset="-79"/>
              </a:rPr>
              <a:t>H2D &amp; D2H copy overhead</a:t>
            </a:r>
            <a:endParaRPr lang="en-US" sz="2000" dirty="0">
              <a:latin typeface="Aharoni" pitchFamily="2" charset="-79"/>
              <a:cs typeface="Aharoni" pitchFamily="2" charset="-79"/>
            </a:endParaRPr>
          </a:p>
        </p:txBody>
      </p:sp>
      <p:sp>
        <p:nvSpPr>
          <p:cNvPr id="9" name="TextBox 8"/>
          <p:cNvSpPr txBox="1"/>
          <p:nvPr/>
        </p:nvSpPr>
        <p:spPr>
          <a:xfrm>
            <a:off x="495300" y="838200"/>
            <a:ext cx="323165" cy="1752600"/>
          </a:xfrm>
          <a:prstGeom prst="rect">
            <a:avLst/>
          </a:prstGeom>
          <a:noFill/>
        </p:spPr>
        <p:txBody>
          <a:bodyPr vert="vert270" wrap="square" rtlCol="0">
            <a:spAutoFit/>
          </a:bodyPr>
          <a:lstStyle/>
          <a:p>
            <a:r>
              <a:rPr lang="en-US" sz="900" dirty="0" smtClean="0">
                <a:latin typeface="Aharoni" pitchFamily="2" charset="-79"/>
                <a:cs typeface="Aharoni" pitchFamily="2" charset="-79"/>
              </a:rPr>
              <a:t>Normalized Processing Time</a:t>
            </a:r>
            <a:endParaRPr lang="en-US" sz="900" dirty="0">
              <a:latin typeface="Aharoni" pitchFamily="2" charset="-79"/>
              <a:cs typeface="Aharoni" pitchFamily="2" charset="-79"/>
            </a:endParaRPr>
          </a:p>
        </p:txBody>
      </p:sp>
      <p:graphicFrame>
        <p:nvGraphicFramePr>
          <p:cNvPr id="10" name="Chart 9"/>
          <p:cNvGraphicFramePr/>
          <p:nvPr/>
        </p:nvGraphicFramePr>
        <p:xfrm>
          <a:off x="685800" y="609600"/>
          <a:ext cx="7656945" cy="2933700"/>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p:cNvSpPr txBox="1"/>
          <p:nvPr/>
        </p:nvSpPr>
        <p:spPr>
          <a:xfrm>
            <a:off x="228600" y="3581400"/>
            <a:ext cx="8686800" cy="2446824"/>
          </a:xfrm>
          <a:prstGeom prst="rect">
            <a:avLst/>
          </a:prstGeom>
          <a:noFill/>
        </p:spPr>
        <p:txBody>
          <a:bodyPr wrap="square" rtlCol="0">
            <a:spAutoFit/>
          </a:bodyPr>
          <a:lstStyle/>
          <a:p>
            <a:pPr>
              <a:buFontTx/>
              <a:buChar char="-"/>
            </a:pPr>
            <a:r>
              <a:rPr lang="en-US" sz="1100" dirty="0" smtClean="0">
                <a:latin typeface="Aharoni" pitchFamily="2" charset="-79"/>
                <a:cs typeface="Aharoni" pitchFamily="2" charset="-79"/>
              </a:rPr>
              <a:t> Measured times are done on </a:t>
            </a:r>
            <a:r>
              <a:rPr lang="en-US" sz="1100" i="1" dirty="0" err="1" smtClean="0">
                <a:latin typeface="Aharoni" pitchFamily="2" charset="-79"/>
                <a:cs typeface="Aharoni" pitchFamily="2" charset="-79"/>
              </a:rPr>
              <a:t>LiveJournal</a:t>
            </a:r>
            <a:r>
              <a:rPr lang="en-US" sz="1100" dirty="0" smtClean="0">
                <a:latin typeface="Aharoni" pitchFamily="2" charset="-79"/>
                <a:cs typeface="Aharoni" pitchFamily="2" charset="-79"/>
              </a:rPr>
              <a:t> graph.</a:t>
            </a:r>
          </a:p>
          <a:p>
            <a:pPr>
              <a:buFontTx/>
              <a:buChar char="-"/>
            </a:pPr>
            <a:r>
              <a:rPr lang="en-US" sz="1100" dirty="0" smtClean="0">
                <a:latin typeface="Aharoni" pitchFamily="2" charset="-79"/>
                <a:cs typeface="Aharoni" pitchFamily="2" charset="-79"/>
              </a:rPr>
              <a:t> VWC-CSR has the configuration that results in its </a:t>
            </a:r>
            <a:r>
              <a:rPr lang="en-US" sz="1100" dirty="0" smtClean="0">
                <a:solidFill>
                  <a:schemeClr val="accent6">
                    <a:lumMod val="50000"/>
                  </a:schemeClr>
                </a:solidFill>
                <a:latin typeface="Aharoni" pitchFamily="2" charset="-79"/>
                <a:cs typeface="Aharoni" pitchFamily="2" charset="-79"/>
              </a:rPr>
              <a:t>best performance</a:t>
            </a:r>
            <a:r>
              <a:rPr lang="en-US" sz="1100" dirty="0" smtClean="0">
                <a:latin typeface="Aharoni" pitchFamily="2" charset="-79"/>
                <a:cs typeface="Aharoni" pitchFamily="2" charset="-79"/>
              </a:rPr>
              <a:t>.</a:t>
            </a:r>
          </a:p>
          <a:p>
            <a:pPr>
              <a:buFontTx/>
              <a:buChar char="-"/>
            </a:pPr>
            <a:endParaRPr lang="en-US" sz="1100" dirty="0" smtClean="0">
              <a:latin typeface="Aharoni" pitchFamily="2" charset="-79"/>
              <a:cs typeface="Aharoni" pitchFamily="2" charset="-79"/>
            </a:endParaRPr>
          </a:p>
          <a:p>
            <a:pPr>
              <a:buFontTx/>
              <a:buChar char="-"/>
            </a:pPr>
            <a:endParaRPr lang="en-US" sz="1100" dirty="0" smtClean="0">
              <a:latin typeface="Aharoni" pitchFamily="2" charset="-79"/>
              <a:cs typeface="Aharoni" pitchFamily="2" charset="-79"/>
            </a:endParaRPr>
          </a:p>
          <a:p>
            <a:r>
              <a:rPr lang="en-US" sz="1400" dirty="0" smtClean="0">
                <a:latin typeface="Aharoni" pitchFamily="2" charset="-79"/>
                <a:cs typeface="Aharoni" pitchFamily="2" charset="-79"/>
              </a:rPr>
              <a:t> - </a:t>
            </a:r>
            <a:r>
              <a:rPr lang="en-US" sz="1400" dirty="0" err="1" smtClean="0">
                <a:solidFill>
                  <a:schemeClr val="accent4">
                    <a:lumMod val="50000"/>
                  </a:schemeClr>
                </a:solidFill>
                <a:latin typeface="Aharoni" pitchFamily="2" charset="-79"/>
                <a:cs typeface="Aharoni" pitchFamily="2" charset="-79"/>
              </a:rPr>
              <a:t>CuSha</a:t>
            </a:r>
            <a:r>
              <a:rPr lang="en-US" sz="1400" dirty="0" smtClean="0">
                <a:latin typeface="Aharoni" pitchFamily="2" charset="-79"/>
                <a:cs typeface="Aharoni" pitchFamily="2" charset="-79"/>
              </a:rPr>
              <a:t> takes more </a:t>
            </a:r>
            <a:r>
              <a:rPr lang="en-US" sz="1400" dirty="0" smtClean="0">
                <a:solidFill>
                  <a:schemeClr val="accent5">
                    <a:lumMod val="50000"/>
                  </a:schemeClr>
                </a:solidFill>
                <a:latin typeface="Aharoni" pitchFamily="2" charset="-79"/>
                <a:cs typeface="Aharoni" pitchFamily="2" charset="-79"/>
              </a:rPr>
              <a:t>H2D</a:t>
            </a:r>
            <a:r>
              <a:rPr lang="en-US" sz="1400" dirty="0" smtClean="0">
                <a:latin typeface="Aharoni" pitchFamily="2" charset="-79"/>
                <a:cs typeface="Aharoni" pitchFamily="2" charset="-79"/>
              </a:rPr>
              <a:t> copy time compared to </a:t>
            </a:r>
            <a:r>
              <a:rPr lang="en-US" sz="1400" dirty="0" smtClean="0">
                <a:solidFill>
                  <a:srgbClr val="C00000"/>
                </a:solidFill>
                <a:latin typeface="Aharoni" pitchFamily="2" charset="-79"/>
                <a:cs typeface="Aharoni" pitchFamily="2" charset="-79"/>
              </a:rPr>
              <a:t>VWC-CSR</a:t>
            </a:r>
            <a:r>
              <a:rPr lang="en-US" sz="1400" dirty="0" smtClean="0">
                <a:latin typeface="Aharoni" pitchFamily="2" charset="-79"/>
                <a:cs typeface="Aharoni" pitchFamily="2" charset="-79"/>
              </a:rPr>
              <a:t> mainly because of the space overheads involved in using </a:t>
            </a:r>
            <a:r>
              <a:rPr lang="en-US" sz="1400" dirty="0" smtClean="0">
                <a:solidFill>
                  <a:schemeClr val="accent1">
                    <a:lumMod val="50000"/>
                  </a:schemeClr>
                </a:solidFill>
                <a:latin typeface="Aharoni" pitchFamily="2" charset="-79"/>
                <a:cs typeface="Aharoni" pitchFamily="2" charset="-79"/>
              </a:rPr>
              <a:t>G-Shards </a:t>
            </a:r>
            <a:r>
              <a:rPr lang="en-US" sz="1400" dirty="0" smtClean="0">
                <a:latin typeface="Aharoni" pitchFamily="2" charset="-79"/>
                <a:cs typeface="Aharoni" pitchFamily="2" charset="-79"/>
              </a:rPr>
              <a:t>and </a:t>
            </a:r>
            <a:r>
              <a:rPr lang="en-US" sz="1400" dirty="0" smtClean="0">
                <a:solidFill>
                  <a:schemeClr val="accent3">
                    <a:lumMod val="50000"/>
                  </a:schemeClr>
                </a:solidFill>
                <a:latin typeface="Aharoni" pitchFamily="2" charset="-79"/>
                <a:cs typeface="Aharoni" pitchFamily="2" charset="-79"/>
              </a:rPr>
              <a:t>CW</a:t>
            </a:r>
            <a:r>
              <a:rPr lang="en-US" sz="1400" dirty="0" smtClean="0">
                <a:latin typeface="Aharoni" pitchFamily="2" charset="-79"/>
                <a:cs typeface="Aharoni" pitchFamily="2" charset="-79"/>
              </a:rPr>
              <a:t>. However, </a:t>
            </a:r>
            <a:r>
              <a:rPr lang="en-US" sz="1400" dirty="0" smtClean="0">
                <a:solidFill>
                  <a:srgbClr val="00B050"/>
                </a:solidFill>
                <a:latin typeface="Aharoni" pitchFamily="2" charset="-79"/>
                <a:cs typeface="Aharoni" pitchFamily="2" charset="-79"/>
              </a:rPr>
              <a:t>computation friendly </a:t>
            </a:r>
            <a:r>
              <a:rPr lang="en-US" sz="1400" dirty="0" smtClean="0">
                <a:latin typeface="Aharoni" pitchFamily="2" charset="-79"/>
                <a:cs typeface="Aharoni" pitchFamily="2" charset="-79"/>
              </a:rPr>
              <a:t>representations of </a:t>
            </a:r>
            <a:r>
              <a:rPr lang="en-US" sz="1400" dirty="0" smtClean="0">
                <a:solidFill>
                  <a:schemeClr val="accent1">
                    <a:lumMod val="50000"/>
                  </a:schemeClr>
                </a:solidFill>
                <a:latin typeface="Aharoni" pitchFamily="2" charset="-79"/>
                <a:cs typeface="Aharoni" pitchFamily="2" charset="-79"/>
              </a:rPr>
              <a:t>G-Shards</a:t>
            </a:r>
            <a:r>
              <a:rPr lang="en-US" sz="1400" dirty="0" smtClean="0">
                <a:latin typeface="Aharoni" pitchFamily="2" charset="-79"/>
                <a:cs typeface="Aharoni" pitchFamily="2" charset="-79"/>
              </a:rPr>
              <a:t> and </a:t>
            </a:r>
            <a:r>
              <a:rPr lang="en-US" sz="1400" dirty="0" smtClean="0">
                <a:solidFill>
                  <a:schemeClr val="accent3">
                    <a:lumMod val="50000"/>
                  </a:schemeClr>
                </a:solidFill>
                <a:latin typeface="Aharoni" pitchFamily="2" charset="-79"/>
                <a:cs typeface="Aharoni" pitchFamily="2" charset="-79"/>
              </a:rPr>
              <a:t>CW</a:t>
            </a:r>
            <a:r>
              <a:rPr lang="en-US" sz="1400" dirty="0" smtClean="0">
                <a:latin typeface="Aharoni" pitchFamily="2" charset="-79"/>
                <a:cs typeface="Aharoni" pitchFamily="2" charset="-79"/>
              </a:rPr>
              <a:t> allow </a:t>
            </a:r>
            <a:r>
              <a:rPr lang="en-US" sz="1400" dirty="0" smtClean="0">
                <a:solidFill>
                  <a:srgbClr val="0070C0"/>
                </a:solidFill>
                <a:latin typeface="Aharoni" pitchFamily="2" charset="-79"/>
                <a:cs typeface="Aharoni" pitchFamily="2" charset="-79"/>
              </a:rPr>
              <a:t>faster processing</a:t>
            </a:r>
            <a:r>
              <a:rPr lang="en-US" sz="1400" dirty="0" smtClean="0">
                <a:latin typeface="Aharoni" pitchFamily="2" charset="-79"/>
                <a:cs typeface="Aharoni" pitchFamily="2" charset="-79"/>
              </a:rPr>
              <a:t>, which in turn significantly improves the overall performance.</a:t>
            </a:r>
          </a:p>
          <a:p>
            <a:endParaRPr lang="en-US" sz="1400" dirty="0" smtClean="0">
              <a:latin typeface="Aharoni" pitchFamily="2" charset="-79"/>
              <a:cs typeface="Aharoni" pitchFamily="2" charset="-79"/>
            </a:endParaRPr>
          </a:p>
          <a:p>
            <a:pPr>
              <a:buFontTx/>
              <a:buChar char="-"/>
            </a:pPr>
            <a:r>
              <a:rPr lang="en-US" sz="1400" dirty="0" smtClean="0">
                <a:latin typeface="Aharoni" pitchFamily="2" charset="-79"/>
                <a:cs typeface="Aharoni" pitchFamily="2" charset="-79"/>
              </a:rPr>
              <a:t> </a:t>
            </a:r>
            <a:r>
              <a:rPr lang="en-US" sz="1400" dirty="0" smtClean="0">
                <a:solidFill>
                  <a:srgbClr val="00B0F0"/>
                </a:solidFill>
                <a:latin typeface="Aharoni" pitchFamily="2" charset="-79"/>
                <a:cs typeface="Aharoni" pitchFamily="2" charset="-79"/>
              </a:rPr>
              <a:t>D2H copy </a:t>
            </a:r>
            <a:r>
              <a:rPr lang="en-US" sz="1400" dirty="0" smtClean="0">
                <a:latin typeface="Aharoni" pitchFamily="2" charset="-79"/>
                <a:cs typeface="Aharoni" pitchFamily="2" charset="-79"/>
              </a:rPr>
              <a:t>only involves the final vertex values and hence, is </a:t>
            </a:r>
            <a:r>
              <a:rPr lang="en-US" sz="1400" dirty="0" smtClean="0">
                <a:solidFill>
                  <a:srgbClr val="00B0F0"/>
                </a:solidFill>
                <a:latin typeface="Aharoni" pitchFamily="2" charset="-79"/>
                <a:cs typeface="Aharoni" pitchFamily="2" charset="-79"/>
              </a:rPr>
              <a:t>negligible</a:t>
            </a:r>
            <a:r>
              <a:rPr lang="en-US" sz="1400" dirty="0" smtClean="0">
                <a:latin typeface="Aharoni" pitchFamily="2" charset="-79"/>
                <a:cs typeface="Aharoni" pitchFamily="2" charset="-79"/>
              </a:rPr>
              <a:t>. </a:t>
            </a:r>
          </a:p>
          <a:p>
            <a:pPr>
              <a:buFontTx/>
              <a:buChar char="-"/>
            </a:pPr>
            <a:endParaRPr lang="en-US" sz="1400" dirty="0" smtClean="0">
              <a:latin typeface="Aharoni" pitchFamily="2" charset="-79"/>
              <a:cs typeface="Aharoni" pitchFamily="2" charset="-79"/>
            </a:endParaRPr>
          </a:p>
          <a:p>
            <a:pPr>
              <a:buFontTx/>
              <a:buChar char="-"/>
            </a:pPr>
            <a:r>
              <a:rPr lang="en-US" sz="1400" dirty="0" smtClean="0">
                <a:latin typeface="Aharoni" pitchFamily="2" charset="-79"/>
                <a:cs typeface="Aharoni" pitchFamily="2" charset="-79"/>
              </a:rPr>
              <a:t> </a:t>
            </a:r>
            <a:r>
              <a:rPr lang="en-US" sz="1400" dirty="0" err="1" smtClean="0">
                <a:solidFill>
                  <a:schemeClr val="accent3">
                    <a:lumMod val="50000"/>
                  </a:schemeClr>
                </a:solidFill>
                <a:latin typeface="Aharoni" pitchFamily="2" charset="-79"/>
                <a:cs typeface="Aharoni" pitchFamily="2" charset="-79"/>
              </a:rPr>
              <a:t>CuSha</a:t>
            </a:r>
            <a:r>
              <a:rPr lang="en-US" sz="1400" dirty="0" smtClean="0">
                <a:solidFill>
                  <a:schemeClr val="accent3">
                    <a:lumMod val="50000"/>
                  </a:schemeClr>
                </a:solidFill>
                <a:latin typeface="Aharoni" pitchFamily="2" charset="-79"/>
                <a:cs typeface="Aharoni" pitchFamily="2" charset="-79"/>
              </a:rPr>
              <a:t>-CW</a:t>
            </a:r>
            <a:r>
              <a:rPr lang="en-US" sz="1400" dirty="0" smtClean="0">
                <a:latin typeface="Aharoni" pitchFamily="2" charset="-79"/>
                <a:cs typeface="Aharoni" pitchFamily="2" charset="-79"/>
              </a:rPr>
              <a:t> takes more time to copy compared to </a:t>
            </a:r>
            <a:r>
              <a:rPr lang="en-US" sz="1400" dirty="0" err="1" smtClean="0">
                <a:solidFill>
                  <a:schemeClr val="accent1">
                    <a:lumMod val="50000"/>
                  </a:schemeClr>
                </a:solidFill>
                <a:latin typeface="Aharoni" pitchFamily="2" charset="-79"/>
                <a:cs typeface="Aharoni" pitchFamily="2" charset="-79"/>
              </a:rPr>
              <a:t>CuSha</a:t>
            </a:r>
            <a:r>
              <a:rPr lang="en-US" sz="1400" dirty="0" smtClean="0">
                <a:solidFill>
                  <a:schemeClr val="accent1">
                    <a:lumMod val="50000"/>
                  </a:schemeClr>
                </a:solidFill>
                <a:latin typeface="Aharoni" pitchFamily="2" charset="-79"/>
                <a:cs typeface="Aharoni" pitchFamily="2" charset="-79"/>
              </a:rPr>
              <a:t>-GS</a:t>
            </a:r>
            <a:r>
              <a:rPr lang="en-US" sz="1400" dirty="0" smtClean="0">
                <a:latin typeface="Aharoni" pitchFamily="2" charset="-79"/>
                <a:cs typeface="Aharoni" pitchFamily="2" charset="-79"/>
              </a:rPr>
              <a:t> because of the additional </a:t>
            </a:r>
            <a:r>
              <a:rPr lang="en-US" sz="1400" i="1" dirty="0" err="1" smtClean="0">
                <a:solidFill>
                  <a:schemeClr val="accent6">
                    <a:lumMod val="50000"/>
                  </a:schemeClr>
                </a:solidFill>
                <a:latin typeface="Aharoni" pitchFamily="2" charset="-79"/>
                <a:cs typeface="Aharoni" pitchFamily="2" charset="-79"/>
              </a:rPr>
              <a:t>Mapper</a:t>
            </a:r>
            <a:r>
              <a:rPr lang="en-US" sz="1400" dirty="0" smtClean="0">
                <a:latin typeface="Aharoni" pitchFamily="2" charset="-79"/>
                <a:cs typeface="Aharoni" pitchFamily="2" charset="-79"/>
              </a:rPr>
              <a:t> array.</a:t>
            </a:r>
          </a:p>
          <a:p>
            <a:pPr>
              <a:buFontTx/>
              <a:buChar char="-"/>
            </a:pPr>
            <a:endParaRPr lang="en-US" sz="1100" dirty="0" smtClean="0">
              <a:latin typeface="Aharoni" pitchFamily="2" charset="-79"/>
              <a:cs typeface="Aharoni" pitchFamily="2" charset="-79"/>
            </a:endParaRPr>
          </a:p>
        </p:txBody>
      </p:sp>
      <p:pic>
        <p:nvPicPr>
          <p:cNvPr id="12" name="Picture 2" descr="C:\Users\Farzad\Dropbox\CuSha_slides\SoCalPLS_slides\CuSha-logo.png"/>
          <p:cNvPicPr>
            <a:picLocks noChangeAspect="1" noChangeArrowheads="1"/>
          </p:cNvPicPr>
          <p:nvPr/>
        </p:nvPicPr>
        <p:blipFill>
          <a:blip r:embed="rId3"/>
          <a:srcRect/>
          <a:stretch>
            <a:fillRect/>
          </a:stretch>
        </p:blipFill>
        <p:spPr bwMode="auto">
          <a:xfrm>
            <a:off x="7696200" y="228600"/>
            <a:ext cx="1104900" cy="270198"/>
          </a:xfrm>
          <a:prstGeom prst="rect">
            <a:avLst/>
          </a:prstGeom>
          <a:noFill/>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04800" y="609600"/>
            <a:ext cx="8534400" cy="1588"/>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571500"/>
            <a:ext cx="8534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04800" y="114300"/>
            <a:ext cx="8496300" cy="400110"/>
          </a:xfrm>
          <a:prstGeom prst="rect">
            <a:avLst/>
          </a:prstGeom>
          <a:noFill/>
        </p:spPr>
        <p:txBody>
          <a:bodyPr wrap="square" rtlCol="0">
            <a:spAutoFit/>
          </a:bodyPr>
          <a:lstStyle/>
          <a:p>
            <a:r>
              <a:rPr lang="en-US" sz="2000" dirty="0" smtClean="0">
                <a:latin typeface="Aharoni" pitchFamily="2" charset="-79"/>
                <a:cs typeface="Aharoni" pitchFamily="2" charset="-79"/>
              </a:rPr>
              <a:t>Real-World Graphs</a:t>
            </a:r>
            <a:endParaRPr lang="en-US" sz="2000" dirty="0">
              <a:latin typeface="Aharoni" pitchFamily="2" charset="-79"/>
              <a:cs typeface="Aharoni" pitchFamily="2" charset="-79"/>
            </a:endParaRPr>
          </a:p>
        </p:txBody>
      </p:sp>
      <p:sp>
        <p:nvSpPr>
          <p:cNvPr id="9" name="TextBox 8"/>
          <p:cNvSpPr txBox="1"/>
          <p:nvPr/>
        </p:nvSpPr>
        <p:spPr>
          <a:xfrm>
            <a:off x="1028700" y="2552700"/>
            <a:ext cx="1447800" cy="892552"/>
          </a:xfrm>
          <a:prstGeom prst="rect">
            <a:avLst/>
          </a:prstGeom>
          <a:noFill/>
        </p:spPr>
        <p:txBody>
          <a:bodyPr wrap="square" rtlCol="0">
            <a:spAutoFit/>
          </a:bodyPr>
          <a:lstStyle/>
          <a:p>
            <a:pPr algn="ctr"/>
            <a:r>
              <a:rPr lang="en-US" sz="1400" dirty="0" err="1" smtClean="0">
                <a:latin typeface="Aharoni" pitchFamily="2" charset="-79"/>
                <a:cs typeface="Aharoni" pitchFamily="2" charset="-79"/>
              </a:rPr>
              <a:t>LiveJournal</a:t>
            </a:r>
            <a:r>
              <a:rPr lang="en-US" sz="1400" dirty="0" smtClean="0">
                <a:latin typeface="Aharoni" pitchFamily="2" charset="-79"/>
                <a:cs typeface="Aharoni" pitchFamily="2" charset="-79"/>
              </a:rPr>
              <a:t> </a:t>
            </a:r>
          </a:p>
          <a:p>
            <a:pPr algn="ctr"/>
            <a:r>
              <a:rPr lang="en-US" dirty="0" smtClean="0">
                <a:latin typeface="Aharoni" pitchFamily="2" charset="-79"/>
                <a:cs typeface="Aharoni" pitchFamily="2" charset="-79"/>
              </a:rPr>
              <a:t>69</a:t>
            </a:r>
            <a:r>
              <a:rPr lang="en-US" sz="1400" dirty="0" smtClean="0">
                <a:latin typeface="Aharoni" pitchFamily="2" charset="-79"/>
                <a:cs typeface="Aharoni" pitchFamily="2" charset="-79"/>
              </a:rPr>
              <a:t> M Edges</a:t>
            </a:r>
          </a:p>
          <a:p>
            <a:pPr algn="ctr"/>
            <a:r>
              <a:rPr lang="en-US" dirty="0" smtClean="0">
                <a:latin typeface="Aharoni" pitchFamily="2" charset="-79"/>
                <a:cs typeface="Aharoni" pitchFamily="2" charset="-79"/>
              </a:rPr>
              <a:t>5</a:t>
            </a:r>
            <a:r>
              <a:rPr lang="en-US" sz="1400" dirty="0" smtClean="0">
                <a:latin typeface="Aharoni" pitchFamily="2" charset="-79"/>
                <a:cs typeface="Aharoni" pitchFamily="2" charset="-79"/>
              </a:rPr>
              <a:t> M Vertices</a:t>
            </a:r>
            <a:endParaRPr lang="en-US" dirty="0" smtClean="0">
              <a:latin typeface="Aharoni" pitchFamily="2" charset="-79"/>
              <a:cs typeface="Aharoni" pitchFamily="2" charset="-79"/>
            </a:endParaRPr>
          </a:p>
        </p:txBody>
      </p:sp>
      <p:pic>
        <p:nvPicPr>
          <p:cNvPr id="1027" name="Picture 3"/>
          <p:cNvPicPr>
            <a:picLocks noChangeAspect="1" noChangeArrowheads="1"/>
          </p:cNvPicPr>
          <p:nvPr/>
        </p:nvPicPr>
        <p:blipFill>
          <a:blip r:embed="rId3" cstate="print"/>
          <a:srcRect/>
          <a:stretch>
            <a:fillRect/>
          </a:stretch>
        </p:blipFill>
        <p:spPr bwMode="auto">
          <a:xfrm>
            <a:off x="3276601" y="800100"/>
            <a:ext cx="2332358" cy="1714500"/>
          </a:xfrm>
          <a:prstGeom prst="rect">
            <a:avLst/>
          </a:prstGeom>
          <a:noFill/>
          <a:ln w="9525">
            <a:noFill/>
            <a:miter lim="800000"/>
            <a:headEnd/>
            <a:tailEnd/>
          </a:ln>
          <a:effectLst/>
        </p:spPr>
      </p:pic>
      <p:sp>
        <p:nvSpPr>
          <p:cNvPr id="10" name="TextBox 9"/>
          <p:cNvSpPr txBox="1"/>
          <p:nvPr/>
        </p:nvSpPr>
        <p:spPr>
          <a:xfrm>
            <a:off x="3733800" y="2590800"/>
            <a:ext cx="1371600" cy="892552"/>
          </a:xfrm>
          <a:prstGeom prst="rect">
            <a:avLst/>
          </a:prstGeom>
          <a:noFill/>
        </p:spPr>
        <p:txBody>
          <a:bodyPr wrap="square" rtlCol="0">
            <a:spAutoFit/>
          </a:bodyPr>
          <a:lstStyle/>
          <a:p>
            <a:pPr algn="ctr"/>
            <a:r>
              <a:rPr lang="en-US" sz="1400" dirty="0" err="1" smtClean="0">
                <a:latin typeface="Aharoni" pitchFamily="2" charset="-79"/>
                <a:cs typeface="Aharoni" pitchFamily="2" charset="-79"/>
              </a:rPr>
              <a:t>Pokec</a:t>
            </a:r>
            <a:endParaRPr lang="en-US" sz="1400" dirty="0" smtClean="0">
              <a:latin typeface="Aharoni" pitchFamily="2" charset="-79"/>
              <a:cs typeface="Aharoni" pitchFamily="2" charset="-79"/>
            </a:endParaRPr>
          </a:p>
          <a:p>
            <a:pPr algn="ctr"/>
            <a:r>
              <a:rPr lang="en-US" dirty="0" smtClean="0">
                <a:latin typeface="Aharoni" pitchFamily="2" charset="-79"/>
                <a:cs typeface="Aharoni" pitchFamily="2" charset="-79"/>
              </a:rPr>
              <a:t>30</a:t>
            </a:r>
            <a:r>
              <a:rPr lang="en-US" sz="1400" dirty="0" smtClean="0">
                <a:latin typeface="Aharoni" pitchFamily="2" charset="-79"/>
                <a:cs typeface="Aharoni" pitchFamily="2" charset="-79"/>
              </a:rPr>
              <a:t> M Edges</a:t>
            </a:r>
          </a:p>
          <a:p>
            <a:pPr algn="ctr"/>
            <a:r>
              <a:rPr lang="en-US" dirty="0" smtClean="0">
                <a:latin typeface="Aharoni" pitchFamily="2" charset="-79"/>
                <a:cs typeface="Aharoni" pitchFamily="2" charset="-79"/>
              </a:rPr>
              <a:t>1.6</a:t>
            </a:r>
            <a:r>
              <a:rPr lang="en-US" sz="1400" dirty="0" smtClean="0">
                <a:latin typeface="Aharoni" pitchFamily="2" charset="-79"/>
                <a:cs typeface="Aharoni" pitchFamily="2" charset="-79"/>
              </a:rPr>
              <a:t> M Vertices</a:t>
            </a:r>
            <a:endParaRPr lang="en-US" dirty="0" smtClean="0">
              <a:latin typeface="Aharoni" pitchFamily="2" charset="-79"/>
              <a:cs typeface="Aharoni" pitchFamily="2" charset="-79"/>
            </a:endParaRPr>
          </a:p>
        </p:txBody>
      </p:sp>
      <p:pic>
        <p:nvPicPr>
          <p:cNvPr id="1028" name="Picture 4"/>
          <p:cNvPicPr>
            <a:picLocks noChangeAspect="1" noChangeArrowheads="1"/>
          </p:cNvPicPr>
          <p:nvPr/>
        </p:nvPicPr>
        <p:blipFill>
          <a:blip r:embed="rId4" cstate="print"/>
          <a:srcRect/>
          <a:stretch>
            <a:fillRect/>
          </a:stretch>
        </p:blipFill>
        <p:spPr bwMode="auto">
          <a:xfrm>
            <a:off x="571500" y="789868"/>
            <a:ext cx="2305890" cy="1686632"/>
          </a:xfrm>
          <a:prstGeom prst="rect">
            <a:avLst/>
          </a:prstGeom>
          <a:noFill/>
          <a:ln w="9525">
            <a:noFill/>
            <a:miter lim="800000"/>
            <a:headEnd/>
            <a:tailEnd/>
          </a:ln>
          <a:effectLst/>
        </p:spPr>
      </p:pic>
      <p:pic>
        <p:nvPicPr>
          <p:cNvPr id="1029" name="Picture 5"/>
          <p:cNvPicPr>
            <a:picLocks noChangeAspect="1" noChangeArrowheads="1"/>
          </p:cNvPicPr>
          <p:nvPr/>
        </p:nvPicPr>
        <p:blipFill>
          <a:blip r:embed="rId5" cstate="print"/>
          <a:srcRect/>
          <a:stretch>
            <a:fillRect/>
          </a:stretch>
        </p:blipFill>
        <p:spPr bwMode="auto">
          <a:xfrm>
            <a:off x="6057900" y="800100"/>
            <a:ext cx="2354678" cy="1713950"/>
          </a:xfrm>
          <a:prstGeom prst="rect">
            <a:avLst/>
          </a:prstGeom>
          <a:noFill/>
          <a:ln w="9525">
            <a:noFill/>
            <a:miter lim="800000"/>
            <a:headEnd/>
            <a:tailEnd/>
          </a:ln>
          <a:effectLst/>
        </p:spPr>
      </p:pic>
      <p:sp>
        <p:nvSpPr>
          <p:cNvPr id="12" name="TextBox 11"/>
          <p:cNvSpPr txBox="1"/>
          <p:nvPr/>
        </p:nvSpPr>
        <p:spPr>
          <a:xfrm>
            <a:off x="6515100" y="2590800"/>
            <a:ext cx="1485900" cy="861774"/>
          </a:xfrm>
          <a:prstGeom prst="rect">
            <a:avLst/>
          </a:prstGeom>
          <a:noFill/>
        </p:spPr>
        <p:txBody>
          <a:bodyPr wrap="square" rtlCol="0">
            <a:spAutoFit/>
          </a:bodyPr>
          <a:lstStyle/>
          <a:p>
            <a:pPr algn="ctr"/>
            <a:r>
              <a:rPr lang="en-US" sz="1400" dirty="0" err="1" smtClean="0">
                <a:latin typeface="Aharoni" pitchFamily="2" charset="-79"/>
                <a:cs typeface="Aharoni" pitchFamily="2" charset="-79"/>
              </a:rPr>
              <a:t>HiggsTwitter</a:t>
            </a:r>
            <a:endParaRPr lang="en-US" sz="1400" dirty="0" smtClean="0">
              <a:latin typeface="Aharoni" pitchFamily="2" charset="-79"/>
              <a:cs typeface="Aharoni" pitchFamily="2" charset="-79"/>
            </a:endParaRPr>
          </a:p>
          <a:p>
            <a:pPr algn="ctr"/>
            <a:r>
              <a:rPr lang="en-US" dirty="0" smtClean="0">
                <a:latin typeface="Aharoni" pitchFamily="2" charset="-79"/>
                <a:cs typeface="Aharoni" pitchFamily="2" charset="-79"/>
              </a:rPr>
              <a:t>15</a:t>
            </a:r>
            <a:r>
              <a:rPr lang="en-US" sz="1400" dirty="0" smtClean="0">
                <a:latin typeface="Aharoni" pitchFamily="2" charset="-79"/>
                <a:cs typeface="Aharoni" pitchFamily="2" charset="-79"/>
              </a:rPr>
              <a:t> M Edges</a:t>
            </a:r>
          </a:p>
          <a:p>
            <a:pPr algn="ctr"/>
            <a:r>
              <a:rPr lang="en-US" dirty="0" smtClean="0">
                <a:latin typeface="Aharoni" pitchFamily="2" charset="-79"/>
                <a:cs typeface="Aharoni" pitchFamily="2" charset="-79"/>
              </a:rPr>
              <a:t>0.45</a:t>
            </a:r>
            <a:r>
              <a:rPr lang="en-US" sz="1400" dirty="0" smtClean="0">
                <a:latin typeface="Aharoni" pitchFamily="2" charset="-79"/>
                <a:cs typeface="Aharoni" pitchFamily="2" charset="-79"/>
              </a:rPr>
              <a:t> M Vertices</a:t>
            </a:r>
            <a:endParaRPr lang="en-US" dirty="0" smtClean="0">
              <a:latin typeface="Aharoni" pitchFamily="2" charset="-79"/>
              <a:cs typeface="Aharoni" pitchFamily="2" charset="-79"/>
            </a:endParaRPr>
          </a:p>
        </p:txBody>
      </p:sp>
      <p:sp>
        <p:nvSpPr>
          <p:cNvPr id="13" name="TextBox 12"/>
          <p:cNvSpPr txBox="1"/>
          <p:nvPr/>
        </p:nvSpPr>
        <p:spPr>
          <a:xfrm>
            <a:off x="190500" y="6438900"/>
            <a:ext cx="4953000" cy="261610"/>
          </a:xfrm>
          <a:prstGeom prst="rect">
            <a:avLst/>
          </a:prstGeom>
          <a:noFill/>
        </p:spPr>
        <p:txBody>
          <a:bodyPr wrap="square" rtlCol="0">
            <a:spAutoFit/>
          </a:bodyPr>
          <a:lstStyle/>
          <a:p>
            <a:pPr algn="ctr"/>
            <a:r>
              <a:rPr lang="en-US" sz="1100" dirty="0" smtClean="0">
                <a:latin typeface="Aharoni" pitchFamily="2" charset="-79"/>
                <a:cs typeface="Aharoni" pitchFamily="2" charset="-79"/>
              </a:rPr>
              <a:t>Above graphs are publicly available at </a:t>
            </a:r>
            <a:r>
              <a:rPr lang="en-US" sz="1100" i="1" dirty="0" smtClean="0">
                <a:latin typeface="Aharoni" pitchFamily="2" charset="-79"/>
                <a:cs typeface="Aharoni" pitchFamily="2" charset="-79"/>
                <a:hlinkClick r:id="rId6"/>
              </a:rPr>
              <a:t>http://snap.stanford.edu/data/</a:t>
            </a:r>
            <a:r>
              <a:rPr lang="en-US" sz="1100" i="1" dirty="0" smtClean="0">
                <a:latin typeface="Aharoni" pitchFamily="2" charset="-79"/>
                <a:cs typeface="Aharoni" pitchFamily="2" charset="-79"/>
              </a:rPr>
              <a:t> .</a:t>
            </a:r>
            <a:endParaRPr lang="en-US" sz="1400" i="1" dirty="0" smtClean="0">
              <a:latin typeface="Aharoni" pitchFamily="2" charset="-79"/>
              <a:cs typeface="Aharoni" pitchFamily="2" charset="-79"/>
            </a:endParaRPr>
          </a:p>
        </p:txBody>
      </p:sp>
      <p:sp>
        <p:nvSpPr>
          <p:cNvPr id="14" name="TextBox 13"/>
          <p:cNvSpPr txBox="1"/>
          <p:nvPr/>
        </p:nvSpPr>
        <p:spPr>
          <a:xfrm>
            <a:off x="457200" y="3848100"/>
            <a:ext cx="6705600" cy="1323439"/>
          </a:xfrm>
          <a:prstGeom prst="rect">
            <a:avLst/>
          </a:prstGeom>
          <a:noFill/>
        </p:spPr>
        <p:txBody>
          <a:bodyPr wrap="square" rtlCol="0">
            <a:spAutoFit/>
          </a:bodyPr>
          <a:lstStyle/>
          <a:p>
            <a:r>
              <a:rPr lang="en-US" sz="2000" dirty="0" smtClean="0">
                <a:latin typeface="Aharoni" pitchFamily="2" charset="-79"/>
                <a:cs typeface="Aharoni" pitchFamily="2" charset="-79"/>
              </a:rPr>
              <a:t>Real-World Graphs:</a:t>
            </a:r>
          </a:p>
          <a:p>
            <a:r>
              <a:rPr lang="en-US" sz="2000" dirty="0" smtClean="0">
                <a:latin typeface="Aharoni" pitchFamily="2" charset="-79"/>
                <a:cs typeface="Aharoni" pitchFamily="2" charset="-79"/>
              </a:rPr>
              <a:t> - Large</a:t>
            </a:r>
          </a:p>
          <a:p>
            <a:r>
              <a:rPr lang="en-US" sz="2000" dirty="0" smtClean="0">
                <a:latin typeface="Aharoni" pitchFamily="2" charset="-79"/>
                <a:cs typeface="Aharoni" pitchFamily="2" charset="-79"/>
              </a:rPr>
              <a:t> - Sparse</a:t>
            </a:r>
          </a:p>
          <a:p>
            <a:r>
              <a:rPr lang="en-US" sz="2000" dirty="0" smtClean="0">
                <a:latin typeface="Aharoni" pitchFamily="2" charset="-79"/>
                <a:cs typeface="Aharoni" pitchFamily="2" charset="-79"/>
              </a:rPr>
              <a:t> - Varying vertex degree distribution (Power law)</a:t>
            </a:r>
          </a:p>
        </p:txBody>
      </p:sp>
      <p:pic>
        <p:nvPicPr>
          <p:cNvPr id="15" name="Picture 2" descr="C:\Users\Farzad\Dropbox\CuSha_slides\SoCalPLS_slides\CuSha-logo.png"/>
          <p:cNvPicPr>
            <a:picLocks noChangeAspect="1" noChangeArrowheads="1"/>
          </p:cNvPicPr>
          <p:nvPr/>
        </p:nvPicPr>
        <p:blipFill>
          <a:blip r:embed="rId7"/>
          <a:srcRect/>
          <a:stretch>
            <a:fillRect/>
          </a:stretch>
        </p:blipFill>
        <p:spPr bwMode="auto">
          <a:xfrm>
            <a:off x="7696200" y="228600"/>
            <a:ext cx="1104900" cy="270198"/>
          </a:xfrm>
          <a:prstGeom prst="rect">
            <a:avLst/>
          </a:prstGeom>
          <a:noFill/>
        </p:spPr>
      </p:pic>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04800" y="609600"/>
            <a:ext cx="8534400" cy="1588"/>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571500"/>
            <a:ext cx="8534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04800" y="114300"/>
            <a:ext cx="8496300" cy="400110"/>
          </a:xfrm>
          <a:prstGeom prst="rect">
            <a:avLst/>
          </a:prstGeom>
          <a:noFill/>
        </p:spPr>
        <p:txBody>
          <a:bodyPr wrap="square" rtlCol="0">
            <a:spAutoFit/>
          </a:bodyPr>
          <a:lstStyle/>
          <a:p>
            <a:r>
              <a:rPr lang="en-US" sz="2000" dirty="0" smtClean="0">
                <a:latin typeface="Aharoni" pitchFamily="2" charset="-79"/>
                <a:cs typeface="Aharoni" pitchFamily="2" charset="-79"/>
              </a:rPr>
              <a:t>Summary</a:t>
            </a:r>
            <a:endParaRPr lang="en-US" sz="2000" dirty="0">
              <a:latin typeface="Aharoni" pitchFamily="2" charset="-79"/>
              <a:cs typeface="Aharoni" pitchFamily="2" charset="-79"/>
            </a:endParaRPr>
          </a:p>
        </p:txBody>
      </p:sp>
      <p:sp>
        <p:nvSpPr>
          <p:cNvPr id="6" name="TextBox 5"/>
          <p:cNvSpPr txBox="1"/>
          <p:nvPr/>
        </p:nvSpPr>
        <p:spPr>
          <a:xfrm>
            <a:off x="495300" y="1181100"/>
            <a:ext cx="8267700" cy="3600986"/>
          </a:xfrm>
          <a:prstGeom prst="rect">
            <a:avLst/>
          </a:prstGeom>
          <a:noFill/>
        </p:spPr>
        <p:txBody>
          <a:bodyPr wrap="square" rtlCol="0">
            <a:spAutoFit/>
          </a:bodyPr>
          <a:lstStyle/>
          <a:p>
            <a:pPr>
              <a:buFontTx/>
              <a:buChar char="-"/>
            </a:pPr>
            <a:r>
              <a:rPr lang="en-US" sz="1600" dirty="0" smtClean="0">
                <a:latin typeface="Aharoni" pitchFamily="2" charset="-79"/>
                <a:cs typeface="Aharoni" pitchFamily="2" charset="-79"/>
              </a:rPr>
              <a:t> Use </a:t>
            </a:r>
            <a:r>
              <a:rPr lang="en-US" sz="1600" dirty="0" smtClean="0">
                <a:solidFill>
                  <a:schemeClr val="accent6">
                    <a:lumMod val="50000"/>
                  </a:schemeClr>
                </a:solidFill>
                <a:latin typeface="Aharoni" pitchFamily="2" charset="-79"/>
                <a:cs typeface="Aharoni" pitchFamily="2" charset="-79"/>
              </a:rPr>
              <a:t>shards</a:t>
            </a:r>
            <a:r>
              <a:rPr lang="en-US" sz="1600" dirty="0" smtClean="0">
                <a:latin typeface="Aharoni" pitchFamily="2" charset="-79"/>
                <a:cs typeface="Aharoni" pitchFamily="2" charset="-79"/>
              </a:rPr>
              <a:t> for efficient graph processing on GPUs.</a:t>
            </a:r>
          </a:p>
          <a:p>
            <a:pPr>
              <a:buFontTx/>
              <a:buChar char="-"/>
            </a:pPr>
            <a:endParaRPr lang="en-US" sz="1600" i="1" dirty="0" smtClean="0">
              <a:latin typeface="Aharoni" pitchFamily="2" charset="-79"/>
              <a:cs typeface="Aharoni" pitchFamily="2" charset="-79"/>
            </a:endParaRPr>
          </a:p>
          <a:p>
            <a:pPr>
              <a:buFontTx/>
              <a:buChar char="-"/>
            </a:pPr>
            <a:r>
              <a:rPr lang="en-US" sz="1600" dirty="0" smtClean="0">
                <a:solidFill>
                  <a:schemeClr val="accent1">
                    <a:lumMod val="50000"/>
                  </a:schemeClr>
                </a:solidFill>
                <a:latin typeface="Aharoni" pitchFamily="2" charset="-79"/>
                <a:cs typeface="Aharoni" pitchFamily="2" charset="-79"/>
              </a:rPr>
              <a:t>G-Shards</a:t>
            </a:r>
            <a:r>
              <a:rPr lang="en-US" sz="1600" dirty="0" smtClean="0">
                <a:latin typeface="Aharoni" pitchFamily="2" charset="-79"/>
                <a:cs typeface="Aharoni" pitchFamily="2" charset="-79"/>
              </a:rPr>
              <a:t>: a graph representation that suitably maps shards to GPU sub-components providing fully coalesced memory accesses that were not achievable by previous methods such as </a:t>
            </a:r>
            <a:r>
              <a:rPr lang="en-US" sz="1600" dirty="0" smtClean="0">
                <a:solidFill>
                  <a:srgbClr val="C00000"/>
                </a:solidFill>
                <a:latin typeface="Aharoni" pitchFamily="2" charset="-79"/>
                <a:cs typeface="Aharoni" pitchFamily="2" charset="-79"/>
              </a:rPr>
              <a:t>CSR</a:t>
            </a:r>
            <a:r>
              <a:rPr lang="en-US" sz="1600" dirty="0" smtClean="0">
                <a:latin typeface="Aharoni" pitchFamily="2" charset="-79"/>
                <a:cs typeface="Aharoni" pitchFamily="2" charset="-79"/>
              </a:rPr>
              <a:t>.</a:t>
            </a:r>
          </a:p>
          <a:p>
            <a:pPr>
              <a:buFontTx/>
              <a:buChar char="-"/>
            </a:pPr>
            <a:endParaRPr lang="en-US" sz="1600" dirty="0" smtClean="0">
              <a:latin typeface="Aharoni" pitchFamily="2" charset="-79"/>
              <a:cs typeface="Aharoni" pitchFamily="2" charset="-79"/>
            </a:endParaRPr>
          </a:p>
          <a:p>
            <a:pPr>
              <a:buFontTx/>
              <a:buChar char="-"/>
            </a:pPr>
            <a:r>
              <a:rPr lang="en-US" sz="1600" dirty="0" smtClean="0">
                <a:solidFill>
                  <a:schemeClr val="accent3">
                    <a:lumMod val="50000"/>
                  </a:schemeClr>
                </a:solidFill>
                <a:latin typeface="Aharoni" pitchFamily="2" charset="-79"/>
                <a:cs typeface="Aharoni" pitchFamily="2" charset="-79"/>
              </a:rPr>
              <a:t>Concatenated Windows (CW)</a:t>
            </a:r>
            <a:r>
              <a:rPr lang="en-US" sz="1600" dirty="0" smtClean="0">
                <a:latin typeface="Aharoni" pitchFamily="2" charset="-79"/>
                <a:cs typeface="Aharoni" pitchFamily="2" charset="-79"/>
              </a:rPr>
              <a:t>: a novel graph representation that modifies </a:t>
            </a:r>
            <a:r>
              <a:rPr lang="en-US" sz="1600" dirty="0" smtClean="0">
                <a:solidFill>
                  <a:schemeClr val="accent1">
                    <a:lumMod val="50000"/>
                  </a:schemeClr>
                </a:solidFill>
                <a:latin typeface="Aharoni" pitchFamily="2" charset="-79"/>
                <a:cs typeface="Aharoni" pitchFamily="2" charset="-79"/>
              </a:rPr>
              <a:t>G-Shards</a:t>
            </a:r>
            <a:r>
              <a:rPr lang="en-US" sz="1600" dirty="0" smtClean="0">
                <a:latin typeface="Aharoni" pitchFamily="2" charset="-79"/>
                <a:cs typeface="Aharoni" pitchFamily="2" charset="-79"/>
              </a:rPr>
              <a:t> and eliminates GPU underutilization when having large and sparse graphs.</a:t>
            </a:r>
          </a:p>
          <a:p>
            <a:pPr>
              <a:buFontTx/>
              <a:buChar char="-"/>
            </a:pPr>
            <a:endParaRPr lang="en-US" sz="1600" i="1" dirty="0" smtClean="0">
              <a:latin typeface="Aharoni" pitchFamily="2" charset="-79"/>
              <a:cs typeface="Aharoni" pitchFamily="2" charset="-79"/>
            </a:endParaRPr>
          </a:p>
          <a:p>
            <a:pPr>
              <a:buFontTx/>
              <a:buChar char="-"/>
            </a:pPr>
            <a:r>
              <a:rPr lang="en-US" sz="1600" i="1" dirty="0" smtClean="0">
                <a:latin typeface="Aharoni" pitchFamily="2" charset="-79"/>
                <a:cs typeface="Aharoni" pitchFamily="2" charset="-79"/>
              </a:rPr>
              <a:t> </a:t>
            </a:r>
            <a:r>
              <a:rPr lang="en-US" sz="1600" dirty="0" err="1" smtClean="0">
                <a:solidFill>
                  <a:schemeClr val="accent4">
                    <a:lumMod val="50000"/>
                  </a:schemeClr>
                </a:solidFill>
                <a:latin typeface="Aharoni" pitchFamily="2" charset="-79"/>
                <a:cs typeface="Aharoni" pitchFamily="2" charset="-79"/>
              </a:rPr>
              <a:t>CuSha</a:t>
            </a:r>
            <a:r>
              <a:rPr lang="en-US" sz="1600" dirty="0" smtClean="0">
                <a:latin typeface="Aharoni" pitchFamily="2" charset="-79"/>
                <a:cs typeface="Aharoni" pitchFamily="2" charset="-79"/>
              </a:rPr>
              <a:t>: a framework to define vertex-centric graph algorithm and process input graphs using CUDA-enable devices. </a:t>
            </a:r>
            <a:r>
              <a:rPr lang="en-US" sz="1600" dirty="0" err="1" smtClean="0">
                <a:solidFill>
                  <a:schemeClr val="accent4">
                    <a:lumMod val="50000"/>
                  </a:schemeClr>
                </a:solidFill>
                <a:latin typeface="Aharoni" pitchFamily="2" charset="-79"/>
                <a:cs typeface="Aharoni" pitchFamily="2" charset="-79"/>
              </a:rPr>
              <a:t>CuSha</a:t>
            </a:r>
            <a:r>
              <a:rPr lang="en-US" sz="1600" dirty="0" smtClean="0">
                <a:latin typeface="Aharoni" pitchFamily="2" charset="-79"/>
                <a:cs typeface="Aharoni" pitchFamily="2" charset="-79"/>
              </a:rPr>
              <a:t> can use both of above methods.</a:t>
            </a:r>
          </a:p>
          <a:p>
            <a:pPr>
              <a:buFontTx/>
              <a:buChar char="-"/>
            </a:pPr>
            <a:endParaRPr lang="en-US" sz="1600" i="1" dirty="0" smtClean="0">
              <a:latin typeface="Aharoni" pitchFamily="2" charset="-79"/>
              <a:cs typeface="Aharoni" pitchFamily="2" charset="-79"/>
            </a:endParaRPr>
          </a:p>
          <a:p>
            <a:pPr>
              <a:buFontTx/>
              <a:buChar char="-"/>
            </a:pPr>
            <a:r>
              <a:rPr lang="en-US" sz="1600" i="1" dirty="0" smtClean="0">
                <a:latin typeface="Aharoni" pitchFamily="2" charset="-79"/>
                <a:cs typeface="Aharoni" pitchFamily="2" charset="-79"/>
              </a:rPr>
              <a:t> </a:t>
            </a:r>
            <a:r>
              <a:rPr lang="en-US" sz="1600" dirty="0" err="1" smtClean="0">
                <a:solidFill>
                  <a:schemeClr val="accent4">
                    <a:lumMod val="50000"/>
                  </a:schemeClr>
                </a:solidFill>
                <a:latin typeface="Aharoni" pitchFamily="2" charset="-79"/>
                <a:cs typeface="Aharoni" pitchFamily="2" charset="-79"/>
              </a:rPr>
              <a:t>CuSha</a:t>
            </a:r>
            <a:r>
              <a:rPr lang="en-US" sz="1600" dirty="0" smtClean="0">
                <a:latin typeface="Aharoni" pitchFamily="2" charset="-79"/>
                <a:cs typeface="Aharoni" pitchFamily="2" charset="-79"/>
              </a:rPr>
              <a:t> achieves average speedup of </a:t>
            </a:r>
            <a:r>
              <a:rPr lang="en-US" sz="2000" dirty="0" smtClean="0">
                <a:latin typeface="Aharoni" pitchFamily="2" charset="-79"/>
                <a:cs typeface="Aharoni" pitchFamily="2" charset="-79"/>
              </a:rPr>
              <a:t>1.71</a:t>
            </a:r>
            <a:r>
              <a:rPr lang="en-US" sz="1600" dirty="0" smtClean="0">
                <a:latin typeface="Aharoni" pitchFamily="2" charset="-79"/>
                <a:cs typeface="Aharoni" pitchFamily="2" charset="-79"/>
              </a:rPr>
              <a:t>x with </a:t>
            </a:r>
            <a:r>
              <a:rPr lang="en-US" sz="1600" dirty="0" smtClean="0">
                <a:solidFill>
                  <a:schemeClr val="accent1">
                    <a:lumMod val="50000"/>
                  </a:schemeClr>
                </a:solidFill>
                <a:latin typeface="Aharoni" pitchFamily="2" charset="-79"/>
                <a:cs typeface="Aharoni" pitchFamily="2" charset="-79"/>
              </a:rPr>
              <a:t>G-Shards</a:t>
            </a:r>
            <a:r>
              <a:rPr lang="en-US" sz="1600" dirty="0" smtClean="0">
                <a:latin typeface="Aharoni" pitchFamily="2" charset="-79"/>
                <a:cs typeface="Aharoni" pitchFamily="2" charset="-79"/>
              </a:rPr>
              <a:t> and </a:t>
            </a:r>
            <a:r>
              <a:rPr lang="en-US" sz="2000" dirty="0" smtClean="0">
                <a:latin typeface="Aharoni" pitchFamily="2" charset="-79"/>
                <a:cs typeface="Aharoni" pitchFamily="2" charset="-79"/>
              </a:rPr>
              <a:t>1.91</a:t>
            </a:r>
            <a:r>
              <a:rPr lang="en-US" sz="1600" dirty="0" smtClean="0">
                <a:latin typeface="Aharoni" pitchFamily="2" charset="-79"/>
                <a:cs typeface="Aharoni" pitchFamily="2" charset="-79"/>
              </a:rPr>
              <a:t>x with </a:t>
            </a:r>
            <a:r>
              <a:rPr lang="en-US" sz="1600" dirty="0" smtClean="0">
                <a:solidFill>
                  <a:schemeClr val="accent3">
                    <a:lumMod val="50000"/>
                  </a:schemeClr>
                </a:solidFill>
                <a:latin typeface="Aharoni" pitchFamily="2" charset="-79"/>
                <a:cs typeface="Aharoni" pitchFamily="2" charset="-79"/>
              </a:rPr>
              <a:t>CW</a:t>
            </a:r>
            <a:r>
              <a:rPr lang="en-US" sz="1600" dirty="0" smtClean="0">
                <a:latin typeface="Aharoni" pitchFamily="2" charset="-79"/>
                <a:cs typeface="Aharoni" pitchFamily="2" charset="-79"/>
              </a:rPr>
              <a:t> over fine-tuned </a:t>
            </a:r>
            <a:r>
              <a:rPr lang="en-US" sz="1600" dirty="0" smtClean="0">
                <a:solidFill>
                  <a:schemeClr val="accent2">
                    <a:lumMod val="50000"/>
                  </a:schemeClr>
                </a:solidFill>
                <a:latin typeface="Aharoni" pitchFamily="2" charset="-79"/>
                <a:cs typeface="Aharoni" pitchFamily="2" charset="-79"/>
              </a:rPr>
              <a:t>Virtual Warp-Centric</a:t>
            </a:r>
            <a:r>
              <a:rPr lang="en-US" sz="1600" dirty="0" smtClean="0">
                <a:latin typeface="Aharoni" pitchFamily="2" charset="-79"/>
                <a:cs typeface="Aharoni" pitchFamily="2" charset="-79"/>
              </a:rPr>
              <a:t> method that uses </a:t>
            </a:r>
            <a:r>
              <a:rPr lang="en-US" sz="1600" dirty="0" smtClean="0">
                <a:solidFill>
                  <a:schemeClr val="accent2">
                    <a:lumMod val="75000"/>
                  </a:schemeClr>
                </a:solidFill>
                <a:latin typeface="Aharoni" pitchFamily="2" charset="-79"/>
                <a:cs typeface="Aharoni" pitchFamily="2" charset="-79"/>
              </a:rPr>
              <a:t>CSR</a:t>
            </a:r>
            <a:r>
              <a:rPr lang="en-US" sz="1600" dirty="0" smtClean="0">
                <a:latin typeface="Aharoni" pitchFamily="2" charset="-79"/>
                <a:cs typeface="Aharoni" pitchFamily="2" charset="-79"/>
              </a:rPr>
              <a:t> representation.</a:t>
            </a:r>
            <a:endParaRPr lang="en-US" sz="1600" i="1" dirty="0" smtClean="0">
              <a:latin typeface="Aharoni" pitchFamily="2" charset="-79"/>
              <a:cs typeface="Aharoni" pitchFamily="2" charset="-79"/>
            </a:endParaRPr>
          </a:p>
        </p:txBody>
      </p:sp>
      <p:pic>
        <p:nvPicPr>
          <p:cNvPr id="9" name="Picture 2" descr="C:\Users\Farzad\Dropbox\CuSha_slides\SoCalPLS_slides\CuSha-logo.png"/>
          <p:cNvPicPr>
            <a:picLocks noChangeAspect="1" noChangeArrowheads="1"/>
          </p:cNvPicPr>
          <p:nvPr/>
        </p:nvPicPr>
        <p:blipFill>
          <a:blip r:embed="rId2"/>
          <a:srcRect/>
          <a:stretch>
            <a:fillRect/>
          </a:stretch>
        </p:blipFill>
        <p:spPr bwMode="auto">
          <a:xfrm>
            <a:off x="7696200" y="228600"/>
            <a:ext cx="1104900" cy="270198"/>
          </a:xfrm>
          <a:prstGeom prst="rect">
            <a:avLst/>
          </a:prstGeom>
          <a:noFill/>
        </p:spPr>
      </p:pic>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04800" y="609600"/>
            <a:ext cx="8534400" cy="1588"/>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571500"/>
            <a:ext cx="853440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1026" name="Picture 2" descr="C:\Users\Farzad\Desktop\travelling_salesman_problem.png"/>
          <p:cNvPicPr>
            <a:picLocks noChangeAspect="1" noChangeArrowheads="1"/>
          </p:cNvPicPr>
          <p:nvPr/>
        </p:nvPicPr>
        <p:blipFill>
          <a:blip r:embed="rId2"/>
          <a:srcRect/>
          <a:stretch>
            <a:fillRect/>
          </a:stretch>
        </p:blipFill>
        <p:spPr bwMode="auto">
          <a:xfrm>
            <a:off x="1733550" y="3657600"/>
            <a:ext cx="5676900" cy="2510744"/>
          </a:xfrm>
          <a:prstGeom prst="rect">
            <a:avLst/>
          </a:prstGeom>
          <a:noFill/>
        </p:spPr>
      </p:pic>
      <p:sp>
        <p:nvSpPr>
          <p:cNvPr id="6" name="TextBox 5"/>
          <p:cNvSpPr txBox="1"/>
          <p:nvPr/>
        </p:nvSpPr>
        <p:spPr>
          <a:xfrm>
            <a:off x="5600700" y="6134100"/>
            <a:ext cx="2171700" cy="261610"/>
          </a:xfrm>
          <a:prstGeom prst="rect">
            <a:avLst/>
          </a:prstGeom>
          <a:noFill/>
        </p:spPr>
        <p:txBody>
          <a:bodyPr wrap="square" rtlCol="0">
            <a:spAutoFit/>
          </a:bodyPr>
          <a:lstStyle/>
          <a:p>
            <a:r>
              <a:rPr lang="en-US" sz="1100" dirty="0" smtClean="0">
                <a:ln>
                  <a:solidFill>
                    <a:schemeClr val="bg1">
                      <a:lumMod val="75000"/>
                    </a:schemeClr>
                  </a:solidFill>
                </a:ln>
              </a:rPr>
              <a:t>Picture from </a:t>
            </a:r>
            <a:r>
              <a:rPr lang="en-US" sz="1100" dirty="0" smtClean="0">
                <a:ln>
                  <a:solidFill>
                    <a:schemeClr val="bg1">
                      <a:lumMod val="75000"/>
                    </a:schemeClr>
                  </a:solidFill>
                </a:ln>
                <a:hlinkClick r:id="rId3"/>
              </a:rPr>
              <a:t>http://xkcd.com</a:t>
            </a:r>
            <a:endParaRPr lang="en-US" sz="1100" dirty="0">
              <a:ln>
                <a:solidFill>
                  <a:schemeClr val="bg1">
                    <a:lumMod val="75000"/>
                  </a:schemeClr>
                </a:solidFill>
              </a:ln>
            </a:endParaRPr>
          </a:p>
        </p:txBody>
      </p:sp>
      <p:sp>
        <p:nvSpPr>
          <p:cNvPr id="9" name="TextBox 8"/>
          <p:cNvSpPr txBox="1"/>
          <p:nvPr/>
        </p:nvSpPr>
        <p:spPr>
          <a:xfrm>
            <a:off x="1066800" y="1562100"/>
            <a:ext cx="7010400" cy="830997"/>
          </a:xfrm>
          <a:prstGeom prst="rect">
            <a:avLst/>
          </a:prstGeom>
          <a:noFill/>
        </p:spPr>
        <p:txBody>
          <a:bodyPr wrap="square" rtlCol="0">
            <a:spAutoFit/>
          </a:bodyPr>
          <a:lstStyle/>
          <a:p>
            <a:pPr algn="ctr"/>
            <a:r>
              <a:rPr lang="en-US" sz="2400" b="1" dirty="0" smtClean="0">
                <a:effectLst>
                  <a:outerShdw blurRad="38100" dist="38100" dir="2700000" algn="tl">
                    <a:srgbClr val="000000">
                      <a:alpha val="43137"/>
                    </a:srgbClr>
                  </a:outerShdw>
                </a:effectLst>
                <a:latin typeface="Aharoni" pitchFamily="2" charset="-79"/>
                <a:cs typeface="Aharoni" pitchFamily="2" charset="-79"/>
              </a:rPr>
              <a:t>Thank You!</a:t>
            </a:r>
          </a:p>
          <a:p>
            <a:pPr algn="ctr"/>
            <a:r>
              <a:rPr lang="en-US" sz="2400" b="1" dirty="0" smtClean="0">
                <a:effectLst>
                  <a:outerShdw blurRad="38100" dist="38100" dir="2700000" algn="tl">
                    <a:srgbClr val="000000">
                      <a:alpha val="43137"/>
                    </a:srgbClr>
                  </a:outerShdw>
                </a:effectLst>
                <a:latin typeface="Aharoni" pitchFamily="2" charset="-79"/>
                <a:cs typeface="Aharoni" pitchFamily="2" charset="-79"/>
              </a:rPr>
              <a:t>Any Questions?</a:t>
            </a:r>
            <a:endParaRPr lang="en-US" sz="2400" dirty="0">
              <a:latin typeface="Aharoni" pitchFamily="2" charset="-79"/>
              <a:cs typeface="Aharoni" pitchFamily="2" charset="-79"/>
            </a:endParaRPr>
          </a:p>
        </p:txBody>
      </p:sp>
      <p:pic>
        <p:nvPicPr>
          <p:cNvPr id="10" name="Picture 2" descr="C:\Users\Farzad\Dropbox\CuSha_slides\SoCalPLS_slides\CuSha-logo.png"/>
          <p:cNvPicPr>
            <a:picLocks noChangeAspect="1" noChangeArrowheads="1"/>
          </p:cNvPicPr>
          <p:nvPr/>
        </p:nvPicPr>
        <p:blipFill>
          <a:blip r:embed="rId4"/>
          <a:srcRect/>
          <a:stretch>
            <a:fillRect/>
          </a:stretch>
        </p:blipFill>
        <p:spPr bwMode="auto">
          <a:xfrm>
            <a:off x="7696200" y="228600"/>
            <a:ext cx="1104900" cy="270198"/>
          </a:xfrm>
          <a:prstGeom prst="rect">
            <a:avLst/>
          </a:prstGeom>
          <a:noFill/>
        </p:spPr>
      </p:pic>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04800" y="609600"/>
            <a:ext cx="8534400" cy="1588"/>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571500"/>
            <a:ext cx="8534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04800" y="114300"/>
            <a:ext cx="8496300" cy="400110"/>
          </a:xfrm>
          <a:prstGeom prst="rect">
            <a:avLst/>
          </a:prstGeom>
          <a:noFill/>
        </p:spPr>
        <p:txBody>
          <a:bodyPr wrap="square" rtlCol="0">
            <a:spAutoFit/>
          </a:bodyPr>
          <a:lstStyle/>
          <a:p>
            <a:r>
              <a:rPr lang="en-US" sz="2000" dirty="0" smtClean="0">
                <a:latin typeface="Aharoni" pitchFamily="2" charset="-79"/>
                <a:cs typeface="Aharoni" pitchFamily="2" charset="-79"/>
              </a:rPr>
              <a:t>Computation Window</a:t>
            </a:r>
            <a:endParaRPr lang="en-US" sz="2000" dirty="0">
              <a:latin typeface="Aharoni" pitchFamily="2" charset="-79"/>
              <a:cs typeface="Aharoni" pitchFamily="2" charset="-79"/>
            </a:endParaRPr>
          </a:p>
        </p:txBody>
      </p:sp>
      <p:sp>
        <p:nvSpPr>
          <p:cNvPr id="6" name="Rectangle 5"/>
          <p:cNvSpPr/>
          <p:nvPr/>
        </p:nvSpPr>
        <p:spPr>
          <a:xfrm>
            <a:off x="7924621" y="3245496"/>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3</a:t>
            </a:r>
            <a:endParaRPr lang="en-US" sz="2400" b="1" dirty="0">
              <a:latin typeface="Aharoni" pitchFamily="2" charset="-79"/>
              <a:cs typeface="Aharoni" pitchFamily="2" charset="-79"/>
            </a:endParaRPr>
          </a:p>
        </p:txBody>
      </p:sp>
      <p:sp>
        <p:nvSpPr>
          <p:cNvPr id="9" name="Rectangle 8"/>
          <p:cNvSpPr/>
          <p:nvPr/>
        </p:nvSpPr>
        <p:spPr>
          <a:xfrm>
            <a:off x="7926045" y="3598678"/>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2</a:t>
            </a:r>
            <a:endParaRPr lang="en-US" sz="2400" b="1" dirty="0">
              <a:latin typeface="Aharoni" pitchFamily="2" charset="-79"/>
              <a:cs typeface="Aharoni" pitchFamily="2" charset="-79"/>
            </a:endParaRPr>
          </a:p>
        </p:txBody>
      </p:sp>
      <p:sp>
        <p:nvSpPr>
          <p:cNvPr id="10" name="Rectangle 9"/>
          <p:cNvSpPr/>
          <p:nvPr/>
        </p:nvSpPr>
        <p:spPr>
          <a:xfrm>
            <a:off x="7926045" y="3955223"/>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1</a:t>
            </a:r>
            <a:endParaRPr lang="en-US" sz="2400" b="1" dirty="0">
              <a:latin typeface="Aharoni" pitchFamily="2" charset="-79"/>
              <a:cs typeface="Aharoni" pitchFamily="2" charset="-79"/>
            </a:endParaRPr>
          </a:p>
        </p:txBody>
      </p:sp>
      <p:sp>
        <p:nvSpPr>
          <p:cNvPr id="11" name="Rectangle 10"/>
          <p:cNvSpPr/>
          <p:nvPr/>
        </p:nvSpPr>
        <p:spPr>
          <a:xfrm>
            <a:off x="7924621" y="4308406"/>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2</a:t>
            </a:r>
            <a:endParaRPr lang="en-US" sz="2400" b="1" dirty="0">
              <a:latin typeface="Aharoni" pitchFamily="2" charset="-79"/>
              <a:cs typeface="Aharoni" pitchFamily="2" charset="-79"/>
            </a:endParaRPr>
          </a:p>
        </p:txBody>
      </p:sp>
      <p:sp>
        <p:nvSpPr>
          <p:cNvPr id="12" name="Rectangle 11"/>
          <p:cNvSpPr/>
          <p:nvPr/>
        </p:nvSpPr>
        <p:spPr>
          <a:xfrm>
            <a:off x="7926045" y="4664950"/>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7</a:t>
            </a:r>
            <a:endParaRPr lang="en-US" sz="2400" b="1" dirty="0">
              <a:latin typeface="Aharoni" pitchFamily="2" charset="-79"/>
              <a:cs typeface="Aharoni" pitchFamily="2" charset="-79"/>
            </a:endParaRPr>
          </a:p>
        </p:txBody>
      </p:sp>
      <p:sp>
        <p:nvSpPr>
          <p:cNvPr id="13" name="Rectangle 12"/>
          <p:cNvSpPr/>
          <p:nvPr/>
        </p:nvSpPr>
        <p:spPr>
          <a:xfrm>
            <a:off x="7924621" y="5018133"/>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2</a:t>
            </a:r>
            <a:endParaRPr lang="en-US" sz="2400" b="1" dirty="0">
              <a:latin typeface="Aharoni" pitchFamily="2" charset="-79"/>
              <a:cs typeface="Aharoni" pitchFamily="2" charset="-79"/>
            </a:endParaRPr>
          </a:p>
        </p:txBody>
      </p:sp>
      <p:sp>
        <p:nvSpPr>
          <p:cNvPr id="14" name="Rectangle 13"/>
          <p:cNvSpPr/>
          <p:nvPr/>
        </p:nvSpPr>
        <p:spPr>
          <a:xfrm>
            <a:off x="8278633" y="3245496"/>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4</a:t>
            </a:r>
            <a:endParaRPr lang="en-US" sz="2400" b="1" dirty="0">
              <a:latin typeface="Aharoni" pitchFamily="2" charset="-79"/>
              <a:cs typeface="Aharoni" pitchFamily="2" charset="-79"/>
            </a:endParaRPr>
          </a:p>
        </p:txBody>
      </p:sp>
      <p:sp>
        <p:nvSpPr>
          <p:cNvPr id="15" name="Rectangle 14"/>
          <p:cNvSpPr/>
          <p:nvPr/>
        </p:nvSpPr>
        <p:spPr>
          <a:xfrm>
            <a:off x="8280059" y="3598678"/>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7</a:t>
            </a:r>
            <a:endParaRPr lang="en-US" sz="2400" b="1" dirty="0">
              <a:latin typeface="Aharoni" pitchFamily="2" charset="-79"/>
              <a:cs typeface="Aharoni" pitchFamily="2" charset="-79"/>
            </a:endParaRPr>
          </a:p>
        </p:txBody>
      </p:sp>
      <p:sp>
        <p:nvSpPr>
          <p:cNvPr id="16" name="Rectangle 15"/>
          <p:cNvSpPr/>
          <p:nvPr/>
        </p:nvSpPr>
        <p:spPr>
          <a:xfrm>
            <a:off x="8280059" y="3955223"/>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6</a:t>
            </a:r>
            <a:endParaRPr lang="en-US" sz="2400" b="1" dirty="0">
              <a:latin typeface="Aharoni" pitchFamily="2" charset="-79"/>
              <a:cs typeface="Aharoni" pitchFamily="2" charset="-79"/>
            </a:endParaRPr>
          </a:p>
        </p:txBody>
      </p:sp>
      <p:sp>
        <p:nvSpPr>
          <p:cNvPr id="17" name="Rectangle 16"/>
          <p:cNvSpPr/>
          <p:nvPr/>
        </p:nvSpPr>
        <p:spPr>
          <a:xfrm>
            <a:off x="8278633" y="4308406"/>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6</a:t>
            </a:r>
            <a:endParaRPr lang="en-US" sz="2400" b="1" dirty="0">
              <a:latin typeface="Aharoni" pitchFamily="2" charset="-79"/>
              <a:cs typeface="Aharoni" pitchFamily="2" charset="-79"/>
            </a:endParaRPr>
          </a:p>
        </p:txBody>
      </p:sp>
      <p:sp>
        <p:nvSpPr>
          <p:cNvPr id="18" name="Rectangle 17"/>
          <p:cNvSpPr/>
          <p:nvPr/>
        </p:nvSpPr>
        <p:spPr>
          <a:xfrm>
            <a:off x="8280059" y="4664950"/>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7</a:t>
            </a:r>
            <a:endParaRPr lang="en-US" sz="2400" b="1" dirty="0">
              <a:latin typeface="Aharoni" pitchFamily="2" charset="-79"/>
              <a:cs typeface="Aharoni" pitchFamily="2" charset="-79"/>
            </a:endParaRPr>
          </a:p>
        </p:txBody>
      </p:sp>
      <p:sp>
        <p:nvSpPr>
          <p:cNvPr id="19" name="Rectangle 18"/>
          <p:cNvSpPr/>
          <p:nvPr/>
        </p:nvSpPr>
        <p:spPr>
          <a:xfrm>
            <a:off x="8278633" y="5018133"/>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4</a:t>
            </a:r>
            <a:endParaRPr lang="en-US" sz="2400" b="1" dirty="0">
              <a:latin typeface="Aharoni" pitchFamily="2" charset="-79"/>
              <a:cs typeface="Aharoni" pitchFamily="2" charset="-79"/>
            </a:endParaRPr>
          </a:p>
        </p:txBody>
      </p:sp>
      <p:sp>
        <p:nvSpPr>
          <p:cNvPr id="20" name="Rectangle 19"/>
          <p:cNvSpPr/>
          <p:nvPr/>
        </p:nvSpPr>
        <p:spPr>
          <a:xfrm>
            <a:off x="7923196" y="5368369"/>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4</a:t>
            </a:r>
            <a:endParaRPr lang="en-US" sz="2400" b="1" dirty="0">
              <a:latin typeface="Aharoni" pitchFamily="2" charset="-79"/>
              <a:cs typeface="Aharoni" pitchFamily="2" charset="-79"/>
            </a:endParaRPr>
          </a:p>
        </p:txBody>
      </p:sp>
      <p:sp>
        <p:nvSpPr>
          <p:cNvPr id="21" name="Rectangle 20"/>
          <p:cNvSpPr/>
          <p:nvPr/>
        </p:nvSpPr>
        <p:spPr>
          <a:xfrm>
            <a:off x="8277210" y="5368369"/>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5</a:t>
            </a:r>
            <a:endParaRPr lang="en-US" sz="2400" b="1" dirty="0">
              <a:latin typeface="Aharoni" pitchFamily="2" charset="-79"/>
              <a:cs typeface="Aharoni" pitchFamily="2" charset="-79"/>
            </a:endParaRPr>
          </a:p>
        </p:txBody>
      </p:sp>
      <p:sp>
        <p:nvSpPr>
          <p:cNvPr id="22" name="Rectangle 21"/>
          <p:cNvSpPr/>
          <p:nvPr/>
        </p:nvSpPr>
        <p:spPr>
          <a:xfrm>
            <a:off x="3777315" y="3243342"/>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5</a:t>
            </a:r>
            <a:endParaRPr lang="en-US" sz="2400" b="1" dirty="0">
              <a:latin typeface="Aharoni" pitchFamily="2" charset="-79"/>
              <a:cs typeface="Aharoni" pitchFamily="2" charset="-79"/>
            </a:endParaRPr>
          </a:p>
        </p:txBody>
      </p:sp>
      <p:sp>
        <p:nvSpPr>
          <p:cNvPr id="23" name="Rectangle 22"/>
          <p:cNvSpPr/>
          <p:nvPr/>
        </p:nvSpPr>
        <p:spPr>
          <a:xfrm>
            <a:off x="3778741" y="3953069"/>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6</a:t>
            </a:r>
            <a:endParaRPr lang="en-US" sz="2400" b="1" dirty="0">
              <a:latin typeface="Aharoni" pitchFamily="2" charset="-79"/>
              <a:cs typeface="Aharoni" pitchFamily="2" charset="-79"/>
            </a:endParaRPr>
          </a:p>
        </p:txBody>
      </p:sp>
      <p:sp>
        <p:nvSpPr>
          <p:cNvPr id="24" name="Rectangle 23"/>
          <p:cNvSpPr/>
          <p:nvPr/>
        </p:nvSpPr>
        <p:spPr>
          <a:xfrm>
            <a:off x="3777315" y="4306250"/>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4</a:t>
            </a:r>
            <a:endParaRPr lang="en-US" sz="2400" b="1" dirty="0">
              <a:latin typeface="Aharoni" pitchFamily="2" charset="-79"/>
              <a:cs typeface="Aharoni" pitchFamily="2" charset="-79"/>
            </a:endParaRPr>
          </a:p>
        </p:txBody>
      </p:sp>
      <p:sp>
        <p:nvSpPr>
          <p:cNvPr id="25" name="Rectangle 24"/>
          <p:cNvSpPr/>
          <p:nvPr/>
        </p:nvSpPr>
        <p:spPr>
          <a:xfrm>
            <a:off x="3778741" y="4662796"/>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4</a:t>
            </a:r>
            <a:endParaRPr lang="en-US" sz="2400" b="1" dirty="0">
              <a:latin typeface="Aharoni" pitchFamily="2" charset="-79"/>
              <a:cs typeface="Aharoni" pitchFamily="2" charset="-79"/>
            </a:endParaRPr>
          </a:p>
        </p:txBody>
      </p:sp>
      <p:sp>
        <p:nvSpPr>
          <p:cNvPr id="26" name="Rectangle 25"/>
          <p:cNvSpPr/>
          <p:nvPr/>
        </p:nvSpPr>
        <p:spPr>
          <a:xfrm>
            <a:off x="3777315" y="5015977"/>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3</a:t>
            </a:r>
            <a:endParaRPr lang="en-US" sz="2400" b="1" dirty="0">
              <a:latin typeface="Aharoni" pitchFamily="2" charset="-79"/>
              <a:cs typeface="Aharoni" pitchFamily="2" charset="-79"/>
            </a:endParaRPr>
          </a:p>
        </p:txBody>
      </p:sp>
      <p:sp>
        <p:nvSpPr>
          <p:cNvPr id="27" name="Rectangle 26"/>
          <p:cNvSpPr/>
          <p:nvPr/>
        </p:nvSpPr>
        <p:spPr>
          <a:xfrm>
            <a:off x="4131328" y="3243342"/>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1</a:t>
            </a:r>
            <a:endParaRPr lang="en-US" sz="2400" b="1" dirty="0">
              <a:latin typeface="Aharoni" pitchFamily="2" charset="-79"/>
              <a:cs typeface="Aharoni" pitchFamily="2" charset="-79"/>
            </a:endParaRPr>
          </a:p>
        </p:txBody>
      </p:sp>
      <p:sp>
        <p:nvSpPr>
          <p:cNvPr id="28" name="Rectangle 27"/>
          <p:cNvSpPr/>
          <p:nvPr/>
        </p:nvSpPr>
        <p:spPr>
          <a:xfrm>
            <a:off x="4132753" y="3953069"/>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1</a:t>
            </a:r>
            <a:endParaRPr lang="en-US" sz="2400" b="1" dirty="0">
              <a:latin typeface="Aharoni" pitchFamily="2" charset="-79"/>
              <a:cs typeface="Aharoni" pitchFamily="2" charset="-79"/>
            </a:endParaRPr>
          </a:p>
        </p:txBody>
      </p:sp>
      <p:sp>
        <p:nvSpPr>
          <p:cNvPr id="29" name="Rectangle 28"/>
          <p:cNvSpPr/>
          <p:nvPr/>
        </p:nvSpPr>
        <p:spPr>
          <a:xfrm>
            <a:off x="4131328" y="4306250"/>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3</a:t>
            </a:r>
            <a:endParaRPr lang="en-US" sz="2400" b="1" dirty="0">
              <a:latin typeface="Aharoni" pitchFamily="2" charset="-79"/>
              <a:cs typeface="Aharoni" pitchFamily="2" charset="-79"/>
            </a:endParaRPr>
          </a:p>
        </p:txBody>
      </p:sp>
      <p:sp>
        <p:nvSpPr>
          <p:cNvPr id="30" name="Rectangle 29"/>
          <p:cNvSpPr/>
          <p:nvPr/>
        </p:nvSpPr>
        <p:spPr>
          <a:xfrm>
            <a:off x="4132753" y="4662796"/>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0</a:t>
            </a:r>
            <a:endParaRPr lang="en-US" sz="2400" b="1" dirty="0">
              <a:latin typeface="Aharoni" pitchFamily="2" charset="-79"/>
              <a:cs typeface="Aharoni" pitchFamily="2" charset="-79"/>
            </a:endParaRPr>
          </a:p>
        </p:txBody>
      </p:sp>
      <p:sp>
        <p:nvSpPr>
          <p:cNvPr id="31" name="Rectangle 30"/>
          <p:cNvSpPr/>
          <p:nvPr/>
        </p:nvSpPr>
        <p:spPr>
          <a:xfrm>
            <a:off x="4131328" y="5015977"/>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0</a:t>
            </a:r>
            <a:endParaRPr lang="en-US" sz="2400" b="1" dirty="0">
              <a:latin typeface="Aharoni" pitchFamily="2" charset="-79"/>
              <a:cs typeface="Aharoni" pitchFamily="2" charset="-79"/>
            </a:endParaRPr>
          </a:p>
        </p:txBody>
      </p:sp>
      <p:sp>
        <p:nvSpPr>
          <p:cNvPr id="32" name="Rectangle 31"/>
          <p:cNvSpPr/>
          <p:nvPr/>
        </p:nvSpPr>
        <p:spPr>
          <a:xfrm>
            <a:off x="3780165" y="5372100"/>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9</a:t>
            </a:r>
            <a:endParaRPr lang="en-US" sz="2400" b="1" dirty="0">
              <a:latin typeface="Aharoni" pitchFamily="2" charset="-79"/>
              <a:cs typeface="Aharoni" pitchFamily="2" charset="-79"/>
            </a:endParaRPr>
          </a:p>
        </p:txBody>
      </p:sp>
      <p:sp>
        <p:nvSpPr>
          <p:cNvPr id="33" name="Rectangle 32"/>
          <p:cNvSpPr/>
          <p:nvPr/>
        </p:nvSpPr>
        <p:spPr>
          <a:xfrm>
            <a:off x="4134178" y="5372100"/>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2</a:t>
            </a:r>
            <a:endParaRPr lang="en-US" sz="2400" b="1" dirty="0">
              <a:latin typeface="Aharoni" pitchFamily="2" charset="-79"/>
              <a:cs typeface="Aharoni" pitchFamily="2" charset="-79"/>
            </a:endParaRPr>
          </a:p>
        </p:txBody>
      </p:sp>
      <p:sp>
        <p:nvSpPr>
          <p:cNvPr id="34" name="Rectangle 33"/>
          <p:cNvSpPr/>
          <p:nvPr/>
        </p:nvSpPr>
        <p:spPr>
          <a:xfrm>
            <a:off x="3778741" y="3596522"/>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1</a:t>
            </a:r>
            <a:endParaRPr lang="en-US" sz="2400" b="1" dirty="0">
              <a:latin typeface="Aharoni" pitchFamily="2" charset="-79"/>
              <a:cs typeface="Aharoni" pitchFamily="2" charset="-79"/>
            </a:endParaRPr>
          </a:p>
        </p:txBody>
      </p:sp>
      <p:sp>
        <p:nvSpPr>
          <p:cNvPr id="35" name="Rectangle 34"/>
          <p:cNvSpPr/>
          <p:nvPr/>
        </p:nvSpPr>
        <p:spPr>
          <a:xfrm>
            <a:off x="4132753" y="3596522"/>
            <a:ext cx="354013" cy="356545"/>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latin typeface="Aharoni" pitchFamily="2" charset="-79"/>
                <a:cs typeface="Aharoni" pitchFamily="2" charset="-79"/>
              </a:rPr>
              <a:t>2</a:t>
            </a:r>
            <a:endParaRPr lang="en-US" sz="2400" b="1" dirty="0">
              <a:latin typeface="Aharoni" pitchFamily="2" charset="-79"/>
              <a:cs typeface="Aharoni" pitchFamily="2" charset="-79"/>
            </a:endParaRPr>
          </a:p>
        </p:txBody>
      </p:sp>
      <p:sp>
        <p:nvSpPr>
          <p:cNvPr id="36" name="Rectangle 35"/>
          <p:cNvSpPr/>
          <p:nvPr/>
        </p:nvSpPr>
        <p:spPr>
          <a:xfrm>
            <a:off x="3421877" y="3243342"/>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0</a:t>
            </a:r>
            <a:endParaRPr lang="en-US" sz="1200" b="1" dirty="0">
              <a:latin typeface="Aharoni" pitchFamily="2" charset="-79"/>
              <a:cs typeface="Aharoni" pitchFamily="2" charset="-79"/>
            </a:endParaRPr>
          </a:p>
        </p:txBody>
      </p:sp>
      <p:sp>
        <p:nvSpPr>
          <p:cNvPr id="37" name="Rectangle 36"/>
          <p:cNvSpPr/>
          <p:nvPr/>
        </p:nvSpPr>
        <p:spPr>
          <a:xfrm>
            <a:off x="3423302" y="3953069"/>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5</a:t>
            </a:r>
            <a:endParaRPr lang="en-US" sz="1200" b="1" dirty="0">
              <a:latin typeface="Aharoni" pitchFamily="2" charset="-79"/>
              <a:cs typeface="Aharoni" pitchFamily="2" charset="-79"/>
            </a:endParaRPr>
          </a:p>
        </p:txBody>
      </p:sp>
      <p:sp>
        <p:nvSpPr>
          <p:cNvPr id="38" name="Rectangle 37"/>
          <p:cNvSpPr/>
          <p:nvPr/>
        </p:nvSpPr>
        <p:spPr>
          <a:xfrm>
            <a:off x="3421876" y="4306250"/>
            <a:ext cx="365358"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5</a:t>
            </a:r>
            <a:endParaRPr lang="en-US" sz="1200" b="1" dirty="0">
              <a:latin typeface="Aharoni" pitchFamily="2" charset="-79"/>
              <a:cs typeface="Aharoni" pitchFamily="2" charset="-79"/>
            </a:endParaRPr>
          </a:p>
        </p:txBody>
      </p:sp>
      <p:sp>
        <p:nvSpPr>
          <p:cNvPr id="39" name="Rectangle 38"/>
          <p:cNvSpPr/>
          <p:nvPr/>
        </p:nvSpPr>
        <p:spPr>
          <a:xfrm>
            <a:off x="3423302" y="4662796"/>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6</a:t>
            </a:r>
            <a:endParaRPr lang="en-US" sz="1200" b="1" dirty="0">
              <a:latin typeface="Aharoni" pitchFamily="2" charset="-79"/>
              <a:cs typeface="Aharoni" pitchFamily="2" charset="-79"/>
            </a:endParaRPr>
          </a:p>
        </p:txBody>
      </p:sp>
      <p:sp>
        <p:nvSpPr>
          <p:cNvPr id="40" name="Rectangle 39"/>
          <p:cNvSpPr/>
          <p:nvPr/>
        </p:nvSpPr>
        <p:spPr>
          <a:xfrm>
            <a:off x="3421876" y="5015977"/>
            <a:ext cx="365358"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7</a:t>
            </a:r>
            <a:endParaRPr lang="en-US" sz="1200" b="1" dirty="0">
              <a:latin typeface="Aharoni" pitchFamily="2" charset="-79"/>
              <a:cs typeface="Aharoni" pitchFamily="2" charset="-79"/>
            </a:endParaRPr>
          </a:p>
        </p:txBody>
      </p:sp>
      <p:sp>
        <p:nvSpPr>
          <p:cNvPr id="41" name="Rectangle 40"/>
          <p:cNvSpPr/>
          <p:nvPr/>
        </p:nvSpPr>
        <p:spPr>
          <a:xfrm>
            <a:off x="7570607" y="3955223"/>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1</a:t>
            </a:r>
            <a:endParaRPr lang="en-US" sz="1200" b="1" dirty="0">
              <a:latin typeface="Aharoni" pitchFamily="2" charset="-79"/>
              <a:cs typeface="Aharoni" pitchFamily="2" charset="-79"/>
            </a:endParaRPr>
          </a:p>
        </p:txBody>
      </p:sp>
      <p:sp>
        <p:nvSpPr>
          <p:cNvPr id="42" name="Rectangle 41"/>
          <p:cNvSpPr/>
          <p:nvPr/>
        </p:nvSpPr>
        <p:spPr>
          <a:xfrm>
            <a:off x="7570607" y="4664950"/>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6</a:t>
            </a:r>
            <a:endParaRPr lang="en-US" sz="1200" b="1" dirty="0">
              <a:latin typeface="Aharoni" pitchFamily="2" charset="-79"/>
              <a:cs typeface="Aharoni" pitchFamily="2" charset="-79"/>
            </a:endParaRPr>
          </a:p>
        </p:txBody>
      </p:sp>
      <p:sp>
        <p:nvSpPr>
          <p:cNvPr id="43" name="Rectangle 42"/>
          <p:cNvSpPr/>
          <p:nvPr/>
        </p:nvSpPr>
        <p:spPr>
          <a:xfrm>
            <a:off x="7569182" y="5018133"/>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7</a:t>
            </a:r>
            <a:endParaRPr lang="en-US" sz="1200" b="1" dirty="0">
              <a:latin typeface="Aharoni" pitchFamily="2" charset="-79"/>
              <a:cs typeface="Aharoni" pitchFamily="2" charset="-79"/>
            </a:endParaRPr>
          </a:p>
        </p:txBody>
      </p:sp>
      <p:sp>
        <p:nvSpPr>
          <p:cNvPr id="44" name="Rectangle 43"/>
          <p:cNvSpPr/>
          <p:nvPr/>
        </p:nvSpPr>
        <p:spPr>
          <a:xfrm>
            <a:off x="7567758" y="5368369"/>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7</a:t>
            </a:r>
            <a:endParaRPr lang="en-US" sz="1200" b="1" dirty="0">
              <a:latin typeface="Aharoni" pitchFamily="2" charset="-79"/>
              <a:cs typeface="Aharoni" pitchFamily="2" charset="-79"/>
            </a:endParaRPr>
          </a:p>
        </p:txBody>
      </p:sp>
      <p:sp>
        <p:nvSpPr>
          <p:cNvPr id="45" name="TextBox 44"/>
          <p:cNvSpPr txBox="1"/>
          <p:nvPr/>
        </p:nvSpPr>
        <p:spPr>
          <a:xfrm>
            <a:off x="3202006" y="1823702"/>
            <a:ext cx="1120015" cy="400110"/>
          </a:xfrm>
          <a:prstGeom prst="rect">
            <a:avLst/>
          </a:prstGeom>
          <a:effectLst/>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n-US" sz="1600" dirty="0" smtClean="0">
                <a:latin typeface="Aharoni" pitchFamily="2" charset="-79"/>
                <a:cs typeface="Aharoni" pitchFamily="2" charset="-79"/>
              </a:rPr>
              <a:t>Shard </a:t>
            </a:r>
            <a:r>
              <a:rPr lang="en-US" sz="2000" dirty="0" smtClean="0">
                <a:latin typeface="Aharoni" pitchFamily="2" charset="-79"/>
                <a:cs typeface="Aharoni" pitchFamily="2" charset="-79"/>
              </a:rPr>
              <a:t>0</a:t>
            </a:r>
            <a:endParaRPr lang="en-US" sz="1600" dirty="0">
              <a:latin typeface="Aharoni" pitchFamily="2" charset="-79"/>
              <a:cs typeface="Aharoni" pitchFamily="2" charset="-79"/>
            </a:endParaRPr>
          </a:p>
        </p:txBody>
      </p:sp>
      <p:sp>
        <p:nvSpPr>
          <p:cNvPr id="46" name="TextBox 45"/>
          <p:cNvSpPr txBox="1"/>
          <p:nvPr/>
        </p:nvSpPr>
        <p:spPr>
          <a:xfrm>
            <a:off x="7353300" y="1828800"/>
            <a:ext cx="1120015" cy="400110"/>
          </a:xfrm>
          <a:prstGeom prst="rect">
            <a:avLst/>
          </a:prstGeom>
          <a:effectLst/>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en-US" sz="1600" dirty="0" smtClean="0">
                <a:latin typeface="Aharoni" pitchFamily="2" charset="-79"/>
                <a:cs typeface="Aharoni" pitchFamily="2" charset="-79"/>
              </a:rPr>
              <a:t>Shard </a:t>
            </a:r>
            <a:r>
              <a:rPr lang="en-US" sz="2000" dirty="0" smtClean="0">
                <a:latin typeface="Aharoni" pitchFamily="2" charset="-79"/>
                <a:cs typeface="Aharoni" pitchFamily="2" charset="-79"/>
              </a:rPr>
              <a:t>1</a:t>
            </a:r>
            <a:endParaRPr lang="en-US" sz="1600" dirty="0">
              <a:latin typeface="Aharoni" pitchFamily="2" charset="-79"/>
              <a:cs typeface="Aharoni" pitchFamily="2" charset="-79"/>
            </a:endParaRPr>
          </a:p>
        </p:txBody>
      </p:sp>
      <p:sp>
        <p:nvSpPr>
          <p:cNvPr id="47" name="Rectangle 46"/>
          <p:cNvSpPr/>
          <p:nvPr/>
        </p:nvSpPr>
        <p:spPr>
          <a:xfrm>
            <a:off x="3068487" y="3249227"/>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2400" b="1" dirty="0" smtClean="0">
                <a:latin typeface="Aharoni" pitchFamily="2" charset="-79"/>
                <a:cs typeface="Aharoni" pitchFamily="2" charset="-79"/>
              </a:rPr>
              <a:t>0</a:t>
            </a:r>
            <a:endParaRPr lang="en-US" sz="2400" b="1" dirty="0">
              <a:latin typeface="Aharoni" pitchFamily="2" charset="-79"/>
              <a:cs typeface="Aharoni" pitchFamily="2" charset="-79"/>
            </a:endParaRPr>
          </a:p>
        </p:txBody>
      </p:sp>
      <p:sp>
        <p:nvSpPr>
          <p:cNvPr id="48" name="Rectangle 47"/>
          <p:cNvSpPr/>
          <p:nvPr/>
        </p:nvSpPr>
        <p:spPr>
          <a:xfrm>
            <a:off x="3069913" y="3958954"/>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2400" b="1" dirty="0" smtClean="0">
                <a:latin typeface="Aharoni" pitchFamily="2" charset="-79"/>
                <a:cs typeface="Aharoni" pitchFamily="2" charset="-79"/>
              </a:rPr>
              <a:t>5</a:t>
            </a:r>
            <a:endParaRPr lang="en-US" sz="2400" b="1" dirty="0">
              <a:latin typeface="Aharoni" pitchFamily="2" charset="-79"/>
              <a:cs typeface="Aharoni" pitchFamily="2" charset="-79"/>
            </a:endParaRPr>
          </a:p>
        </p:txBody>
      </p:sp>
      <p:sp>
        <p:nvSpPr>
          <p:cNvPr id="49" name="Rectangle 48"/>
          <p:cNvSpPr/>
          <p:nvPr/>
        </p:nvSpPr>
        <p:spPr>
          <a:xfrm>
            <a:off x="3068487" y="4312137"/>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2400" b="1" dirty="0" smtClean="0">
                <a:latin typeface="Aharoni" pitchFamily="2" charset="-79"/>
                <a:cs typeface="Aharoni" pitchFamily="2" charset="-79"/>
              </a:rPr>
              <a:t>5</a:t>
            </a:r>
            <a:endParaRPr lang="en-US" sz="2400" b="1" dirty="0">
              <a:latin typeface="Aharoni" pitchFamily="2" charset="-79"/>
              <a:cs typeface="Aharoni" pitchFamily="2" charset="-79"/>
            </a:endParaRPr>
          </a:p>
        </p:txBody>
      </p:sp>
      <p:sp>
        <p:nvSpPr>
          <p:cNvPr id="50" name="Rectangle 49"/>
          <p:cNvSpPr/>
          <p:nvPr/>
        </p:nvSpPr>
        <p:spPr>
          <a:xfrm>
            <a:off x="3069913" y="4668681"/>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2400" b="1" dirty="0" smtClean="0">
                <a:latin typeface="Aharoni" pitchFamily="2" charset="-79"/>
                <a:cs typeface="Aharoni" pitchFamily="2" charset="-79"/>
              </a:rPr>
              <a:t>6</a:t>
            </a:r>
            <a:endParaRPr lang="en-US" sz="2400" b="1" dirty="0">
              <a:latin typeface="Aharoni" pitchFamily="2" charset="-79"/>
              <a:cs typeface="Aharoni" pitchFamily="2" charset="-79"/>
            </a:endParaRPr>
          </a:p>
        </p:txBody>
      </p:sp>
      <p:sp>
        <p:nvSpPr>
          <p:cNvPr id="51" name="Rectangle 50"/>
          <p:cNvSpPr/>
          <p:nvPr/>
        </p:nvSpPr>
        <p:spPr>
          <a:xfrm>
            <a:off x="3068487" y="5021864"/>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2400" b="1" dirty="0" smtClean="0">
                <a:latin typeface="Aharoni" pitchFamily="2" charset="-79"/>
                <a:cs typeface="Aharoni" pitchFamily="2" charset="-79"/>
              </a:rPr>
              <a:t>7</a:t>
            </a:r>
            <a:endParaRPr lang="en-US" sz="2400" b="1" dirty="0">
              <a:latin typeface="Aharoni" pitchFamily="2" charset="-79"/>
              <a:cs typeface="Aharoni" pitchFamily="2" charset="-79"/>
            </a:endParaRPr>
          </a:p>
        </p:txBody>
      </p:sp>
      <p:sp>
        <p:nvSpPr>
          <p:cNvPr id="52" name="Rectangle 51"/>
          <p:cNvSpPr/>
          <p:nvPr/>
        </p:nvSpPr>
        <p:spPr>
          <a:xfrm>
            <a:off x="7207244" y="3242553"/>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2400" b="1" dirty="0" smtClean="0">
                <a:latin typeface="Aharoni" pitchFamily="2" charset="-79"/>
                <a:cs typeface="Aharoni" pitchFamily="2" charset="-79"/>
              </a:rPr>
              <a:t>0</a:t>
            </a:r>
            <a:endParaRPr lang="en-US" sz="2400" b="1" dirty="0">
              <a:latin typeface="Aharoni" pitchFamily="2" charset="-79"/>
              <a:cs typeface="Aharoni" pitchFamily="2" charset="-79"/>
            </a:endParaRPr>
          </a:p>
        </p:txBody>
      </p:sp>
      <p:sp>
        <p:nvSpPr>
          <p:cNvPr id="53" name="Rectangle 52"/>
          <p:cNvSpPr/>
          <p:nvPr/>
        </p:nvSpPr>
        <p:spPr>
          <a:xfrm>
            <a:off x="7208668" y="3595734"/>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2400" b="1" dirty="0" smtClean="0">
                <a:latin typeface="Aharoni" pitchFamily="2" charset="-79"/>
                <a:cs typeface="Aharoni" pitchFamily="2" charset="-79"/>
              </a:rPr>
              <a:t>0</a:t>
            </a:r>
            <a:endParaRPr lang="en-US" sz="2400" b="1" dirty="0">
              <a:latin typeface="Aharoni" pitchFamily="2" charset="-79"/>
              <a:cs typeface="Aharoni" pitchFamily="2" charset="-79"/>
            </a:endParaRPr>
          </a:p>
        </p:txBody>
      </p:sp>
      <p:sp>
        <p:nvSpPr>
          <p:cNvPr id="54" name="Rectangle 53"/>
          <p:cNvSpPr/>
          <p:nvPr/>
        </p:nvSpPr>
        <p:spPr>
          <a:xfrm>
            <a:off x="7208668" y="3952280"/>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2400" b="1" dirty="0" smtClean="0">
                <a:latin typeface="Aharoni" pitchFamily="2" charset="-79"/>
                <a:cs typeface="Aharoni" pitchFamily="2" charset="-79"/>
              </a:rPr>
              <a:t>1</a:t>
            </a:r>
            <a:endParaRPr lang="en-US" sz="2400" b="1" dirty="0">
              <a:latin typeface="Aharoni" pitchFamily="2" charset="-79"/>
              <a:cs typeface="Aharoni" pitchFamily="2" charset="-79"/>
            </a:endParaRPr>
          </a:p>
        </p:txBody>
      </p:sp>
      <p:sp>
        <p:nvSpPr>
          <p:cNvPr id="55" name="Rectangle 54"/>
          <p:cNvSpPr/>
          <p:nvPr/>
        </p:nvSpPr>
        <p:spPr>
          <a:xfrm>
            <a:off x="7208668" y="4662006"/>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2400" b="1" dirty="0" smtClean="0">
                <a:latin typeface="Aharoni" pitchFamily="2" charset="-79"/>
                <a:cs typeface="Aharoni" pitchFamily="2" charset="-79"/>
              </a:rPr>
              <a:t>6</a:t>
            </a:r>
            <a:endParaRPr lang="en-US" sz="2400" b="1" dirty="0">
              <a:latin typeface="Aharoni" pitchFamily="2" charset="-79"/>
              <a:cs typeface="Aharoni" pitchFamily="2" charset="-79"/>
            </a:endParaRPr>
          </a:p>
        </p:txBody>
      </p:sp>
      <p:sp>
        <p:nvSpPr>
          <p:cNvPr id="56" name="Rectangle 55"/>
          <p:cNvSpPr/>
          <p:nvPr/>
        </p:nvSpPr>
        <p:spPr>
          <a:xfrm>
            <a:off x="7207244" y="5015188"/>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2400" b="1" dirty="0" smtClean="0">
                <a:latin typeface="Aharoni" pitchFamily="2" charset="-79"/>
                <a:cs typeface="Aharoni" pitchFamily="2" charset="-79"/>
              </a:rPr>
              <a:t>7</a:t>
            </a:r>
            <a:endParaRPr lang="en-US" sz="2400" b="1" dirty="0">
              <a:latin typeface="Aharoni" pitchFamily="2" charset="-79"/>
              <a:cs typeface="Aharoni" pitchFamily="2" charset="-79"/>
            </a:endParaRPr>
          </a:p>
        </p:txBody>
      </p:sp>
      <p:sp>
        <p:nvSpPr>
          <p:cNvPr id="57" name="Rectangle 56"/>
          <p:cNvSpPr/>
          <p:nvPr/>
        </p:nvSpPr>
        <p:spPr>
          <a:xfrm>
            <a:off x="7205819" y="5365425"/>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2400" b="1" dirty="0" smtClean="0">
                <a:latin typeface="Aharoni" pitchFamily="2" charset="-79"/>
                <a:cs typeface="Aharoni" pitchFamily="2" charset="-79"/>
              </a:rPr>
              <a:t>7</a:t>
            </a:r>
            <a:endParaRPr lang="en-US" sz="2400" b="1" dirty="0">
              <a:latin typeface="Aharoni" pitchFamily="2" charset="-79"/>
              <a:cs typeface="Aharoni" pitchFamily="2" charset="-79"/>
            </a:endParaRPr>
          </a:p>
        </p:txBody>
      </p:sp>
      <p:sp>
        <p:nvSpPr>
          <p:cNvPr id="58" name="Rectangle 57"/>
          <p:cNvSpPr/>
          <p:nvPr/>
        </p:nvSpPr>
        <p:spPr>
          <a:xfrm>
            <a:off x="3429000" y="5372100"/>
            <a:ext cx="349739"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7</a:t>
            </a:r>
            <a:endParaRPr lang="en-US" sz="1200" b="1" dirty="0">
              <a:latin typeface="Aharoni" pitchFamily="2" charset="-79"/>
              <a:cs typeface="Aharoni" pitchFamily="2" charset="-79"/>
            </a:endParaRPr>
          </a:p>
        </p:txBody>
      </p:sp>
      <p:sp>
        <p:nvSpPr>
          <p:cNvPr id="59" name="Rectangle 58"/>
          <p:cNvSpPr/>
          <p:nvPr/>
        </p:nvSpPr>
        <p:spPr>
          <a:xfrm>
            <a:off x="3067061" y="5369156"/>
            <a:ext cx="349739"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2400" b="1" dirty="0" smtClean="0">
                <a:latin typeface="Aharoni" pitchFamily="2" charset="-79"/>
                <a:cs typeface="Aharoni" pitchFamily="2" charset="-79"/>
              </a:rPr>
              <a:t>7</a:t>
            </a:r>
            <a:endParaRPr lang="en-US" sz="2400" b="1" dirty="0">
              <a:latin typeface="Aharoni" pitchFamily="2" charset="-79"/>
              <a:cs typeface="Aharoni" pitchFamily="2" charset="-79"/>
            </a:endParaRPr>
          </a:p>
        </p:txBody>
      </p:sp>
      <p:sp>
        <p:nvSpPr>
          <p:cNvPr id="60" name="Rectangle 59"/>
          <p:cNvSpPr/>
          <p:nvPr/>
        </p:nvSpPr>
        <p:spPr>
          <a:xfrm>
            <a:off x="7569182" y="4308406"/>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3</a:t>
            </a:r>
            <a:endParaRPr lang="en-US" sz="1200" b="1" dirty="0">
              <a:latin typeface="Aharoni" pitchFamily="2" charset="-79"/>
              <a:cs typeface="Aharoni" pitchFamily="2" charset="-79"/>
            </a:endParaRPr>
          </a:p>
        </p:txBody>
      </p:sp>
      <p:sp>
        <p:nvSpPr>
          <p:cNvPr id="61" name="Rectangle 60"/>
          <p:cNvSpPr/>
          <p:nvPr/>
        </p:nvSpPr>
        <p:spPr>
          <a:xfrm>
            <a:off x="7569182" y="3245496"/>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0</a:t>
            </a:r>
            <a:endParaRPr lang="en-US" sz="1200" b="1" dirty="0">
              <a:latin typeface="Aharoni" pitchFamily="2" charset="-79"/>
              <a:cs typeface="Aharoni" pitchFamily="2" charset="-79"/>
            </a:endParaRPr>
          </a:p>
        </p:txBody>
      </p:sp>
      <p:sp>
        <p:nvSpPr>
          <p:cNvPr id="62" name="Rectangle 61"/>
          <p:cNvSpPr/>
          <p:nvPr/>
        </p:nvSpPr>
        <p:spPr>
          <a:xfrm>
            <a:off x="7570607" y="3598678"/>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0</a:t>
            </a:r>
            <a:endParaRPr lang="en-US" sz="1200" b="1" dirty="0">
              <a:latin typeface="Aharoni" pitchFamily="2" charset="-79"/>
              <a:cs typeface="Aharoni" pitchFamily="2" charset="-79"/>
            </a:endParaRPr>
          </a:p>
        </p:txBody>
      </p:sp>
      <p:sp>
        <p:nvSpPr>
          <p:cNvPr id="63" name="Rectangle 62"/>
          <p:cNvSpPr/>
          <p:nvPr/>
        </p:nvSpPr>
        <p:spPr>
          <a:xfrm>
            <a:off x="7207244" y="4305461"/>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2400" b="1" dirty="0" smtClean="0">
                <a:latin typeface="Aharoni" pitchFamily="2" charset="-79"/>
                <a:cs typeface="Aharoni" pitchFamily="2" charset="-79"/>
              </a:rPr>
              <a:t>3</a:t>
            </a:r>
            <a:endParaRPr lang="en-US" sz="2400" b="1" dirty="0">
              <a:latin typeface="Aharoni" pitchFamily="2" charset="-79"/>
              <a:cs typeface="Aharoni" pitchFamily="2" charset="-79"/>
            </a:endParaRPr>
          </a:p>
        </p:txBody>
      </p:sp>
      <p:sp>
        <p:nvSpPr>
          <p:cNvPr id="64" name="Rectangle 63"/>
          <p:cNvSpPr/>
          <p:nvPr/>
        </p:nvSpPr>
        <p:spPr>
          <a:xfrm>
            <a:off x="3423302" y="3596522"/>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1</a:t>
            </a:r>
            <a:endParaRPr lang="en-US" sz="1200" b="1" dirty="0">
              <a:latin typeface="Aharoni" pitchFamily="2" charset="-79"/>
              <a:cs typeface="Aharoni" pitchFamily="2" charset="-79"/>
            </a:endParaRPr>
          </a:p>
        </p:txBody>
      </p:sp>
      <p:sp>
        <p:nvSpPr>
          <p:cNvPr id="65" name="Rectangle 64"/>
          <p:cNvSpPr/>
          <p:nvPr/>
        </p:nvSpPr>
        <p:spPr>
          <a:xfrm>
            <a:off x="3069913" y="3602409"/>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2400" b="1" dirty="0" smtClean="0">
                <a:latin typeface="Aharoni" pitchFamily="2" charset="-79"/>
                <a:cs typeface="Aharoni" pitchFamily="2" charset="-79"/>
              </a:rPr>
              <a:t>1</a:t>
            </a:r>
            <a:endParaRPr lang="en-US" sz="2400" b="1" dirty="0">
              <a:latin typeface="Aharoni" pitchFamily="2" charset="-79"/>
              <a:cs typeface="Aharoni" pitchFamily="2" charset="-79"/>
            </a:endParaRPr>
          </a:p>
        </p:txBody>
      </p:sp>
      <p:sp>
        <p:nvSpPr>
          <p:cNvPr id="66" name="Rectangle 65"/>
          <p:cNvSpPr/>
          <p:nvPr/>
        </p:nvSpPr>
        <p:spPr>
          <a:xfrm>
            <a:off x="3375367" y="6120455"/>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a:latin typeface="Aharoni" pitchFamily="2" charset="-79"/>
                <a:cs typeface="Aharoni" pitchFamily="2" charset="-79"/>
              </a:rPr>
              <a:t>0</a:t>
            </a:r>
            <a:endParaRPr lang="en-US" sz="1200" b="1" dirty="0">
              <a:latin typeface="Aharoni" pitchFamily="2" charset="-79"/>
              <a:cs typeface="Aharoni" pitchFamily="2" charset="-79"/>
            </a:endParaRPr>
          </a:p>
        </p:txBody>
      </p:sp>
      <p:sp>
        <p:nvSpPr>
          <p:cNvPr id="67" name="Rectangle 66"/>
          <p:cNvSpPr/>
          <p:nvPr/>
        </p:nvSpPr>
        <p:spPr>
          <a:xfrm>
            <a:off x="3730324" y="6120455"/>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1</a:t>
            </a:r>
            <a:endParaRPr lang="en-US" sz="1200" b="1" dirty="0">
              <a:latin typeface="Aharoni" pitchFamily="2" charset="-79"/>
              <a:cs typeface="Aharoni" pitchFamily="2" charset="-79"/>
            </a:endParaRPr>
          </a:p>
        </p:txBody>
      </p:sp>
      <p:sp>
        <p:nvSpPr>
          <p:cNvPr id="68" name="Rectangle 67"/>
          <p:cNvSpPr/>
          <p:nvPr/>
        </p:nvSpPr>
        <p:spPr>
          <a:xfrm>
            <a:off x="4085279" y="6120455"/>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a:latin typeface="Aharoni" pitchFamily="2" charset="-79"/>
                <a:cs typeface="Aharoni" pitchFamily="2" charset="-79"/>
              </a:rPr>
              <a:t>2</a:t>
            </a:r>
            <a:endParaRPr lang="en-US" sz="1200" b="1" dirty="0">
              <a:latin typeface="Aharoni" pitchFamily="2" charset="-79"/>
              <a:cs typeface="Aharoni" pitchFamily="2" charset="-79"/>
            </a:endParaRPr>
          </a:p>
        </p:txBody>
      </p:sp>
      <p:sp>
        <p:nvSpPr>
          <p:cNvPr id="69" name="Rectangle 68"/>
          <p:cNvSpPr/>
          <p:nvPr/>
        </p:nvSpPr>
        <p:spPr>
          <a:xfrm>
            <a:off x="4440236" y="6120455"/>
            <a:ext cx="354013" cy="356545"/>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3</a:t>
            </a:r>
            <a:endParaRPr lang="en-US" sz="1200" b="1" dirty="0">
              <a:latin typeface="Aharoni" pitchFamily="2" charset="-79"/>
              <a:cs typeface="Aharoni" pitchFamily="2" charset="-79"/>
            </a:endParaRPr>
          </a:p>
        </p:txBody>
      </p:sp>
      <p:sp>
        <p:nvSpPr>
          <p:cNvPr id="70" name="Rectangle 69"/>
          <p:cNvSpPr/>
          <p:nvPr/>
        </p:nvSpPr>
        <p:spPr>
          <a:xfrm>
            <a:off x="4794249" y="6120455"/>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a:latin typeface="Aharoni" pitchFamily="2" charset="-79"/>
                <a:cs typeface="Aharoni" pitchFamily="2" charset="-79"/>
              </a:rPr>
              <a:t>4</a:t>
            </a:r>
            <a:endParaRPr lang="en-US" sz="1200" b="1" dirty="0">
              <a:latin typeface="Aharoni" pitchFamily="2" charset="-79"/>
              <a:cs typeface="Aharoni" pitchFamily="2" charset="-79"/>
            </a:endParaRPr>
          </a:p>
        </p:txBody>
      </p:sp>
      <p:sp>
        <p:nvSpPr>
          <p:cNvPr id="71" name="Rectangle 70"/>
          <p:cNvSpPr/>
          <p:nvPr/>
        </p:nvSpPr>
        <p:spPr>
          <a:xfrm>
            <a:off x="5155814" y="6120455"/>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5</a:t>
            </a:r>
            <a:endParaRPr lang="en-US" sz="1200" b="1" dirty="0">
              <a:latin typeface="Aharoni" pitchFamily="2" charset="-79"/>
              <a:cs typeface="Aharoni" pitchFamily="2" charset="-79"/>
            </a:endParaRPr>
          </a:p>
        </p:txBody>
      </p:sp>
      <p:sp>
        <p:nvSpPr>
          <p:cNvPr id="72" name="Rectangle 71"/>
          <p:cNvSpPr/>
          <p:nvPr/>
        </p:nvSpPr>
        <p:spPr>
          <a:xfrm>
            <a:off x="5509826" y="6120455"/>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a:latin typeface="Aharoni" pitchFamily="2" charset="-79"/>
                <a:cs typeface="Aharoni" pitchFamily="2" charset="-79"/>
              </a:rPr>
              <a:t>6</a:t>
            </a:r>
            <a:endParaRPr lang="en-US" sz="1200" b="1" dirty="0">
              <a:latin typeface="Aharoni" pitchFamily="2" charset="-79"/>
              <a:cs typeface="Aharoni" pitchFamily="2" charset="-79"/>
            </a:endParaRPr>
          </a:p>
        </p:txBody>
      </p:sp>
      <p:sp>
        <p:nvSpPr>
          <p:cNvPr id="73" name="Rectangle 72"/>
          <p:cNvSpPr/>
          <p:nvPr/>
        </p:nvSpPr>
        <p:spPr>
          <a:xfrm>
            <a:off x="5856287" y="6120455"/>
            <a:ext cx="354013" cy="356545"/>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a:latin typeface="Aharoni" pitchFamily="2" charset="-79"/>
                <a:cs typeface="Aharoni" pitchFamily="2" charset="-79"/>
              </a:rPr>
              <a:t>7</a:t>
            </a:r>
            <a:endParaRPr lang="en-US" sz="1200" b="1" dirty="0">
              <a:latin typeface="Aharoni" pitchFamily="2" charset="-79"/>
              <a:cs typeface="Aharoni" pitchFamily="2" charset="-79"/>
            </a:endParaRPr>
          </a:p>
        </p:txBody>
      </p:sp>
      <p:sp>
        <p:nvSpPr>
          <p:cNvPr id="74" name="TextBox 73"/>
          <p:cNvSpPr txBox="1"/>
          <p:nvPr/>
        </p:nvSpPr>
        <p:spPr>
          <a:xfrm>
            <a:off x="2247900" y="6134100"/>
            <a:ext cx="1186692" cy="276999"/>
          </a:xfrm>
          <a:prstGeom prst="rect">
            <a:avLst/>
          </a:prstGeom>
          <a:noFill/>
          <a:effectLst/>
        </p:spPr>
        <p:txBody>
          <a:bodyPr wrap="square" rtlCol="0">
            <a:spAutoFit/>
          </a:bodyPr>
          <a:lstStyle/>
          <a:p>
            <a:r>
              <a:rPr lang="en-US" sz="1200" b="1" dirty="0" err="1" smtClean="0">
                <a:latin typeface="Aharoni" pitchFamily="2" charset="-79"/>
                <a:cs typeface="Aharoni" pitchFamily="2" charset="-79"/>
              </a:rPr>
              <a:t>VertexValues</a:t>
            </a:r>
            <a:endParaRPr lang="en-US" sz="1200" b="1" dirty="0">
              <a:latin typeface="Aharoni" pitchFamily="2" charset="-79"/>
              <a:cs typeface="Aharoni" pitchFamily="2" charset="-79"/>
            </a:endParaRPr>
          </a:p>
        </p:txBody>
      </p:sp>
      <p:sp>
        <p:nvSpPr>
          <p:cNvPr id="75" name="TextBox 74"/>
          <p:cNvSpPr txBox="1"/>
          <p:nvPr/>
        </p:nvSpPr>
        <p:spPr>
          <a:xfrm rot="5400000">
            <a:off x="7573432" y="2681160"/>
            <a:ext cx="1038592" cy="276999"/>
          </a:xfrm>
          <a:prstGeom prst="rect">
            <a:avLst/>
          </a:prstGeom>
          <a:noFill/>
          <a:effectLst/>
        </p:spPr>
        <p:txBody>
          <a:bodyPr wrap="square" rtlCol="0">
            <a:spAutoFit/>
          </a:bodyPr>
          <a:lstStyle/>
          <a:p>
            <a:pPr algn="ctr"/>
            <a:r>
              <a:rPr lang="en-US" sz="1200" b="1" dirty="0" err="1" smtClean="0">
                <a:latin typeface="Aharoni" pitchFamily="2" charset="-79"/>
                <a:cs typeface="Aharoni" pitchFamily="2" charset="-79"/>
              </a:rPr>
              <a:t>EdgeValue</a:t>
            </a:r>
            <a:endParaRPr lang="en-US" sz="1200" b="1" dirty="0">
              <a:latin typeface="Aharoni" pitchFamily="2" charset="-79"/>
              <a:cs typeface="Aharoni" pitchFamily="2" charset="-79"/>
            </a:endParaRPr>
          </a:p>
        </p:txBody>
      </p:sp>
      <p:sp>
        <p:nvSpPr>
          <p:cNvPr id="76" name="TextBox 75"/>
          <p:cNvSpPr txBox="1"/>
          <p:nvPr/>
        </p:nvSpPr>
        <p:spPr>
          <a:xfrm rot="5400000">
            <a:off x="7886457" y="2780708"/>
            <a:ext cx="1141611" cy="276999"/>
          </a:xfrm>
          <a:prstGeom prst="rect">
            <a:avLst/>
          </a:prstGeom>
          <a:noFill/>
          <a:effectLst/>
        </p:spPr>
        <p:txBody>
          <a:bodyPr wrap="square" rtlCol="0">
            <a:spAutoFit/>
          </a:bodyPr>
          <a:lstStyle/>
          <a:p>
            <a:r>
              <a:rPr lang="en-US" sz="1200" b="1" dirty="0" err="1" smtClean="0">
                <a:latin typeface="Aharoni" pitchFamily="2" charset="-79"/>
                <a:cs typeface="Aharoni" pitchFamily="2" charset="-79"/>
              </a:rPr>
              <a:t>DestIndex</a:t>
            </a:r>
            <a:endParaRPr lang="en-US" sz="1200" b="1" dirty="0">
              <a:latin typeface="Aharoni" pitchFamily="2" charset="-79"/>
              <a:cs typeface="Aharoni" pitchFamily="2" charset="-79"/>
            </a:endParaRPr>
          </a:p>
        </p:txBody>
      </p:sp>
      <p:sp>
        <p:nvSpPr>
          <p:cNvPr id="77" name="TextBox 76"/>
          <p:cNvSpPr txBox="1"/>
          <p:nvPr/>
        </p:nvSpPr>
        <p:spPr>
          <a:xfrm rot="5400000">
            <a:off x="7197894" y="2836281"/>
            <a:ext cx="1060601" cy="276999"/>
          </a:xfrm>
          <a:prstGeom prst="rect">
            <a:avLst/>
          </a:prstGeom>
          <a:noFill/>
          <a:effectLst/>
        </p:spPr>
        <p:txBody>
          <a:bodyPr wrap="square" rtlCol="0">
            <a:spAutoFit/>
          </a:bodyPr>
          <a:lstStyle/>
          <a:p>
            <a:r>
              <a:rPr lang="en-US" sz="1200" b="1" dirty="0" err="1" smtClean="0">
                <a:latin typeface="Aharoni" pitchFamily="2" charset="-79"/>
                <a:cs typeface="Aharoni" pitchFamily="2" charset="-79"/>
              </a:rPr>
              <a:t>SrcValue</a:t>
            </a:r>
            <a:endParaRPr lang="en-US" sz="1200" b="1" dirty="0">
              <a:latin typeface="Aharoni" pitchFamily="2" charset="-79"/>
              <a:cs typeface="Aharoni" pitchFamily="2" charset="-79"/>
            </a:endParaRPr>
          </a:p>
        </p:txBody>
      </p:sp>
      <p:sp>
        <p:nvSpPr>
          <p:cNvPr id="78" name="TextBox 77"/>
          <p:cNvSpPr txBox="1"/>
          <p:nvPr/>
        </p:nvSpPr>
        <p:spPr>
          <a:xfrm rot="5400000">
            <a:off x="6848945" y="2772656"/>
            <a:ext cx="1029429" cy="276999"/>
          </a:xfrm>
          <a:prstGeom prst="rect">
            <a:avLst/>
          </a:prstGeom>
          <a:noFill/>
          <a:effectLst/>
        </p:spPr>
        <p:txBody>
          <a:bodyPr wrap="square" rtlCol="0">
            <a:spAutoFit/>
          </a:bodyPr>
          <a:lstStyle/>
          <a:p>
            <a:r>
              <a:rPr lang="en-US" sz="1200" b="1" dirty="0" err="1" smtClean="0">
                <a:latin typeface="Aharoni" pitchFamily="2" charset="-79"/>
                <a:cs typeface="Aharoni" pitchFamily="2" charset="-79"/>
              </a:rPr>
              <a:t>SrcIndex</a:t>
            </a:r>
            <a:endParaRPr lang="en-US" sz="1200" b="1" dirty="0">
              <a:latin typeface="Aharoni" pitchFamily="2" charset="-79"/>
              <a:cs typeface="Aharoni" pitchFamily="2" charset="-79"/>
            </a:endParaRPr>
          </a:p>
        </p:txBody>
      </p:sp>
      <p:sp>
        <p:nvSpPr>
          <p:cNvPr id="79" name="TextBox 78"/>
          <p:cNvSpPr txBox="1"/>
          <p:nvPr/>
        </p:nvSpPr>
        <p:spPr>
          <a:xfrm rot="5400000">
            <a:off x="3435884" y="2684891"/>
            <a:ext cx="1038592" cy="276999"/>
          </a:xfrm>
          <a:prstGeom prst="rect">
            <a:avLst/>
          </a:prstGeom>
          <a:noFill/>
          <a:effectLst/>
        </p:spPr>
        <p:txBody>
          <a:bodyPr wrap="square" rtlCol="0">
            <a:spAutoFit/>
          </a:bodyPr>
          <a:lstStyle/>
          <a:p>
            <a:pPr algn="ctr"/>
            <a:r>
              <a:rPr lang="en-US" sz="1200" b="1" dirty="0" err="1" smtClean="0">
                <a:latin typeface="Aharoni" pitchFamily="2" charset="-79"/>
                <a:cs typeface="Aharoni" pitchFamily="2" charset="-79"/>
              </a:rPr>
              <a:t>EdgeValue</a:t>
            </a:r>
            <a:endParaRPr lang="en-US" sz="1200" b="1" dirty="0">
              <a:latin typeface="Aharoni" pitchFamily="2" charset="-79"/>
              <a:cs typeface="Aharoni" pitchFamily="2" charset="-79"/>
            </a:endParaRPr>
          </a:p>
        </p:txBody>
      </p:sp>
      <p:sp>
        <p:nvSpPr>
          <p:cNvPr id="80" name="TextBox 79"/>
          <p:cNvSpPr txBox="1"/>
          <p:nvPr/>
        </p:nvSpPr>
        <p:spPr>
          <a:xfrm rot="5400000">
            <a:off x="3748910" y="2784439"/>
            <a:ext cx="1141611" cy="276999"/>
          </a:xfrm>
          <a:prstGeom prst="rect">
            <a:avLst/>
          </a:prstGeom>
          <a:noFill/>
          <a:effectLst/>
        </p:spPr>
        <p:txBody>
          <a:bodyPr wrap="square" rtlCol="0">
            <a:spAutoFit/>
          </a:bodyPr>
          <a:lstStyle/>
          <a:p>
            <a:r>
              <a:rPr lang="en-US" sz="1200" b="1" dirty="0" err="1" smtClean="0">
                <a:latin typeface="Aharoni" pitchFamily="2" charset="-79"/>
                <a:cs typeface="Aharoni" pitchFamily="2" charset="-79"/>
              </a:rPr>
              <a:t>DestIndex</a:t>
            </a:r>
            <a:endParaRPr lang="en-US" sz="1200" b="1" dirty="0">
              <a:latin typeface="Aharoni" pitchFamily="2" charset="-79"/>
              <a:cs typeface="Aharoni" pitchFamily="2" charset="-79"/>
            </a:endParaRPr>
          </a:p>
        </p:txBody>
      </p:sp>
      <p:sp>
        <p:nvSpPr>
          <p:cNvPr id="81" name="TextBox 80"/>
          <p:cNvSpPr txBox="1"/>
          <p:nvPr/>
        </p:nvSpPr>
        <p:spPr>
          <a:xfrm rot="5400000">
            <a:off x="3060346" y="2840012"/>
            <a:ext cx="1060601" cy="276999"/>
          </a:xfrm>
          <a:prstGeom prst="rect">
            <a:avLst/>
          </a:prstGeom>
          <a:noFill/>
          <a:effectLst/>
        </p:spPr>
        <p:txBody>
          <a:bodyPr wrap="square" rtlCol="0">
            <a:spAutoFit/>
          </a:bodyPr>
          <a:lstStyle/>
          <a:p>
            <a:r>
              <a:rPr lang="en-US" sz="1200" b="1" dirty="0" err="1" smtClean="0">
                <a:latin typeface="Aharoni" pitchFamily="2" charset="-79"/>
                <a:cs typeface="Aharoni" pitchFamily="2" charset="-79"/>
              </a:rPr>
              <a:t>SrcValue</a:t>
            </a:r>
            <a:endParaRPr lang="en-US" sz="1200" b="1" dirty="0">
              <a:latin typeface="Aharoni" pitchFamily="2" charset="-79"/>
              <a:cs typeface="Aharoni" pitchFamily="2" charset="-79"/>
            </a:endParaRPr>
          </a:p>
        </p:txBody>
      </p:sp>
      <p:sp>
        <p:nvSpPr>
          <p:cNvPr id="82" name="TextBox 81"/>
          <p:cNvSpPr txBox="1"/>
          <p:nvPr/>
        </p:nvSpPr>
        <p:spPr>
          <a:xfrm rot="5400000">
            <a:off x="2711397" y="2776387"/>
            <a:ext cx="1029429" cy="276999"/>
          </a:xfrm>
          <a:prstGeom prst="rect">
            <a:avLst/>
          </a:prstGeom>
          <a:noFill/>
          <a:effectLst/>
        </p:spPr>
        <p:txBody>
          <a:bodyPr wrap="square" rtlCol="0">
            <a:spAutoFit/>
          </a:bodyPr>
          <a:lstStyle/>
          <a:p>
            <a:r>
              <a:rPr lang="en-US" sz="1200" b="1" dirty="0" err="1" smtClean="0">
                <a:latin typeface="Aharoni" pitchFamily="2" charset="-79"/>
                <a:cs typeface="Aharoni" pitchFamily="2" charset="-79"/>
              </a:rPr>
              <a:t>SrcIndex</a:t>
            </a:r>
            <a:endParaRPr lang="en-US" sz="1200" b="1" dirty="0">
              <a:latin typeface="Aharoni" pitchFamily="2" charset="-79"/>
              <a:cs typeface="Aharoni" pitchFamily="2" charset="-79"/>
            </a:endParaRPr>
          </a:p>
        </p:txBody>
      </p:sp>
      <p:sp>
        <p:nvSpPr>
          <p:cNvPr id="83" name="TextBox 82"/>
          <p:cNvSpPr txBox="1"/>
          <p:nvPr/>
        </p:nvSpPr>
        <p:spPr>
          <a:xfrm>
            <a:off x="457200" y="800101"/>
            <a:ext cx="8343900" cy="584775"/>
          </a:xfrm>
          <a:prstGeom prst="rect">
            <a:avLst/>
          </a:prstGeom>
          <a:noFill/>
        </p:spPr>
        <p:txBody>
          <a:bodyPr wrap="square" rtlCol="0">
            <a:spAutoFit/>
          </a:bodyPr>
          <a:lstStyle/>
          <a:p>
            <a:r>
              <a:rPr lang="en-US" sz="1400" dirty="0" smtClean="0">
                <a:latin typeface="Aharoni" pitchFamily="2" charset="-79"/>
                <a:cs typeface="Aharoni" pitchFamily="2" charset="-79"/>
              </a:rPr>
              <a:t> - Each shard region whose elements need to be accessed and updated together in step </a:t>
            </a:r>
            <a:r>
              <a:rPr lang="en-US" dirty="0" smtClean="0">
                <a:latin typeface="Aharoni" pitchFamily="2" charset="-79"/>
                <a:cs typeface="Aharoni" pitchFamily="2" charset="-79"/>
              </a:rPr>
              <a:t>4</a:t>
            </a:r>
            <a:r>
              <a:rPr lang="en-US" sz="1400" dirty="0" smtClean="0">
                <a:latin typeface="Aharoni" pitchFamily="2" charset="-79"/>
                <a:cs typeface="Aharoni" pitchFamily="2" charset="-79"/>
              </a:rPr>
              <a:t> is called a </a:t>
            </a:r>
            <a:r>
              <a:rPr lang="en-US" sz="1400" dirty="0" smtClean="0">
                <a:solidFill>
                  <a:schemeClr val="accent5">
                    <a:lumMod val="75000"/>
                  </a:schemeClr>
                </a:solidFill>
                <a:latin typeface="Aharoni" pitchFamily="2" charset="-79"/>
                <a:cs typeface="Aharoni" pitchFamily="2" charset="-79"/>
              </a:rPr>
              <a:t>computation window</a:t>
            </a:r>
            <a:r>
              <a:rPr lang="en-US" sz="1400" dirty="0" smtClean="0">
                <a:latin typeface="Aharoni" pitchFamily="2" charset="-79"/>
                <a:cs typeface="Aharoni" pitchFamily="2" charset="-79"/>
              </a:rPr>
              <a:t>.</a:t>
            </a:r>
          </a:p>
        </p:txBody>
      </p:sp>
      <p:sp>
        <p:nvSpPr>
          <p:cNvPr id="84" name="Left Brace 83"/>
          <p:cNvSpPr/>
          <p:nvPr/>
        </p:nvSpPr>
        <p:spPr>
          <a:xfrm>
            <a:off x="2743200" y="3238500"/>
            <a:ext cx="266700" cy="72390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85" name="Left Brace 84"/>
          <p:cNvSpPr/>
          <p:nvPr/>
        </p:nvSpPr>
        <p:spPr>
          <a:xfrm>
            <a:off x="2743200" y="4000500"/>
            <a:ext cx="266700" cy="171450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86" name="Left Brace 85"/>
          <p:cNvSpPr/>
          <p:nvPr/>
        </p:nvSpPr>
        <p:spPr>
          <a:xfrm>
            <a:off x="6896100" y="3238500"/>
            <a:ext cx="266700" cy="140970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87" name="Left Brace 86"/>
          <p:cNvSpPr/>
          <p:nvPr/>
        </p:nvSpPr>
        <p:spPr>
          <a:xfrm>
            <a:off x="6896100" y="4686300"/>
            <a:ext cx="266700" cy="102870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88" name="TextBox 87"/>
          <p:cNvSpPr txBox="1"/>
          <p:nvPr/>
        </p:nvSpPr>
        <p:spPr>
          <a:xfrm>
            <a:off x="2209800" y="3429000"/>
            <a:ext cx="533400" cy="369332"/>
          </a:xfrm>
          <a:prstGeom prst="rect">
            <a:avLst/>
          </a:prstGeom>
          <a:noFill/>
        </p:spPr>
        <p:txBody>
          <a:bodyPr wrap="square" rtlCol="0">
            <a:spAutoFit/>
          </a:bodyPr>
          <a:lstStyle/>
          <a:p>
            <a:r>
              <a:rPr lang="en-US" sz="1400" dirty="0" smtClean="0">
                <a:latin typeface="Aharoni" pitchFamily="2" charset="-79"/>
                <a:cs typeface="Aharoni" pitchFamily="2" charset="-79"/>
              </a:rPr>
              <a:t>W</a:t>
            </a:r>
            <a:r>
              <a:rPr lang="en-US" baseline="-25000" dirty="0" smtClean="0">
                <a:latin typeface="Aharoni" pitchFamily="2" charset="-79"/>
                <a:cs typeface="Aharoni" pitchFamily="2" charset="-79"/>
              </a:rPr>
              <a:t>00</a:t>
            </a:r>
            <a:endParaRPr lang="en-US" sz="1400" dirty="0" smtClean="0">
              <a:latin typeface="Aharoni" pitchFamily="2" charset="-79"/>
              <a:cs typeface="Aharoni" pitchFamily="2" charset="-79"/>
            </a:endParaRPr>
          </a:p>
        </p:txBody>
      </p:sp>
      <p:sp>
        <p:nvSpPr>
          <p:cNvPr id="89" name="TextBox 88"/>
          <p:cNvSpPr txBox="1"/>
          <p:nvPr/>
        </p:nvSpPr>
        <p:spPr>
          <a:xfrm>
            <a:off x="6362700" y="3771900"/>
            <a:ext cx="533400" cy="369332"/>
          </a:xfrm>
          <a:prstGeom prst="rect">
            <a:avLst/>
          </a:prstGeom>
          <a:noFill/>
        </p:spPr>
        <p:txBody>
          <a:bodyPr wrap="square" rtlCol="0">
            <a:spAutoFit/>
          </a:bodyPr>
          <a:lstStyle/>
          <a:p>
            <a:r>
              <a:rPr lang="en-US" sz="1400" dirty="0" smtClean="0">
                <a:latin typeface="Aharoni" pitchFamily="2" charset="-79"/>
                <a:cs typeface="Aharoni" pitchFamily="2" charset="-79"/>
              </a:rPr>
              <a:t>W</a:t>
            </a:r>
            <a:r>
              <a:rPr lang="en-US" baseline="-25000" dirty="0" smtClean="0">
                <a:latin typeface="Aharoni" pitchFamily="2" charset="-79"/>
                <a:cs typeface="Aharoni" pitchFamily="2" charset="-79"/>
              </a:rPr>
              <a:t>01</a:t>
            </a:r>
            <a:endParaRPr lang="en-US" sz="1400" dirty="0" smtClean="0">
              <a:latin typeface="Aharoni" pitchFamily="2" charset="-79"/>
              <a:cs typeface="Aharoni" pitchFamily="2" charset="-79"/>
            </a:endParaRPr>
          </a:p>
        </p:txBody>
      </p:sp>
      <p:sp>
        <p:nvSpPr>
          <p:cNvPr id="90" name="TextBox 89"/>
          <p:cNvSpPr txBox="1"/>
          <p:nvPr/>
        </p:nvSpPr>
        <p:spPr>
          <a:xfrm>
            <a:off x="6400800" y="5029200"/>
            <a:ext cx="533400" cy="369332"/>
          </a:xfrm>
          <a:prstGeom prst="rect">
            <a:avLst/>
          </a:prstGeom>
          <a:noFill/>
        </p:spPr>
        <p:txBody>
          <a:bodyPr wrap="square" rtlCol="0">
            <a:spAutoFit/>
          </a:bodyPr>
          <a:lstStyle/>
          <a:p>
            <a:r>
              <a:rPr lang="en-US" sz="1400" dirty="0" smtClean="0">
                <a:latin typeface="Aharoni" pitchFamily="2" charset="-79"/>
                <a:cs typeface="Aharoni" pitchFamily="2" charset="-79"/>
              </a:rPr>
              <a:t>W</a:t>
            </a:r>
            <a:r>
              <a:rPr lang="en-US" baseline="-25000" dirty="0" smtClean="0">
                <a:latin typeface="Aharoni" pitchFamily="2" charset="-79"/>
                <a:cs typeface="Aharoni" pitchFamily="2" charset="-79"/>
              </a:rPr>
              <a:t>11</a:t>
            </a:r>
            <a:endParaRPr lang="en-US" sz="1400" dirty="0" smtClean="0">
              <a:latin typeface="Aharoni" pitchFamily="2" charset="-79"/>
              <a:cs typeface="Aharoni" pitchFamily="2" charset="-79"/>
            </a:endParaRPr>
          </a:p>
        </p:txBody>
      </p:sp>
      <p:sp>
        <p:nvSpPr>
          <p:cNvPr id="91" name="TextBox 90"/>
          <p:cNvSpPr txBox="1"/>
          <p:nvPr/>
        </p:nvSpPr>
        <p:spPr>
          <a:xfrm>
            <a:off x="2209800" y="4686300"/>
            <a:ext cx="533400" cy="369332"/>
          </a:xfrm>
          <a:prstGeom prst="rect">
            <a:avLst/>
          </a:prstGeom>
          <a:noFill/>
        </p:spPr>
        <p:txBody>
          <a:bodyPr wrap="square" rtlCol="0">
            <a:spAutoFit/>
          </a:bodyPr>
          <a:lstStyle/>
          <a:p>
            <a:r>
              <a:rPr lang="en-US" sz="1400" dirty="0" smtClean="0">
                <a:latin typeface="Aharoni" pitchFamily="2" charset="-79"/>
                <a:cs typeface="Aharoni" pitchFamily="2" charset="-79"/>
              </a:rPr>
              <a:t>W</a:t>
            </a:r>
            <a:r>
              <a:rPr lang="en-US" baseline="-25000" dirty="0" smtClean="0">
                <a:latin typeface="Aharoni" pitchFamily="2" charset="-79"/>
                <a:cs typeface="Aharoni" pitchFamily="2" charset="-79"/>
              </a:rPr>
              <a:t>10</a:t>
            </a:r>
            <a:endParaRPr lang="en-US" sz="1400" dirty="0" smtClean="0">
              <a:latin typeface="Aharoni" pitchFamily="2" charset="-79"/>
              <a:cs typeface="Aharoni" pitchFamily="2" charset="-79"/>
            </a:endParaRPr>
          </a:p>
        </p:txBody>
      </p:sp>
      <p:sp>
        <p:nvSpPr>
          <p:cNvPr id="94" name="TextBox 93"/>
          <p:cNvSpPr txBox="1"/>
          <p:nvPr/>
        </p:nvSpPr>
        <p:spPr>
          <a:xfrm>
            <a:off x="4610100" y="3619500"/>
            <a:ext cx="1828800" cy="692497"/>
          </a:xfrm>
          <a:prstGeom prst="rect">
            <a:avLst/>
          </a:prstGeom>
          <a:noFill/>
        </p:spPr>
        <p:txBody>
          <a:bodyPr wrap="square" rtlCol="0">
            <a:spAutoFit/>
          </a:bodyPr>
          <a:lstStyle/>
          <a:p>
            <a:r>
              <a:rPr lang="en-US" sz="1100" dirty="0" smtClean="0">
                <a:latin typeface="Aharoni" pitchFamily="2" charset="-79"/>
                <a:cs typeface="Aharoni" pitchFamily="2" charset="-79"/>
              </a:rPr>
              <a:t>Entries of shard </a:t>
            </a:r>
            <a:r>
              <a:rPr lang="en-US" sz="1400" dirty="0" smtClean="0">
                <a:latin typeface="Aharoni" pitchFamily="2" charset="-79"/>
                <a:cs typeface="Aharoni" pitchFamily="2" charset="-79"/>
              </a:rPr>
              <a:t>1</a:t>
            </a:r>
            <a:r>
              <a:rPr lang="en-US" sz="1100" dirty="0" smtClean="0">
                <a:latin typeface="Aharoni" pitchFamily="2" charset="-79"/>
                <a:cs typeface="Aharoni" pitchFamily="2" charset="-79"/>
              </a:rPr>
              <a:t> whose </a:t>
            </a:r>
            <a:r>
              <a:rPr lang="en-US" sz="1100" i="1" dirty="0" err="1" smtClean="0">
                <a:latin typeface="Aharoni" pitchFamily="2" charset="-79"/>
                <a:cs typeface="Aharoni" pitchFamily="2" charset="-79"/>
              </a:rPr>
              <a:t>SrcIndex</a:t>
            </a:r>
            <a:r>
              <a:rPr lang="en-US" sz="1100" dirty="0" smtClean="0">
                <a:latin typeface="Aharoni" pitchFamily="2" charset="-79"/>
                <a:cs typeface="Aharoni" pitchFamily="2" charset="-79"/>
              </a:rPr>
              <a:t> elements belong to shard </a:t>
            </a:r>
            <a:r>
              <a:rPr lang="en-US" sz="1400" dirty="0" smtClean="0">
                <a:latin typeface="Aharoni" pitchFamily="2" charset="-79"/>
                <a:cs typeface="Aharoni" pitchFamily="2" charset="-79"/>
              </a:rPr>
              <a:t>0.</a:t>
            </a:r>
            <a:endParaRPr lang="en-US" sz="1100" dirty="0" smtClean="0">
              <a:latin typeface="Aharoni" pitchFamily="2" charset="-79"/>
              <a:cs typeface="Aharoni" pitchFamily="2" charset="-79"/>
            </a:endParaRPr>
          </a:p>
        </p:txBody>
      </p:sp>
      <p:sp>
        <p:nvSpPr>
          <p:cNvPr id="95" name="TextBox 94"/>
          <p:cNvSpPr txBox="1"/>
          <p:nvPr/>
        </p:nvSpPr>
        <p:spPr>
          <a:xfrm>
            <a:off x="4610100" y="4876800"/>
            <a:ext cx="1828800" cy="692497"/>
          </a:xfrm>
          <a:prstGeom prst="rect">
            <a:avLst/>
          </a:prstGeom>
          <a:noFill/>
        </p:spPr>
        <p:txBody>
          <a:bodyPr wrap="square" rtlCol="0">
            <a:spAutoFit/>
          </a:bodyPr>
          <a:lstStyle/>
          <a:p>
            <a:r>
              <a:rPr lang="en-US" sz="1100" dirty="0" smtClean="0">
                <a:latin typeface="Aharoni" pitchFamily="2" charset="-79"/>
                <a:cs typeface="Aharoni" pitchFamily="2" charset="-79"/>
              </a:rPr>
              <a:t>Entries of shard </a:t>
            </a:r>
            <a:r>
              <a:rPr lang="en-US" sz="1400" dirty="0" smtClean="0">
                <a:latin typeface="Aharoni" pitchFamily="2" charset="-79"/>
                <a:cs typeface="Aharoni" pitchFamily="2" charset="-79"/>
              </a:rPr>
              <a:t>1</a:t>
            </a:r>
            <a:r>
              <a:rPr lang="en-US" sz="1100" dirty="0" smtClean="0">
                <a:latin typeface="Aharoni" pitchFamily="2" charset="-79"/>
                <a:cs typeface="Aharoni" pitchFamily="2" charset="-79"/>
              </a:rPr>
              <a:t> whose </a:t>
            </a:r>
            <a:r>
              <a:rPr lang="en-US" sz="1100" i="1" dirty="0" err="1" smtClean="0">
                <a:latin typeface="Aharoni" pitchFamily="2" charset="-79"/>
                <a:cs typeface="Aharoni" pitchFamily="2" charset="-79"/>
              </a:rPr>
              <a:t>SrcIndex</a:t>
            </a:r>
            <a:r>
              <a:rPr lang="en-US" sz="1100" dirty="0" smtClean="0">
                <a:latin typeface="Aharoni" pitchFamily="2" charset="-79"/>
                <a:cs typeface="Aharoni" pitchFamily="2" charset="-79"/>
              </a:rPr>
              <a:t> elements belong to shard </a:t>
            </a:r>
            <a:r>
              <a:rPr lang="en-US" sz="1400" dirty="0" smtClean="0">
                <a:latin typeface="Aharoni" pitchFamily="2" charset="-79"/>
                <a:cs typeface="Aharoni" pitchFamily="2" charset="-79"/>
              </a:rPr>
              <a:t>1.</a:t>
            </a:r>
            <a:endParaRPr lang="en-US" sz="1100" dirty="0" smtClean="0">
              <a:latin typeface="Aharoni" pitchFamily="2" charset="-79"/>
              <a:cs typeface="Aharoni" pitchFamily="2" charset="-79"/>
            </a:endParaRPr>
          </a:p>
        </p:txBody>
      </p:sp>
      <p:sp>
        <p:nvSpPr>
          <p:cNvPr id="96" name="TextBox 95"/>
          <p:cNvSpPr txBox="1"/>
          <p:nvPr/>
        </p:nvSpPr>
        <p:spPr>
          <a:xfrm>
            <a:off x="457200" y="3276600"/>
            <a:ext cx="1828800" cy="692497"/>
          </a:xfrm>
          <a:prstGeom prst="rect">
            <a:avLst/>
          </a:prstGeom>
          <a:noFill/>
        </p:spPr>
        <p:txBody>
          <a:bodyPr wrap="square" rtlCol="0">
            <a:spAutoFit/>
          </a:bodyPr>
          <a:lstStyle/>
          <a:p>
            <a:r>
              <a:rPr lang="en-US" sz="1100" dirty="0" smtClean="0">
                <a:latin typeface="Aharoni" pitchFamily="2" charset="-79"/>
                <a:cs typeface="Aharoni" pitchFamily="2" charset="-79"/>
              </a:rPr>
              <a:t>Entries of shard </a:t>
            </a:r>
            <a:r>
              <a:rPr lang="en-US" sz="1400" dirty="0" smtClean="0">
                <a:latin typeface="Aharoni" pitchFamily="2" charset="-79"/>
                <a:cs typeface="Aharoni" pitchFamily="2" charset="-79"/>
              </a:rPr>
              <a:t>0</a:t>
            </a:r>
            <a:r>
              <a:rPr lang="en-US" sz="1100" dirty="0" smtClean="0">
                <a:latin typeface="Aharoni" pitchFamily="2" charset="-79"/>
                <a:cs typeface="Aharoni" pitchFamily="2" charset="-79"/>
              </a:rPr>
              <a:t> whose </a:t>
            </a:r>
            <a:r>
              <a:rPr lang="en-US" sz="1100" i="1" dirty="0" err="1" smtClean="0">
                <a:latin typeface="Aharoni" pitchFamily="2" charset="-79"/>
                <a:cs typeface="Aharoni" pitchFamily="2" charset="-79"/>
              </a:rPr>
              <a:t>SrcIndex</a:t>
            </a:r>
            <a:r>
              <a:rPr lang="en-US" sz="1100" dirty="0" smtClean="0">
                <a:latin typeface="Aharoni" pitchFamily="2" charset="-79"/>
                <a:cs typeface="Aharoni" pitchFamily="2" charset="-79"/>
              </a:rPr>
              <a:t> elements belong to shard </a:t>
            </a:r>
            <a:r>
              <a:rPr lang="en-US" sz="1400" dirty="0" smtClean="0">
                <a:latin typeface="Aharoni" pitchFamily="2" charset="-79"/>
                <a:cs typeface="Aharoni" pitchFamily="2" charset="-79"/>
              </a:rPr>
              <a:t>0.</a:t>
            </a:r>
            <a:endParaRPr lang="en-US" sz="1100" dirty="0" smtClean="0">
              <a:latin typeface="Aharoni" pitchFamily="2" charset="-79"/>
              <a:cs typeface="Aharoni" pitchFamily="2" charset="-79"/>
            </a:endParaRPr>
          </a:p>
        </p:txBody>
      </p:sp>
      <p:sp>
        <p:nvSpPr>
          <p:cNvPr id="97" name="TextBox 96"/>
          <p:cNvSpPr txBox="1"/>
          <p:nvPr/>
        </p:nvSpPr>
        <p:spPr>
          <a:xfrm>
            <a:off x="457200" y="4572000"/>
            <a:ext cx="1828800" cy="692497"/>
          </a:xfrm>
          <a:prstGeom prst="rect">
            <a:avLst/>
          </a:prstGeom>
          <a:noFill/>
        </p:spPr>
        <p:txBody>
          <a:bodyPr wrap="square" rtlCol="0">
            <a:spAutoFit/>
          </a:bodyPr>
          <a:lstStyle/>
          <a:p>
            <a:r>
              <a:rPr lang="en-US" sz="1100" dirty="0" smtClean="0">
                <a:latin typeface="Aharoni" pitchFamily="2" charset="-79"/>
                <a:cs typeface="Aharoni" pitchFamily="2" charset="-79"/>
              </a:rPr>
              <a:t>Entries of shard </a:t>
            </a:r>
            <a:r>
              <a:rPr lang="en-US" sz="1400" dirty="0" smtClean="0">
                <a:latin typeface="Aharoni" pitchFamily="2" charset="-79"/>
                <a:cs typeface="Aharoni" pitchFamily="2" charset="-79"/>
              </a:rPr>
              <a:t>0</a:t>
            </a:r>
            <a:r>
              <a:rPr lang="en-US" sz="1100" dirty="0" smtClean="0">
                <a:latin typeface="Aharoni" pitchFamily="2" charset="-79"/>
                <a:cs typeface="Aharoni" pitchFamily="2" charset="-79"/>
              </a:rPr>
              <a:t> whose </a:t>
            </a:r>
            <a:r>
              <a:rPr lang="en-US" sz="1100" i="1" dirty="0" err="1" smtClean="0">
                <a:latin typeface="Aharoni" pitchFamily="2" charset="-79"/>
                <a:cs typeface="Aharoni" pitchFamily="2" charset="-79"/>
              </a:rPr>
              <a:t>SrcIndex</a:t>
            </a:r>
            <a:r>
              <a:rPr lang="en-US" sz="1100" dirty="0" smtClean="0">
                <a:latin typeface="Aharoni" pitchFamily="2" charset="-79"/>
                <a:cs typeface="Aharoni" pitchFamily="2" charset="-79"/>
              </a:rPr>
              <a:t> elements belong to shard </a:t>
            </a:r>
            <a:r>
              <a:rPr lang="en-US" sz="1400" dirty="0" smtClean="0">
                <a:latin typeface="Aharoni" pitchFamily="2" charset="-79"/>
                <a:cs typeface="Aharoni" pitchFamily="2" charset="-79"/>
              </a:rPr>
              <a:t>1.</a:t>
            </a:r>
            <a:endParaRPr lang="en-US" sz="1100" dirty="0" smtClean="0">
              <a:latin typeface="Aharoni" pitchFamily="2" charset="-79"/>
              <a:cs typeface="Aharoni" pitchFamily="2" charset="-79"/>
            </a:endParaRPr>
          </a:p>
        </p:txBody>
      </p:sp>
      <p:pic>
        <p:nvPicPr>
          <p:cNvPr id="93" name="Picture 2" descr="C:\Users\Farzad\Dropbox\CuSha_slides\SoCalPLS_slides\CuSha-logo.png"/>
          <p:cNvPicPr>
            <a:picLocks noChangeAspect="1" noChangeArrowheads="1"/>
          </p:cNvPicPr>
          <p:nvPr/>
        </p:nvPicPr>
        <p:blipFill>
          <a:blip r:embed="rId2"/>
          <a:srcRect/>
          <a:stretch>
            <a:fillRect/>
          </a:stretch>
        </p:blipFill>
        <p:spPr bwMode="auto">
          <a:xfrm>
            <a:off x="7696200" y="228600"/>
            <a:ext cx="1104900" cy="270198"/>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84"/>
                                        </p:tgtEl>
                                        <p:attrNameLst>
                                          <p:attrName>style.visibility</p:attrName>
                                        </p:attrNameLst>
                                      </p:cBhvr>
                                      <p:to>
                                        <p:strVal val="visible"/>
                                      </p:to>
                                    </p:set>
                                    <p:animEffect transition="in" filter="wipe(right)">
                                      <p:cBhvr>
                                        <p:cTn id="7" dur="500"/>
                                        <p:tgtEl>
                                          <p:spTgt spid="8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8">
                                            <p:txEl>
                                              <p:pRg st="0" end="0"/>
                                            </p:txEl>
                                          </p:spTgt>
                                        </p:tgtEl>
                                        <p:attrNameLst>
                                          <p:attrName>style.visibility</p:attrName>
                                        </p:attrNameLst>
                                      </p:cBhvr>
                                      <p:to>
                                        <p:strVal val="visible"/>
                                      </p:to>
                                    </p:set>
                                    <p:animEffect transition="in" filter="fade">
                                      <p:cBhvr>
                                        <p:cTn id="11" dur="500"/>
                                        <p:tgtEl>
                                          <p:spTgt spid="88">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96">
                                            <p:txEl>
                                              <p:pRg st="0" end="0"/>
                                            </p:txEl>
                                          </p:spTgt>
                                        </p:tgtEl>
                                        <p:attrNameLst>
                                          <p:attrName>style.visibility</p:attrName>
                                        </p:attrNameLst>
                                      </p:cBhvr>
                                      <p:to>
                                        <p:strVal val="visible"/>
                                      </p:to>
                                    </p:set>
                                    <p:animEffect transition="in" filter="fade">
                                      <p:cBhvr>
                                        <p:cTn id="15" dur="500"/>
                                        <p:tgtEl>
                                          <p:spTgt spid="96">
                                            <p:txEl>
                                              <p:pRg st="0" end="0"/>
                                            </p:txEl>
                                          </p:spTgt>
                                        </p:tgtEl>
                                      </p:cBhvr>
                                    </p:animEffect>
                                  </p:childTnLst>
                                </p:cTn>
                              </p:par>
                            </p:childTnLst>
                          </p:cTn>
                        </p:par>
                        <p:par>
                          <p:cTn id="16" fill="hold">
                            <p:stCondLst>
                              <p:cond delay="1500"/>
                            </p:stCondLst>
                            <p:childTnLst>
                              <p:par>
                                <p:cTn id="17" presetID="22" presetClass="entr" presetSubtype="2" fill="hold" grpId="0" nodeType="afterEffect">
                                  <p:stCondLst>
                                    <p:cond delay="0"/>
                                  </p:stCondLst>
                                  <p:childTnLst>
                                    <p:set>
                                      <p:cBhvr>
                                        <p:cTn id="18" dur="1" fill="hold">
                                          <p:stCondLst>
                                            <p:cond delay="0"/>
                                          </p:stCondLst>
                                        </p:cTn>
                                        <p:tgtEl>
                                          <p:spTgt spid="85"/>
                                        </p:tgtEl>
                                        <p:attrNameLst>
                                          <p:attrName>style.visibility</p:attrName>
                                        </p:attrNameLst>
                                      </p:cBhvr>
                                      <p:to>
                                        <p:strVal val="visible"/>
                                      </p:to>
                                    </p:set>
                                    <p:animEffect transition="in" filter="wipe(right)">
                                      <p:cBhvr>
                                        <p:cTn id="19" dur="500"/>
                                        <p:tgtEl>
                                          <p:spTgt spid="85"/>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91">
                                            <p:txEl>
                                              <p:pRg st="0" end="0"/>
                                            </p:txEl>
                                          </p:spTgt>
                                        </p:tgtEl>
                                        <p:attrNameLst>
                                          <p:attrName>style.visibility</p:attrName>
                                        </p:attrNameLst>
                                      </p:cBhvr>
                                      <p:to>
                                        <p:strVal val="visible"/>
                                      </p:to>
                                    </p:set>
                                    <p:animEffect transition="in" filter="fade">
                                      <p:cBhvr>
                                        <p:cTn id="23" dur="500"/>
                                        <p:tgtEl>
                                          <p:spTgt spid="91">
                                            <p:txEl>
                                              <p:pRg st="0" end="0"/>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97">
                                            <p:txEl>
                                              <p:pRg st="0" end="0"/>
                                            </p:txEl>
                                          </p:spTgt>
                                        </p:tgtEl>
                                        <p:attrNameLst>
                                          <p:attrName>style.visibility</p:attrName>
                                        </p:attrNameLst>
                                      </p:cBhvr>
                                      <p:to>
                                        <p:strVal val="visible"/>
                                      </p:to>
                                    </p:set>
                                    <p:animEffect transition="in" filter="fade">
                                      <p:cBhvr>
                                        <p:cTn id="27" dur="500"/>
                                        <p:tgtEl>
                                          <p:spTgt spid="97">
                                            <p:txEl>
                                              <p:pRg st="0" end="0"/>
                                            </p:txEl>
                                          </p:spTgt>
                                        </p:tgtEl>
                                      </p:cBhvr>
                                    </p:animEffect>
                                  </p:childTnLst>
                                </p:cTn>
                              </p:par>
                            </p:childTnLst>
                          </p:cTn>
                        </p:par>
                        <p:par>
                          <p:cTn id="28" fill="hold">
                            <p:stCondLst>
                              <p:cond delay="3000"/>
                            </p:stCondLst>
                            <p:childTnLst>
                              <p:par>
                                <p:cTn id="29" presetID="22" presetClass="entr" presetSubtype="2" fill="hold" grpId="0" nodeType="afterEffect">
                                  <p:stCondLst>
                                    <p:cond delay="0"/>
                                  </p:stCondLst>
                                  <p:childTnLst>
                                    <p:set>
                                      <p:cBhvr>
                                        <p:cTn id="30" dur="1" fill="hold">
                                          <p:stCondLst>
                                            <p:cond delay="0"/>
                                          </p:stCondLst>
                                        </p:cTn>
                                        <p:tgtEl>
                                          <p:spTgt spid="86"/>
                                        </p:tgtEl>
                                        <p:attrNameLst>
                                          <p:attrName>style.visibility</p:attrName>
                                        </p:attrNameLst>
                                      </p:cBhvr>
                                      <p:to>
                                        <p:strVal val="visible"/>
                                      </p:to>
                                    </p:set>
                                    <p:animEffect transition="in" filter="wipe(right)">
                                      <p:cBhvr>
                                        <p:cTn id="31" dur="500"/>
                                        <p:tgtEl>
                                          <p:spTgt spid="86"/>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89">
                                            <p:txEl>
                                              <p:pRg st="0" end="0"/>
                                            </p:txEl>
                                          </p:spTgt>
                                        </p:tgtEl>
                                        <p:attrNameLst>
                                          <p:attrName>style.visibility</p:attrName>
                                        </p:attrNameLst>
                                      </p:cBhvr>
                                      <p:to>
                                        <p:strVal val="visible"/>
                                      </p:to>
                                    </p:set>
                                    <p:animEffect transition="in" filter="fade">
                                      <p:cBhvr>
                                        <p:cTn id="35" dur="500"/>
                                        <p:tgtEl>
                                          <p:spTgt spid="89">
                                            <p:txEl>
                                              <p:pRg st="0" end="0"/>
                                            </p:txEl>
                                          </p:spTgt>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94">
                                            <p:txEl>
                                              <p:pRg st="0" end="0"/>
                                            </p:txEl>
                                          </p:spTgt>
                                        </p:tgtEl>
                                        <p:attrNameLst>
                                          <p:attrName>style.visibility</p:attrName>
                                        </p:attrNameLst>
                                      </p:cBhvr>
                                      <p:to>
                                        <p:strVal val="visible"/>
                                      </p:to>
                                    </p:set>
                                    <p:animEffect transition="in" filter="fade">
                                      <p:cBhvr>
                                        <p:cTn id="39" dur="500"/>
                                        <p:tgtEl>
                                          <p:spTgt spid="94">
                                            <p:txEl>
                                              <p:pRg st="0" end="0"/>
                                            </p:txEl>
                                          </p:spTgt>
                                        </p:tgtEl>
                                      </p:cBhvr>
                                    </p:animEffect>
                                  </p:childTnLst>
                                </p:cTn>
                              </p:par>
                            </p:childTnLst>
                          </p:cTn>
                        </p:par>
                        <p:par>
                          <p:cTn id="40" fill="hold">
                            <p:stCondLst>
                              <p:cond delay="4500"/>
                            </p:stCondLst>
                            <p:childTnLst>
                              <p:par>
                                <p:cTn id="41" presetID="22" presetClass="entr" presetSubtype="2" fill="hold" grpId="0" nodeType="afterEffect">
                                  <p:stCondLst>
                                    <p:cond delay="0"/>
                                  </p:stCondLst>
                                  <p:childTnLst>
                                    <p:set>
                                      <p:cBhvr>
                                        <p:cTn id="42" dur="1" fill="hold">
                                          <p:stCondLst>
                                            <p:cond delay="0"/>
                                          </p:stCondLst>
                                        </p:cTn>
                                        <p:tgtEl>
                                          <p:spTgt spid="87"/>
                                        </p:tgtEl>
                                        <p:attrNameLst>
                                          <p:attrName>style.visibility</p:attrName>
                                        </p:attrNameLst>
                                      </p:cBhvr>
                                      <p:to>
                                        <p:strVal val="visible"/>
                                      </p:to>
                                    </p:set>
                                    <p:animEffect transition="in" filter="wipe(right)">
                                      <p:cBhvr>
                                        <p:cTn id="43" dur="500"/>
                                        <p:tgtEl>
                                          <p:spTgt spid="87"/>
                                        </p:tgtEl>
                                      </p:cBhvr>
                                    </p:animEffect>
                                  </p:childTnLst>
                                </p:cTn>
                              </p:par>
                            </p:childTnLst>
                          </p:cTn>
                        </p:par>
                        <p:par>
                          <p:cTn id="44" fill="hold">
                            <p:stCondLst>
                              <p:cond delay="5000"/>
                            </p:stCondLst>
                            <p:childTnLst>
                              <p:par>
                                <p:cTn id="45" presetID="10" presetClass="entr" presetSubtype="0" fill="hold" grpId="0" nodeType="afterEffect">
                                  <p:stCondLst>
                                    <p:cond delay="0"/>
                                  </p:stCondLst>
                                  <p:childTnLst>
                                    <p:set>
                                      <p:cBhvr>
                                        <p:cTn id="46" dur="1" fill="hold">
                                          <p:stCondLst>
                                            <p:cond delay="0"/>
                                          </p:stCondLst>
                                        </p:cTn>
                                        <p:tgtEl>
                                          <p:spTgt spid="90">
                                            <p:txEl>
                                              <p:pRg st="0" end="0"/>
                                            </p:txEl>
                                          </p:spTgt>
                                        </p:tgtEl>
                                        <p:attrNameLst>
                                          <p:attrName>style.visibility</p:attrName>
                                        </p:attrNameLst>
                                      </p:cBhvr>
                                      <p:to>
                                        <p:strVal val="visible"/>
                                      </p:to>
                                    </p:set>
                                    <p:animEffect transition="in" filter="fade">
                                      <p:cBhvr>
                                        <p:cTn id="47" dur="500"/>
                                        <p:tgtEl>
                                          <p:spTgt spid="90">
                                            <p:txEl>
                                              <p:pRg st="0" end="0"/>
                                            </p:txEl>
                                          </p:spTgt>
                                        </p:tgtEl>
                                      </p:cBhvr>
                                    </p:animEffect>
                                  </p:childTnLst>
                                </p:cTn>
                              </p:par>
                            </p:childTnLst>
                          </p:cTn>
                        </p:par>
                        <p:par>
                          <p:cTn id="48" fill="hold">
                            <p:stCondLst>
                              <p:cond delay="5500"/>
                            </p:stCondLst>
                            <p:childTnLst>
                              <p:par>
                                <p:cTn id="49" presetID="10" presetClass="entr" presetSubtype="0" fill="hold" grpId="0" nodeType="afterEffect">
                                  <p:stCondLst>
                                    <p:cond delay="0"/>
                                  </p:stCondLst>
                                  <p:childTnLst>
                                    <p:set>
                                      <p:cBhvr>
                                        <p:cTn id="50" dur="1" fill="hold">
                                          <p:stCondLst>
                                            <p:cond delay="0"/>
                                          </p:stCondLst>
                                        </p:cTn>
                                        <p:tgtEl>
                                          <p:spTgt spid="95">
                                            <p:txEl>
                                              <p:pRg st="0" end="0"/>
                                            </p:txEl>
                                          </p:spTgt>
                                        </p:tgtEl>
                                        <p:attrNameLst>
                                          <p:attrName>style.visibility</p:attrName>
                                        </p:attrNameLst>
                                      </p:cBhvr>
                                      <p:to>
                                        <p:strVal val="visible"/>
                                      </p:to>
                                    </p:set>
                                    <p:animEffect transition="in" filter="fade">
                                      <p:cBhvr>
                                        <p:cTn id="51" dur="500"/>
                                        <p:tgtEl>
                                          <p:spTgt spid="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animBg="1"/>
      <p:bldP spid="85" grpId="0" animBg="1"/>
      <p:bldP spid="86" grpId="0" animBg="1"/>
      <p:bldP spid="87" grpId="0" animBg="1"/>
      <p:bldP spid="88" grpId="0" build="allAtOnce"/>
      <p:bldP spid="89" grpId="0" build="allAtOnce"/>
      <p:bldP spid="90" grpId="0" build="allAtOnce"/>
      <p:bldP spid="91" grpId="0" build="allAtOnce"/>
      <p:bldP spid="94" grpId="0" build="allAtOnce"/>
      <p:bldP spid="95" grpId="0" build="allAtOnce"/>
      <p:bldP spid="96" grpId="0" build="allAtOnce"/>
      <p:bldP spid="97" grpId="0" build="allAtOnce"/>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04800" y="609600"/>
            <a:ext cx="8534400" cy="1588"/>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571500"/>
            <a:ext cx="8534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04800" y="114300"/>
            <a:ext cx="8496300" cy="400110"/>
          </a:xfrm>
          <a:prstGeom prst="rect">
            <a:avLst/>
          </a:prstGeom>
          <a:noFill/>
        </p:spPr>
        <p:txBody>
          <a:bodyPr wrap="square" rtlCol="0">
            <a:spAutoFit/>
          </a:bodyPr>
          <a:lstStyle/>
          <a:p>
            <a:r>
              <a:rPr lang="en-US" sz="2000" dirty="0" smtClean="0">
                <a:latin typeface="Aharoni" pitchFamily="2" charset="-79"/>
                <a:cs typeface="Aharoni" pitchFamily="2" charset="-79"/>
              </a:rPr>
              <a:t>Performance: Speedups over Multi-threaded CPU using CSR</a:t>
            </a:r>
            <a:endParaRPr lang="en-US" sz="2000" dirty="0">
              <a:latin typeface="Aharoni" pitchFamily="2" charset="-79"/>
              <a:cs typeface="Aharoni" pitchFamily="2" charset="-79"/>
            </a:endParaRPr>
          </a:p>
        </p:txBody>
      </p:sp>
      <p:graphicFrame>
        <p:nvGraphicFramePr>
          <p:cNvPr id="6" name="Table 5"/>
          <p:cNvGraphicFramePr>
            <a:graphicFrameLocks noGrp="1"/>
          </p:cNvGraphicFramePr>
          <p:nvPr/>
        </p:nvGraphicFramePr>
        <p:xfrm>
          <a:off x="1524000" y="723893"/>
          <a:ext cx="6096000" cy="4719924"/>
        </p:xfrm>
        <a:graphic>
          <a:graphicData uri="http://schemas.openxmlformats.org/drawingml/2006/table">
            <a:tbl>
              <a:tblPr firstRow="1" bandRow="1">
                <a:tableStyleId>{00A15C55-8517-42AA-B614-E9B94910E393}</a:tableStyleId>
              </a:tblPr>
              <a:tblGrid>
                <a:gridCol w="2032000"/>
                <a:gridCol w="2032000"/>
                <a:gridCol w="2032000"/>
              </a:tblGrid>
              <a:tr h="262218">
                <a:tc>
                  <a:txBody>
                    <a:bodyPr/>
                    <a:lstStyle/>
                    <a:p>
                      <a:pPr algn="ctr"/>
                      <a:endParaRPr lang="en-US" sz="1050" dirty="0">
                        <a:latin typeface="Aharoni" pitchFamily="2" charset="-79"/>
                        <a:cs typeface="Aharoni" pitchFamily="2" charset="-79"/>
                      </a:endParaRPr>
                    </a:p>
                  </a:txBody>
                  <a:tcPr marL="0" marR="0" marT="0" marB="0" anchor="ctr">
                    <a:lnB w="12700" cap="flat" cmpd="sng" algn="ctr">
                      <a:solidFill>
                        <a:schemeClr val="tx1"/>
                      </a:solidFill>
                      <a:prstDash val="solid"/>
                      <a:round/>
                      <a:headEnd type="none" w="med" len="med"/>
                      <a:tailEnd type="none" w="med" len="med"/>
                    </a:lnB>
                  </a:tcPr>
                </a:tc>
                <a:tc>
                  <a:txBody>
                    <a:bodyPr/>
                    <a:lstStyle/>
                    <a:p>
                      <a:pPr algn="ctr"/>
                      <a:r>
                        <a:rPr lang="en-US" sz="1050" dirty="0" err="1" smtClean="0">
                          <a:latin typeface="Aharoni" pitchFamily="2" charset="-79"/>
                          <a:cs typeface="Aharoni" pitchFamily="2" charset="-79"/>
                        </a:rPr>
                        <a:t>Cusha</a:t>
                      </a:r>
                      <a:r>
                        <a:rPr lang="en-US" sz="1050" dirty="0" smtClean="0">
                          <a:latin typeface="Aharoni" pitchFamily="2" charset="-79"/>
                          <a:cs typeface="Aharoni" pitchFamily="2" charset="-79"/>
                        </a:rPr>
                        <a:t>-GS over </a:t>
                      </a:r>
                      <a:r>
                        <a:rPr lang="en-US" sz="1050" kern="1200" baseline="0" dirty="0" smtClean="0">
                          <a:latin typeface="Aharoni" pitchFamily="2" charset="-79"/>
                          <a:cs typeface="Aharoni" pitchFamily="2" charset="-79"/>
                        </a:rPr>
                        <a:t>MTCPU-CSR</a:t>
                      </a:r>
                      <a:endParaRPr lang="en-US" sz="1050" dirty="0">
                        <a:latin typeface="Aharoni" pitchFamily="2" charset="-79"/>
                        <a:cs typeface="Aharoni" pitchFamily="2" charset="-79"/>
                      </a:endParaRPr>
                    </a:p>
                  </a:txBody>
                  <a:tcPr marL="0" marR="0" marT="0" marB="0" anchor="ctr">
                    <a:lnB w="12700" cap="flat" cmpd="sng" algn="ctr">
                      <a:solidFill>
                        <a:schemeClr val="tx1"/>
                      </a:solidFill>
                      <a:prstDash val="solid"/>
                      <a:round/>
                      <a:headEnd type="none" w="med" len="med"/>
                      <a:tailEnd type="none" w="med" len="med"/>
                    </a:lnB>
                  </a:tcPr>
                </a:tc>
                <a:tc>
                  <a:txBody>
                    <a:bodyPr/>
                    <a:lstStyle/>
                    <a:p>
                      <a:pPr algn="ctr"/>
                      <a:r>
                        <a:rPr lang="en-US" sz="1050" dirty="0" err="1" smtClean="0">
                          <a:latin typeface="Aharoni" pitchFamily="2" charset="-79"/>
                          <a:cs typeface="Aharoni" pitchFamily="2" charset="-79"/>
                        </a:rPr>
                        <a:t>Cusha</a:t>
                      </a:r>
                      <a:r>
                        <a:rPr lang="en-US" sz="1050" dirty="0" smtClean="0">
                          <a:latin typeface="Aharoni" pitchFamily="2" charset="-79"/>
                          <a:cs typeface="Aharoni" pitchFamily="2" charset="-79"/>
                        </a:rPr>
                        <a:t>-CW over </a:t>
                      </a:r>
                      <a:r>
                        <a:rPr lang="en-US" sz="1050" kern="1200" baseline="0" dirty="0" smtClean="0">
                          <a:latin typeface="Aharoni" pitchFamily="2" charset="-79"/>
                          <a:cs typeface="Aharoni" pitchFamily="2" charset="-79"/>
                        </a:rPr>
                        <a:t>MTCPU-CSR</a:t>
                      </a:r>
                      <a:endParaRPr lang="en-US" sz="1050" dirty="0">
                        <a:latin typeface="Aharoni" pitchFamily="2" charset="-79"/>
                        <a:cs typeface="Aharoni" pitchFamily="2" charset="-79"/>
                      </a:endParaRPr>
                    </a:p>
                  </a:txBody>
                  <a:tcPr marL="0" marR="0" marT="0" marB="0" anchor="ctr">
                    <a:lnB w="12700" cap="flat" cmpd="sng" algn="ctr">
                      <a:solidFill>
                        <a:schemeClr val="tx1"/>
                      </a:solidFill>
                      <a:prstDash val="solid"/>
                      <a:round/>
                      <a:headEnd type="none" w="med" len="med"/>
                      <a:tailEnd type="none" w="med" len="med"/>
                    </a:lnB>
                  </a:tcPr>
                </a:tc>
              </a:tr>
              <a:tr h="262218">
                <a:tc gridSpan="3">
                  <a:txBody>
                    <a:bodyPr/>
                    <a:lstStyle/>
                    <a:p>
                      <a:pPr algn="ctr"/>
                      <a:r>
                        <a:rPr lang="en-US" sz="1050" kern="1200" baseline="0" dirty="0" smtClean="0">
                          <a:latin typeface="Aharoni" pitchFamily="2" charset="-79"/>
                          <a:cs typeface="Aharoni" pitchFamily="2" charset="-79"/>
                        </a:rPr>
                        <a:t>Averages Across Input Graphs</a:t>
                      </a:r>
                      <a:endParaRPr lang="en-US" sz="1050" dirty="0">
                        <a:latin typeface="Aharoni" pitchFamily="2" charset="-79"/>
                        <a:cs typeface="Aharoni" pitchFamily="2" charset="-79"/>
                      </a:endParaRPr>
                    </a:p>
                  </a:txBody>
                  <a:tcPr marL="0" marR="0" marT="0" marB="0" anchor="ctr">
                    <a:lnT w="12700" cap="flat" cmpd="sng" algn="ctr">
                      <a:solidFill>
                        <a:schemeClr val="tx1"/>
                      </a:solidFill>
                      <a:prstDash val="solid"/>
                      <a:round/>
                      <a:headEnd type="none" w="med" len="med"/>
                      <a:tailEnd type="none" w="med" len="med"/>
                    </a:lnT>
                  </a:tcPr>
                </a:tc>
                <a:tc hMerge="1">
                  <a:txBody>
                    <a:bodyPr/>
                    <a:lstStyle/>
                    <a:p>
                      <a:pPr algn="ctr"/>
                      <a:endParaRPr lang="en-US" dirty="0"/>
                    </a:p>
                  </a:txBody>
                  <a:tcPr anchor="ctr"/>
                </a:tc>
                <a:tc hMerge="1">
                  <a:txBody>
                    <a:bodyPr/>
                    <a:lstStyle/>
                    <a:p>
                      <a:pPr algn="ctr"/>
                      <a:endParaRPr lang="en-US" dirty="0"/>
                    </a:p>
                  </a:txBody>
                  <a:tcPr anchor="ctr"/>
                </a:tc>
              </a:tr>
              <a:tr h="262218">
                <a:tc>
                  <a:txBody>
                    <a:bodyPr/>
                    <a:lstStyle/>
                    <a:p>
                      <a:pPr algn="ctr"/>
                      <a:r>
                        <a:rPr lang="en-US" sz="1050" dirty="0" smtClean="0">
                          <a:latin typeface="Aharoni" pitchFamily="2" charset="-79"/>
                          <a:cs typeface="Aharoni" pitchFamily="2" charset="-79"/>
                        </a:rPr>
                        <a:t>BFS</a:t>
                      </a:r>
                      <a:endParaRPr lang="en-US" sz="1050" b="0" dirty="0">
                        <a:latin typeface="Aharoni" pitchFamily="2" charset="-79"/>
                        <a:cs typeface="Aharoni" pitchFamily="2" charset="-79"/>
                      </a:endParaRPr>
                    </a:p>
                  </a:txBody>
                  <a:tcPr marL="0" marR="0" marT="0" marB="0" anchor="ctr"/>
                </a:tc>
                <a:tc>
                  <a:txBody>
                    <a:bodyPr/>
                    <a:lstStyle/>
                    <a:p>
                      <a:pPr algn="ctr"/>
                      <a:r>
                        <a:rPr lang="en-US" sz="1400" kern="1200" dirty="0" smtClean="0">
                          <a:solidFill>
                            <a:schemeClr val="dk1"/>
                          </a:solidFill>
                          <a:latin typeface="Aharoni" pitchFamily="2" charset="-79"/>
                          <a:ea typeface="+mn-ea"/>
                          <a:cs typeface="Aharoni" pitchFamily="2" charset="-79"/>
                        </a:rPr>
                        <a:t>2.41</a:t>
                      </a:r>
                      <a:r>
                        <a:rPr lang="en-US" sz="1050" kern="1200" dirty="0" smtClean="0">
                          <a:solidFill>
                            <a:schemeClr val="dk1"/>
                          </a:solidFill>
                          <a:latin typeface="Aharoni" pitchFamily="2" charset="-79"/>
                          <a:ea typeface="+mn-ea"/>
                          <a:cs typeface="Aharoni" pitchFamily="2" charset="-79"/>
                        </a:rPr>
                        <a:t>x</a:t>
                      </a:r>
                      <a:r>
                        <a:rPr lang="en-US" sz="1400" kern="1200" dirty="0" smtClean="0">
                          <a:solidFill>
                            <a:schemeClr val="dk1"/>
                          </a:solidFill>
                          <a:latin typeface="Aharoni" pitchFamily="2" charset="-79"/>
                          <a:ea typeface="+mn-ea"/>
                          <a:cs typeface="Aharoni" pitchFamily="2" charset="-79"/>
                        </a:rPr>
                        <a:t>-10.41</a:t>
                      </a:r>
                      <a:r>
                        <a:rPr lang="en-US" sz="1050" kern="1200" dirty="0" smtClean="0">
                          <a:solidFill>
                            <a:schemeClr val="dk1"/>
                          </a:solidFill>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tc>
                <a:tc>
                  <a:txBody>
                    <a:bodyPr/>
                    <a:lstStyle/>
                    <a:p>
                      <a:pPr algn="ctr"/>
                      <a:r>
                        <a:rPr lang="en-US" sz="1400" kern="1200" dirty="0" smtClean="0">
                          <a:solidFill>
                            <a:schemeClr val="dk1"/>
                          </a:solidFill>
                          <a:latin typeface="Aharoni" pitchFamily="2" charset="-79"/>
                          <a:ea typeface="+mn-ea"/>
                          <a:cs typeface="Aharoni" pitchFamily="2" charset="-79"/>
                        </a:rPr>
                        <a:t>2.61</a:t>
                      </a:r>
                      <a:r>
                        <a:rPr lang="en-US" sz="1050" kern="1200" dirty="0" smtClean="0">
                          <a:solidFill>
                            <a:schemeClr val="dk1"/>
                          </a:solidFill>
                          <a:latin typeface="Aharoni" pitchFamily="2" charset="-79"/>
                          <a:ea typeface="+mn-ea"/>
                          <a:cs typeface="Aharoni" pitchFamily="2" charset="-79"/>
                        </a:rPr>
                        <a:t>x</a:t>
                      </a:r>
                      <a:r>
                        <a:rPr lang="en-US" sz="1400" kern="1200" dirty="0" smtClean="0">
                          <a:solidFill>
                            <a:schemeClr val="dk1"/>
                          </a:solidFill>
                          <a:latin typeface="Aharoni" pitchFamily="2" charset="-79"/>
                          <a:ea typeface="+mn-ea"/>
                          <a:cs typeface="Aharoni" pitchFamily="2" charset="-79"/>
                        </a:rPr>
                        <a:t>-11.38</a:t>
                      </a:r>
                      <a:r>
                        <a:rPr lang="en-US" sz="1050" kern="1200" dirty="0" smtClean="0">
                          <a:solidFill>
                            <a:schemeClr val="dk1"/>
                          </a:solidFill>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tc>
              </a:tr>
              <a:tr h="262218">
                <a:tc>
                  <a:txBody>
                    <a:bodyPr/>
                    <a:lstStyle/>
                    <a:p>
                      <a:pPr algn="ctr"/>
                      <a:r>
                        <a:rPr lang="en-US" sz="1050" dirty="0" smtClean="0">
                          <a:latin typeface="Aharoni" pitchFamily="2" charset="-79"/>
                          <a:cs typeface="Aharoni" pitchFamily="2" charset="-79"/>
                        </a:rPr>
                        <a:t>SSSP</a:t>
                      </a:r>
                      <a:endParaRPr lang="en-US" sz="1050" b="0" dirty="0">
                        <a:latin typeface="Aharoni" pitchFamily="2" charset="-79"/>
                        <a:cs typeface="Aharoni" pitchFamily="2" charset="-79"/>
                      </a:endParaRPr>
                    </a:p>
                  </a:txBody>
                  <a:tcPr marL="0" marR="0" marT="0" marB="0" anchor="ctr"/>
                </a:tc>
                <a:tc>
                  <a:txBody>
                    <a:bodyPr/>
                    <a:lstStyle/>
                    <a:p>
                      <a:pPr algn="ctr"/>
                      <a:r>
                        <a:rPr lang="en-US" sz="1400" kern="1200" dirty="0" smtClean="0">
                          <a:solidFill>
                            <a:schemeClr val="dk1"/>
                          </a:solidFill>
                          <a:latin typeface="Aharoni" pitchFamily="2" charset="-79"/>
                          <a:ea typeface="+mn-ea"/>
                          <a:cs typeface="Aharoni" pitchFamily="2" charset="-79"/>
                        </a:rPr>
                        <a:t>2.61</a:t>
                      </a:r>
                      <a:r>
                        <a:rPr lang="en-US" sz="1050" kern="1200" dirty="0" smtClean="0">
                          <a:solidFill>
                            <a:schemeClr val="dk1"/>
                          </a:solidFill>
                          <a:latin typeface="Aharoni" pitchFamily="2" charset="-79"/>
                          <a:ea typeface="+mn-ea"/>
                          <a:cs typeface="Aharoni" pitchFamily="2" charset="-79"/>
                        </a:rPr>
                        <a:t>x</a:t>
                      </a:r>
                      <a:r>
                        <a:rPr lang="en-US" sz="1400" kern="1200" dirty="0" smtClean="0">
                          <a:solidFill>
                            <a:schemeClr val="dk1"/>
                          </a:solidFill>
                          <a:latin typeface="Aharoni" pitchFamily="2" charset="-79"/>
                          <a:ea typeface="+mn-ea"/>
                          <a:cs typeface="Aharoni" pitchFamily="2" charset="-79"/>
                        </a:rPr>
                        <a:t>-12.34</a:t>
                      </a:r>
                      <a:r>
                        <a:rPr lang="en-US" sz="1050" kern="1200" dirty="0" smtClean="0">
                          <a:solidFill>
                            <a:schemeClr val="dk1"/>
                          </a:solidFill>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tc>
                <a:tc>
                  <a:txBody>
                    <a:bodyPr/>
                    <a:lstStyle/>
                    <a:p>
                      <a:pPr algn="ctr"/>
                      <a:r>
                        <a:rPr lang="en-US" sz="1400" kern="1200" dirty="0" smtClean="0">
                          <a:solidFill>
                            <a:schemeClr val="dk1"/>
                          </a:solidFill>
                          <a:latin typeface="Aharoni" pitchFamily="2" charset="-79"/>
                          <a:ea typeface="+mn-ea"/>
                          <a:cs typeface="Aharoni" pitchFamily="2" charset="-79"/>
                        </a:rPr>
                        <a:t>2.99</a:t>
                      </a:r>
                      <a:r>
                        <a:rPr lang="en-US" sz="1050" kern="1200" dirty="0" smtClean="0">
                          <a:solidFill>
                            <a:schemeClr val="dk1"/>
                          </a:solidFill>
                          <a:latin typeface="Aharoni" pitchFamily="2" charset="-79"/>
                          <a:ea typeface="+mn-ea"/>
                          <a:cs typeface="Aharoni" pitchFamily="2" charset="-79"/>
                        </a:rPr>
                        <a:t>x</a:t>
                      </a:r>
                      <a:r>
                        <a:rPr lang="en-US" sz="1400" kern="1200" dirty="0" smtClean="0">
                          <a:solidFill>
                            <a:schemeClr val="dk1"/>
                          </a:solidFill>
                          <a:latin typeface="Aharoni" pitchFamily="2" charset="-79"/>
                          <a:ea typeface="+mn-ea"/>
                          <a:cs typeface="Aharoni" pitchFamily="2" charset="-79"/>
                        </a:rPr>
                        <a:t>-14.27</a:t>
                      </a:r>
                      <a:r>
                        <a:rPr lang="en-US" sz="1050" kern="1200" dirty="0" smtClean="0">
                          <a:solidFill>
                            <a:schemeClr val="dk1"/>
                          </a:solidFill>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tc>
              </a:tr>
              <a:tr h="262218">
                <a:tc>
                  <a:txBody>
                    <a:bodyPr/>
                    <a:lstStyle/>
                    <a:p>
                      <a:pPr algn="ctr"/>
                      <a:r>
                        <a:rPr lang="en-US" sz="1050" dirty="0" smtClean="0">
                          <a:latin typeface="Aharoni" pitchFamily="2" charset="-79"/>
                          <a:cs typeface="Aharoni" pitchFamily="2" charset="-79"/>
                        </a:rPr>
                        <a:t>PR</a:t>
                      </a:r>
                      <a:endParaRPr lang="en-US" sz="1050" b="0" dirty="0">
                        <a:latin typeface="Aharoni" pitchFamily="2" charset="-79"/>
                        <a:cs typeface="Aharoni" pitchFamily="2" charset="-79"/>
                      </a:endParaRPr>
                    </a:p>
                  </a:txBody>
                  <a:tcPr marL="0" marR="0" marT="0" marB="0" anchor="ctr"/>
                </a:tc>
                <a:tc>
                  <a:txBody>
                    <a:bodyPr/>
                    <a:lstStyle/>
                    <a:p>
                      <a:pPr algn="ctr"/>
                      <a:r>
                        <a:rPr lang="en-US" sz="1400" kern="1200" dirty="0" smtClean="0">
                          <a:solidFill>
                            <a:schemeClr val="dk1"/>
                          </a:solidFill>
                          <a:latin typeface="Aharoni" pitchFamily="2" charset="-79"/>
                          <a:ea typeface="+mn-ea"/>
                          <a:cs typeface="Aharoni" pitchFamily="2" charset="-79"/>
                        </a:rPr>
                        <a:t>5.34</a:t>
                      </a:r>
                      <a:r>
                        <a:rPr lang="en-US" sz="1050" kern="1200" dirty="0" smtClean="0">
                          <a:solidFill>
                            <a:schemeClr val="dk1"/>
                          </a:solidFill>
                          <a:latin typeface="Aharoni" pitchFamily="2" charset="-79"/>
                          <a:ea typeface="+mn-ea"/>
                          <a:cs typeface="Aharoni" pitchFamily="2" charset="-79"/>
                        </a:rPr>
                        <a:t>x</a:t>
                      </a:r>
                      <a:r>
                        <a:rPr lang="en-US" sz="1400" kern="1200" dirty="0" smtClean="0">
                          <a:solidFill>
                            <a:schemeClr val="dk1"/>
                          </a:solidFill>
                          <a:latin typeface="Aharoni" pitchFamily="2" charset="-79"/>
                          <a:ea typeface="+mn-ea"/>
                          <a:cs typeface="Aharoni" pitchFamily="2" charset="-79"/>
                        </a:rPr>
                        <a:t>-24.45</a:t>
                      </a:r>
                      <a:r>
                        <a:rPr lang="en-US" sz="1050" kern="1200" dirty="0" smtClean="0">
                          <a:solidFill>
                            <a:schemeClr val="dk1"/>
                          </a:solidFill>
                          <a:latin typeface="Aharoni" pitchFamily="2" charset="-79"/>
                          <a:ea typeface="+mn-ea"/>
                          <a:cs typeface="Aharoni" pitchFamily="2" charset="-79"/>
                        </a:rPr>
                        <a:t>x</a:t>
                      </a:r>
                      <a:endParaRPr lang="en-US" sz="1400" b="1" dirty="0">
                        <a:latin typeface="Aharoni" pitchFamily="2" charset="-79"/>
                        <a:cs typeface="Aharoni" pitchFamily="2" charset="-79"/>
                      </a:endParaRPr>
                    </a:p>
                  </a:txBody>
                  <a:tcPr marL="0" marR="0" marT="0" marB="0" anchor="ctr"/>
                </a:tc>
                <a:tc>
                  <a:txBody>
                    <a:bodyPr/>
                    <a:lstStyle/>
                    <a:p>
                      <a:pPr algn="ctr"/>
                      <a:r>
                        <a:rPr lang="en-US" sz="1400" kern="1200" dirty="0" smtClean="0">
                          <a:solidFill>
                            <a:schemeClr val="dk1"/>
                          </a:solidFill>
                          <a:latin typeface="Aharoni" pitchFamily="2" charset="-79"/>
                          <a:ea typeface="+mn-ea"/>
                          <a:cs typeface="Aharoni" pitchFamily="2" charset="-79"/>
                        </a:rPr>
                        <a:t>6.46</a:t>
                      </a:r>
                      <a:r>
                        <a:rPr lang="en-US" sz="1050" kern="1200" dirty="0" smtClean="0">
                          <a:solidFill>
                            <a:schemeClr val="dk1"/>
                          </a:solidFill>
                          <a:latin typeface="Aharoni" pitchFamily="2" charset="-79"/>
                          <a:ea typeface="+mn-ea"/>
                          <a:cs typeface="Aharoni" pitchFamily="2" charset="-79"/>
                        </a:rPr>
                        <a:t>x</a:t>
                      </a:r>
                      <a:r>
                        <a:rPr lang="en-US" sz="1400" kern="1200" dirty="0" smtClean="0">
                          <a:solidFill>
                            <a:schemeClr val="dk1"/>
                          </a:solidFill>
                          <a:latin typeface="Aharoni" pitchFamily="2" charset="-79"/>
                          <a:ea typeface="+mn-ea"/>
                          <a:cs typeface="Aharoni" pitchFamily="2" charset="-79"/>
                        </a:rPr>
                        <a:t>-28.98</a:t>
                      </a:r>
                      <a:r>
                        <a:rPr lang="en-US" sz="1050" kern="1200" dirty="0" smtClean="0">
                          <a:solidFill>
                            <a:schemeClr val="dk1"/>
                          </a:solidFill>
                          <a:latin typeface="Aharoni" pitchFamily="2" charset="-79"/>
                          <a:ea typeface="+mn-ea"/>
                          <a:cs typeface="Aharoni" pitchFamily="2" charset="-79"/>
                        </a:rPr>
                        <a:t>x</a:t>
                      </a:r>
                      <a:endParaRPr lang="en-US" sz="1050" b="1" dirty="0">
                        <a:latin typeface="Aharoni" pitchFamily="2" charset="-79"/>
                        <a:cs typeface="Aharoni" pitchFamily="2" charset="-79"/>
                      </a:endParaRPr>
                    </a:p>
                  </a:txBody>
                  <a:tcPr marL="0" marR="0" marT="0" marB="0" anchor="ctr"/>
                </a:tc>
              </a:tr>
              <a:tr h="262218">
                <a:tc>
                  <a:txBody>
                    <a:bodyPr/>
                    <a:lstStyle/>
                    <a:p>
                      <a:pPr algn="ctr"/>
                      <a:r>
                        <a:rPr lang="en-US" sz="1050" dirty="0" smtClean="0">
                          <a:latin typeface="Aharoni" pitchFamily="2" charset="-79"/>
                          <a:cs typeface="Aharoni" pitchFamily="2" charset="-79"/>
                        </a:rPr>
                        <a:t>CC</a:t>
                      </a:r>
                      <a:endParaRPr lang="en-US" sz="1050" b="0" dirty="0">
                        <a:latin typeface="Aharoni" pitchFamily="2" charset="-79"/>
                        <a:cs typeface="Aharoni" pitchFamily="2" charset="-79"/>
                      </a:endParaRPr>
                    </a:p>
                  </a:txBody>
                  <a:tcPr marL="0" marR="0" marT="0" marB="0" anchor="ctr"/>
                </a:tc>
                <a:tc>
                  <a:txBody>
                    <a:bodyPr/>
                    <a:lstStyle/>
                    <a:p>
                      <a:pPr algn="ctr"/>
                      <a:r>
                        <a:rPr lang="en-US" sz="1400" kern="1200" dirty="0" smtClean="0">
                          <a:solidFill>
                            <a:schemeClr val="dk1"/>
                          </a:solidFill>
                          <a:latin typeface="Aharoni" pitchFamily="2" charset="-79"/>
                          <a:ea typeface="+mn-ea"/>
                          <a:cs typeface="Aharoni" pitchFamily="2" charset="-79"/>
                        </a:rPr>
                        <a:t>1.66</a:t>
                      </a:r>
                      <a:r>
                        <a:rPr lang="en-US" sz="1050" kern="1200" dirty="0" smtClean="0">
                          <a:solidFill>
                            <a:schemeClr val="dk1"/>
                          </a:solidFill>
                          <a:latin typeface="Aharoni" pitchFamily="2" charset="-79"/>
                          <a:ea typeface="+mn-ea"/>
                          <a:cs typeface="Aharoni" pitchFamily="2" charset="-79"/>
                        </a:rPr>
                        <a:t>x</a:t>
                      </a:r>
                      <a:r>
                        <a:rPr lang="en-US" sz="1400" kern="1200" dirty="0" smtClean="0">
                          <a:solidFill>
                            <a:schemeClr val="dk1"/>
                          </a:solidFill>
                          <a:latin typeface="Aharoni" pitchFamily="2" charset="-79"/>
                          <a:ea typeface="+mn-ea"/>
                          <a:cs typeface="Aharoni" pitchFamily="2" charset="-79"/>
                        </a:rPr>
                        <a:t>-7.46</a:t>
                      </a:r>
                      <a:r>
                        <a:rPr lang="en-US" sz="1050" kern="1200" dirty="0" smtClean="0">
                          <a:solidFill>
                            <a:schemeClr val="dk1"/>
                          </a:solidFill>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tc>
                <a:tc>
                  <a:txBody>
                    <a:bodyPr/>
                    <a:lstStyle/>
                    <a:p>
                      <a:pPr algn="ctr"/>
                      <a:r>
                        <a:rPr lang="en-US" sz="1400" kern="1200" dirty="0" smtClean="0">
                          <a:solidFill>
                            <a:schemeClr val="dk1"/>
                          </a:solidFill>
                          <a:latin typeface="Aharoni" pitchFamily="2" charset="-79"/>
                          <a:ea typeface="+mn-ea"/>
                          <a:cs typeface="Aharoni" pitchFamily="2" charset="-79"/>
                        </a:rPr>
                        <a:t>1.72</a:t>
                      </a:r>
                      <a:r>
                        <a:rPr lang="en-US" sz="1050" kern="1200" dirty="0" smtClean="0">
                          <a:solidFill>
                            <a:schemeClr val="dk1"/>
                          </a:solidFill>
                          <a:latin typeface="Aharoni" pitchFamily="2" charset="-79"/>
                          <a:ea typeface="+mn-ea"/>
                          <a:cs typeface="Aharoni" pitchFamily="2" charset="-79"/>
                        </a:rPr>
                        <a:t>x</a:t>
                      </a:r>
                      <a:r>
                        <a:rPr lang="en-US" sz="1400" kern="1200" dirty="0" smtClean="0">
                          <a:solidFill>
                            <a:schemeClr val="dk1"/>
                          </a:solidFill>
                          <a:latin typeface="Aharoni" pitchFamily="2" charset="-79"/>
                          <a:ea typeface="+mn-ea"/>
                          <a:cs typeface="Aharoni" pitchFamily="2" charset="-79"/>
                        </a:rPr>
                        <a:t>-7.74</a:t>
                      </a:r>
                      <a:r>
                        <a:rPr lang="en-US" sz="1050" kern="1200" dirty="0" smtClean="0">
                          <a:solidFill>
                            <a:schemeClr val="dk1"/>
                          </a:solidFill>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tc>
              </a:tr>
              <a:tr h="262218">
                <a:tc>
                  <a:txBody>
                    <a:bodyPr/>
                    <a:lstStyle/>
                    <a:p>
                      <a:pPr algn="ctr"/>
                      <a:r>
                        <a:rPr lang="en-US" sz="1050" dirty="0" smtClean="0">
                          <a:latin typeface="Aharoni" pitchFamily="2" charset="-79"/>
                          <a:cs typeface="Aharoni" pitchFamily="2" charset="-79"/>
                        </a:rPr>
                        <a:t>SSWP</a:t>
                      </a:r>
                      <a:endParaRPr lang="en-US" sz="1050" b="0" dirty="0">
                        <a:latin typeface="Aharoni" pitchFamily="2" charset="-79"/>
                        <a:cs typeface="Aharoni" pitchFamily="2" charset="-79"/>
                      </a:endParaRPr>
                    </a:p>
                  </a:txBody>
                  <a:tcPr marL="0" marR="0" marT="0" marB="0" anchor="ctr"/>
                </a:tc>
                <a:tc>
                  <a:txBody>
                    <a:bodyPr/>
                    <a:lstStyle/>
                    <a:p>
                      <a:pPr algn="ctr"/>
                      <a:r>
                        <a:rPr lang="en-US" sz="1400" kern="1200" dirty="0" smtClean="0">
                          <a:solidFill>
                            <a:schemeClr val="dk1"/>
                          </a:solidFill>
                          <a:latin typeface="Aharoni" pitchFamily="2" charset="-79"/>
                          <a:ea typeface="+mn-ea"/>
                          <a:cs typeface="Aharoni" pitchFamily="2" charset="-79"/>
                        </a:rPr>
                        <a:t>2.59</a:t>
                      </a:r>
                      <a:r>
                        <a:rPr lang="en-US" sz="1050" kern="1200" dirty="0" smtClean="0">
                          <a:solidFill>
                            <a:schemeClr val="dk1"/>
                          </a:solidFill>
                          <a:latin typeface="Aharoni" pitchFamily="2" charset="-79"/>
                          <a:ea typeface="+mn-ea"/>
                          <a:cs typeface="Aharoni" pitchFamily="2" charset="-79"/>
                        </a:rPr>
                        <a:t>x</a:t>
                      </a:r>
                      <a:r>
                        <a:rPr lang="en-US" sz="1400" kern="1200" dirty="0" smtClean="0">
                          <a:solidFill>
                            <a:schemeClr val="dk1"/>
                          </a:solidFill>
                          <a:latin typeface="Aharoni" pitchFamily="2" charset="-79"/>
                          <a:ea typeface="+mn-ea"/>
                          <a:cs typeface="Aharoni" pitchFamily="2" charset="-79"/>
                        </a:rPr>
                        <a:t>-11.74</a:t>
                      </a:r>
                      <a:r>
                        <a:rPr lang="en-US" sz="1050" kern="1200" dirty="0" smtClean="0">
                          <a:solidFill>
                            <a:schemeClr val="dk1"/>
                          </a:solidFill>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tc>
                <a:tc>
                  <a:txBody>
                    <a:bodyPr/>
                    <a:lstStyle/>
                    <a:p>
                      <a:pPr algn="ctr"/>
                      <a:r>
                        <a:rPr lang="en-US" sz="1400" kern="1200" dirty="0" smtClean="0">
                          <a:solidFill>
                            <a:schemeClr val="dk1"/>
                          </a:solidFill>
                          <a:latin typeface="Aharoni" pitchFamily="2" charset="-79"/>
                          <a:ea typeface="+mn-ea"/>
                          <a:cs typeface="Aharoni" pitchFamily="2" charset="-79"/>
                        </a:rPr>
                        <a:t>3.03</a:t>
                      </a:r>
                      <a:r>
                        <a:rPr lang="en-US" sz="1050" kern="1200" dirty="0" smtClean="0">
                          <a:solidFill>
                            <a:schemeClr val="dk1"/>
                          </a:solidFill>
                          <a:latin typeface="Aharoni" pitchFamily="2" charset="-79"/>
                          <a:ea typeface="+mn-ea"/>
                          <a:cs typeface="Aharoni" pitchFamily="2" charset="-79"/>
                        </a:rPr>
                        <a:t>x</a:t>
                      </a:r>
                      <a:r>
                        <a:rPr lang="en-US" sz="1400" kern="1200" dirty="0" smtClean="0">
                          <a:solidFill>
                            <a:schemeClr val="dk1"/>
                          </a:solidFill>
                          <a:latin typeface="Aharoni" pitchFamily="2" charset="-79"/>
                          <a:ea typeface="+mn-ea"/>
                          <a:cs typeface="Aharoni" pitchFamily="2" charset="-79"/>
                        </a:rPr>
                        <a:t>-13.85</a:t>
                      </a:r>
                      <a:r>
                        <a:rPr lang="en-US" sz="1050" kern="1200" dirty="0" smtClean="0">
                          <a:solidFill>
                            <a:schemeClr val="dk1"/>
                          </a:solidFill>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tc>
              </a:tr>
              <a:tr h="262218">
                <a:tc>
                  <a:txBody>
                    <a:bodyPr/>
                    <a:lstStyle/>
                    <a:p>
                      <a:pPr algn="ctr"/>
                      <a:r>
                        <a:rPr lang="en-US" sz="1050" dirty="0" smtClean="0">
                          <a:latin typeface="Aharoni" pitchFamily="2" charset="-79"/>
                          <a:cs typeface="Aharoni" pitchFamily="2" charset="-79"/>
                        </a:rPr>
                        <a:t>NN</a:t>
                      </a:r>
                      <a:endParaRPr lang="en-US" sz="1050" b="0" dirty="0">
                        <a:latin typeface="Aharoni" pitchFamily="2" charset="-79"/>
                        <a:cs typeface="Aharoni" pitchFamily="2" charset="-79"/>
                      </a:endParaRPr>
                    </a:p>
                  </a:txBody>
                  <a:tcPr marL="0" marR="0" marT="0" marB="0" anchor="ctr"/>
                </a:tc>
                <a:tc>
                  <a:txBody>
                    <a:bodyPr/>
                    <a:lstStyle/>
                    <a:p>
                      <a:pPr algn="ctr"/>
                      <a:r>
                        <a:rPr lang="en-US" sz="1400" kern="1200" dirty="0" smtClean="0">
                          <a:solidFill>
                            <a:schemeClr val="dk1"/>
                          </a:solidFill>
                          <a:latin typeface="Aharoni" pitchFamily="2" charset="-79"/>
                          <a:ea typeface="+mn-ea"/>
                          <a:cs typeface="Aharoni" pitchFamily="2" charset="-79"/>
                        </a:rPr>
                        <a:t>1.82</a:t>
                      </a:r>
                      <a:r>
                        <a:rPr lang="en-US" sz="1050" kern="1200" dirty="0" smtClean="0">
                          <a:solidFill>
                            <a:schemeClr val="dk1"/>
                          </a:solidFill>
                          <a:latin typeface="Aharoni" pitchFamily="2" charset="-79"/>
                          <a:ea typeface="+mn-ea"/>
                          <a:cs typeface="Aharoni" pitchFamily="2" charset="-79"/>
                        </a:rPr>
                        <a:t>x</a:t>
                      </a:r>
                      <a:r>
                        <a:rPr lang="en-US" sz="1400" kern="1200" dirty="0" smtClean="0">
                          <a:solidFill>
                            <a:schemeClr val="dk1"/>
                          </a:solidFill>
                          <a:latin typeface="Aharoni" pitchFamily="2" charset="-79"/>
                          <a:ea typeface="+mn-ea"/>
                          <a:cs typeface="Aharoni" pitchFamily="2" charset="-79"/>
                        </a:rPr>
                        <a:t>-19.17</a:t>
                      </a:r>
                      <a:r>
                        <a:rPr lang="en-US" sz="1050" kern="1200" dirty="0" smtClean="0">
                          <a:solidFill>
                            <a:schemeClr val="dk1"/>
                          </a:solidFill>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tc>
                <a:tc>
                  <a:txBody>
                    <a:bodyPr/>
                    <a:lstStyle/>
                    <a:p>
                      <a:pPr algn="ctr"/>
                      <a:r>
                        <a:rPr lang="en-US" sz="1400" kern="1200" dirty="0" smtClean="0">
                          <a:solidFill>
                            <a:schemeClr val="dk1"/>
                          </a:solidFill>
                          <a:latin typeface="Aharoni" pitchFamily="2" charset="-79"/>
                          <a:ea typeface="+mn-ea"/>
                          <a:cs typeface="Aharoni" pitchFamily="2" charset="-79"/>
                        </a:rPr>
                        <a:t>1.97</a:t>
                      </a:r>
                      <a:r>
                        <a:rPr lang="en-US" sz="1050" kern="1200" dirty="0" smtClean="0">
                          <a:solidFill>
                            <a:schemeClr val="dk1"/>
                          </a:solidFill>
                          <a:latin typeface="Aharoni" pitchFamily="2" charset="-79"/>
                          <a:ea typeface="+mn-ea"/>
                          <a:cs typeface="Aharoni" pitchFamily="2" charset="-79"/>
                        </a:rPr>
                        <a:t>x</a:t>
                      </a:r>
                      <a:r>
                        <a:rPr lang="en-US" sz="1400" kern="1200" dirty="0" smtClean="0">
                          <a:solidFill>
                            <a:schemeClr val="dk1"/>
                          </a:solidFill>
                          <a:latin typeface="Aharoni" pitchFamily="2" charset="-79"/>
                          <a:ea typeface="+mn-ea"/>
                          <a:cs typeface="Aharoni" pitchFamily="2" charset="-79"/>
                        </a:rPr>
                        <a:t>-19.59</a:t>
                      </a:r>
                      <a:r>
                        <a:rPr lang="en-US" sz="1050" kern="1200" dirty="0" smtClean="0">
                          <a:solidFill>
                            <a:schemeClr val="dk1"/>
                          </a:solidFill>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tc>
              </a:tr>
              <a:tr h="262218">
                <a:tc>
                  <a:txBody>
                    <a:bodyPr/>
                    <a:lstStyle/>
                    <a:p>
                      <a:pPr algn="ctr"/>
                      <a:r>
                        <a:rPr lang="en-US" sz="1050" dirty="0" smtClean="0">
                          <a:latin typeface="Aharoni" pitchFamily="2" charset="-79"/>
                          <a:cs typeface="Aharoni" pitchFamily="2" charset="-79"/>
                        </a:rPr>
                        <a:t>HS</a:t>
                      </a:r>
                      <a:endParaRPr lang="en-US" sz="1050" b="0" dirty="0">
                        <a:latin typeface="Aharoni" pitchFamily="2" charset="-79"/>
                        <a:cs typeface="Aharoni" pitchFamily="2" charset="-79"/>
                      </a:endParaRPr>
                    </a:p>
                  </a:txBody>
                  <a:tcPr marL="0" marR="0" marT="0" marB="0" anchor="ctr"/>
                </a:tc>
                <a:tc>
                  <a:txBody>
                    <a:bodyPr/>
                    <a:lstStyle/>
                    <a:p>
                      <a:pPr algn="ctr"/>
                      <a:r>
                        <a:rPr lang="en-US" sz="1400" kern="1200" dirty="0" smtClean="0">
                          <a:solidFill>
                            <a:schemeClr val="dk1"/>
                          </a:solidFill>
                          <a:latin typeface="Aharoni" pitchFamily="2" charset="-79"/>
                          <a:ea typeface="+mn-ea"/>
                          <a:cs typeface="Aharoni" pitchFamily="2" charset="-79"/>
                        </a:rPr>
                        <a:t>1.74</a:t>
                      </a:r>
                      <a:r>
                        <a:rPr lang="en-US" sz="1050" kern="1200" dirty="0" smtClean="0">
                          <a:solidFill>
                            <a:schemeClr val="dk1"/>
                          </a:solidFill>
                          <a:latin typeface="Aharoni" pitchFamily="2" charset="-79"/>
                          <a:ea typeface="+mn-ea"/>
                          <a:cs typeface="Aharoni" pitchFamily="2" charset="-79"/>
                        </a:rPr>
                        <a:t>x</a:t>
                      </a:r>
                      <a:r>
                        <a:rPr lang="en-US" sz="1400" kern="1200" dirty="0" smtClean="0">
                          <a:solidFill>
                            <a:schemeClr val="dk1"/>
                          </a:solidFill>
                          <a:latin typeface="Aharoni" pitchFamily="2" charset="-79"/>
                          <a:ea typeface="+mn-ea"/>
                          <a:cs typeface="Aharoni" pitchFamily="2" charset="-79"/>
                        </a:rPr>
                        <a:t>-7.07</a:t>
                      </a:r>
                      <a:r>
                        <a:rPr lang="en-US" sz="1050" kern="1200" dirty="0" smtClean="0">
                          <a:solidFill>
                            <a:schemeClr val="dk1"/>
                          </a:solidFill>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tc>
                <a:tc>
                  <a:txBody>
                    <a:bodyPr/>
                    <a:lstStyle/>
                    <a:p>
                      <a:pPr algn="ctr"/>
                      <a:r>
                        <a:rPr lang="en-US" sz="1400" kern="1200" dirty="0" smtClean="0">
                          <a:solidFill>
                            <a:schemeClr val="dk1"/>
                          </a:solidFill>
                          <a:latin typeface="Aharoni" pitchFamily="2" charset="-79"/>
                          <a:ea typeface="+mn-ea"/>
                          <a:cs typeface="Aharoni" pitchFamily="2" charset="-79"/>
                        </a:rPr>
                        <a:t>1.80</a:t>
                      </a:r>
                      <a:r>
                        <a:rPr lang="en-US" sz="1050" kern="1200" dirty="0" smtClean="0">
                          <a:solidFill>
                            <a:schemeClr val="dk1"/>
                          </a:solidFill>
                          <a:latin typeface="Aharoni" pitchFamily="2" charset="-79"/>
                          <a:ea typeface="+mn-ea"/>
                          <a:cs typeface="Aharoni" pitchFamily="2" charset="-79"/>
                        </a:rPr>
                        <a:t>x</a:t>
                      </a:r>
                      <a:r>
                        <a:rPr lang="en-US" sz="1400" kern="1200" dirty="0" smtClean="0">
                          <a:solidFill>
                            <a:schemeClr val="dk1"/>
                          </a:solidFill>
                          <a:latin typeface="Aharoni" pitchFamily="2" charset="-79"/>
                          <a:ea typeface="+mn-ea"/>
                          <a:cs typeface="Aharoni" pitchFamily="2" charset="-79"/>
                        </a:rPr>
                        <a:t>-7.30</a:t>
                      </a:r>
                      <a:r>
                        <a:rPr lang="en-US" sz="1050" kern="1200" dirty="0" smtClean="0">
                          <a:solidFill>
                            <a:schemeClr val="dk1"/>
                          </a:solidFill>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tc>
              </a:tr>
              <a:tr h="262218">
                <a:tc>
                  <a:txBody>
                    <a:bodyPr/>
                    <a:lstStyle/>
                    <a:p>
                      <a:pPr algn="ctr"/>
                      <a:r>
                        <a:rPr lang="en-US" sz="1050" dirty="0" smtClean="0">
                          <a:latin typeface="Aharoni" pitchFamily="2" charset="-79"/>
                          <a:cs typeface="Aharoni" pitchFamily="2" charset="-79"/>
                        </a:rPr>
                        <a:t>CS</a:t>
                      </a:r>
                      <a:endParaRPr lang="en-US" sz="1050" b="0" dirty="0">
                        <a:latin typeface="Aharoni" pitchFamily="2" charset="-79"/>
                        <a:cs typeface="Aharoni" pitchFamily="2" charset="-79"/>
                      </a:endParaRPr>
                    </a:p>
                  </a:txBody>
                  <a:tcPr marL="0" marR="0" marT="0" marB="0" anchor="ctr">
                    <a:lnB w="12700" cap="flat" cmpd="sng" algn="ctr">
                      <a:solidFill>
                        <a:schemeClr val="tx1"/>
                      </a:solidFill>
                      <a:prstDash val="solid"/>
                      <a:round/>
                      <a:headEnd type="none" w="med" len="med"/>
                      <a:tailEnd type="none" w="med" len="med"/>
                    </a:lnB>
                  </a:tcPr>
                </a:tc>
                <a:tc>
                  <a:txBody>
                    <a:bodyPr/>
                    <a:lstStyle/>
                    <a:p>
                      <a:pPr algn="ctr"/>
                      <a:r>
                        <a:rPr lang="en-US" sz="1400" kern="1200" dirty="0" smtClean="0">
                          <a:solidFill>
                            <a:schemeClr val="dk1"/>
                          </a:solidFill>
                          <a:latin typeface="Aharoni" pitchFamily="2" charset="-79"/>
                          <a:ea typeface="+mn-ea"/>
                          <a:cs typeface="Aharoni" pitchFamily="2" charset="-79"/>
                        </a:rPr>
                        <a:t>2.39</a:t>
                      </a:r>
                      <a:r>
                        <a:rPr lang="en-US" sz="1050" kern="1200" dirty="0" smtClean="0">
                          <a:solidFill>
                            <a:schemeClr val="dk1"/>
                          </a:solidFill>
                          <a:latin typeface="Aharoni" pitchFamily="2" charset="-79"/>
                          <a:ea typeface="+mn-ea"/>
                          <a:cs typeface="Aharoni" pitchFamily="2" charset="-79"/>
                        </a:rPr>
                        <a:t>x</a:t>
                      </a:r>
                      <a:r>
                        <a:rPr lang="en-US" sz="1400" kern="1200" dirty="0" smtClean="0">
                          <a:solidFill>
                            <a:schemeClr val="dk1"/>
                          </a:solidFill>
                          <a:latin typeface="Aharoni" pitchFamily="2" charset="-79"/>
                          <a:ea typeface="+mn-ea"/>
                          <a:cs typeface="Aharoni" pitchFamily="2" charset="-79"/>
                        </a:rPr>
                        <a:t>-11.06</a:t>
                      </a:r>
                      <a:r>
                        <a:rPr lang="en-US" sz="1050" kern="1200" dirty="0" smtClean="0">
                          <a:solidFill>
                            <a:schemeClr val="dk1"/>
                          </a:solidFill>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lnB w="12700" cap="flat" cmpd="sng" algn="ctr">
                      <a:solidFill>
                        <a:schemeClr val="tx1"/>
                      </a:solidFill>
                      <a:prstDash val="solid"/>
                      <a:round/>
                      <a:headEnd type="none" w="med" len="med"/>
                      <a:tailEnd type="none" w="med" len="med"/>
                    </a:lnB>
                  </a:tcPr>
                </a:tc>
                <a:tc>
                  <a:txBody>
                    <a:bodyPr/>
                    <a:lstStyle/>
                    <a:p>
                      <a:pPr algn="ctr"/>
                      <a:r>
                        <a:rPr lang="en-US" sz="1400" kern="1200" dirty="0" smtClean="0">
                          <a:solidFill>
                            <a:schemeClr val="dk1"/>
                          </a:solidFill>
                          <a:latin typeface="Aharoni" pitchFamily="2" charset="-79"/>
                          <a:ea typeface="+mn-ea"/>
                          <a:cs typeface="Aharoni" pitchFamily="2" charset="-79"/>
                        </a:rPr>
                        <a:t>2.49</a:t>
                      </a:r>
                      <a:r>
                        <a:rPr lang="en-US" sz="1050" kern="1200" dirty="0" smtClean="0">
                          <a:solidFill>
                            <a:schemeClr val="dk1"/>
                          </a:solidFill>
                          <a:latin typeface="Aharoni" pitchFamily="2" charset="-79"/>
                          <a:ea typeface="+mn-ea"/>
                          <a:cs typeface="Aharoni" pitchFamily="2" charset="-79"/>
                        </a:rPr>
                        <a:t>x</a:t>
                      </a:r>
                      <a:r>
                        <a:rPr lang="en-US" sz="1400" kern="1200" dirty="0" smtClean="0">
                          <a:solidFill>
                            <a:schemeClr val="dk1"/>
                          </a:solidFill>
                          <a:latin typeface="Aharoni" pitchFamily="2" charset="-79"/>
                          <a:ea typeface="+mn-ea"/>
                          <a:cs typeface="Aharoni" pitchFamily="2" charset="-79"/>
                        </a:rPr>
                        <a:t>-11.55</a:t>
                      </a:r>
                      <a:r>
                        <a:rPr lang="en-US" sz="1050" kern="1200" dirty="0" smtClean="0">
                          <a:solidFill>
                            <a:schemeClr val="dk1"/>
                          </a:solidFill>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lnB w="12700" cap="flat" cmpd="sng" algn="ctr">
                      <a:solidFill>
                        <a:schemeClr val="tx1"/>
                      </a:solidFill>
                      <a:prstDash val="solid"/>
                      <a:round/>
                      <a:headEnd type="none" w="med" len="med"/>
                      <a:tailEnd type="none" w="med" len="med"/>
                    </a:lnB>
                  </a:tcPr>
                </a:tc>
              </a:tr>
              <a:tr h="262218">
                <a:tc gridSpan="3">
                  <a:txBody>
                    <a:bodyPr/>
                    <a:lstStyle/>
                    <a:p>
                      <a:pPr algn="ctr"/>
                      <a:r>
                        <a:rPr lang="en-US" sz="1050" kern="1200" baseline="0" dirty="0" smtClean="0">
                          <a:latin typeface="Aharoni" pitchFamily="2" charset="-79"/>
                          <a:cs typeface="Aharoni" pitchFamily="2" charset="-79"/>
                        </a:rPr>
                        <a:t>Averages Across Benchmarks</a:t>
                      </a:r>
                      <a:endParaRPr lang="en-US" sz="1050" dirty="0">
                        <a:latin typeface="Aharoni" pitchFamily="2" charset="-79"/>
                        <a:cs typeface="Aharoni" pitchFamily="2" charset="-79"/>
                      </a:endParaRPr>
                    </a:p>
                  </a:txBody>
                  <a:tcPr marL="0" marR="0" marT="0" marB="0" anchor="ctr">
                    <a:lnT w="12700" cap="flat" cmpd="sng" algn="ctr">
                      <a:solidFill>
                        <a:schemeClr val="tx1"/>
                      </a:solidFill>
                      <a:prstDash val="solid"/>
                      <a:round/>
                      <a:headEnd type="none" w="med" len="med"/>
                      <a:tailEnd type="none" w="med" len="med"/>
                    </a:lnT>
                  </a:tcPr>
                </a:tc>
                <a:tc hMerge="1">
                  <a:txBody>
                    <a:bodyPr/>
                    <a:lstStyle/>
                    <a:p>
                      <a:pPr algn="ctr"/>
                      <a:endParaRPr lang="en-US" dirty="0"/>
                    </a:p>
                  </a:txBody>
                  <a:tcPr anchor="ctr"/>
                </a:tc>
                <a:tc hMerge="1">
                  <a:txBody>
                    <a:bodyPr/>
                    <a:lstStyle/>
                    <a:p>
                      <a:pPr algn="ctr"/>
                      <a:endParaRPr lang="en-US" dirty="0"/>
                    </a:p>
                  </a:txBody>
                  <a:tcPr anchor="ctr"/>
                </a:tc>
              </a:tr>
              <a:tr h="262218">
                <a:tc>
                  <a:txBody>
                    <a:bodyPr/>
                    <a:lstStyle/>
                    <a:p>
                      <a:pPr algn="ctr"/>
                      <a:r>
                        <a:rPr lang="en-US" sz="1050" i="1" kern="1200" baseline="0" dirty="0" err="1" smtClean="0">
                          <a:latin typeface="Aharoni" pitchFamily="2" charset="-79"/>
                          <a:cs typeface="Aharoni" pitchFamily="2" charset="-79"/>
                        </a:rPr>
                        <a:t>LiveJournal</a:t>
                      </a:r>
                      <a:endParaRPr lang="en-US" sz="1050" b="0" i="1" dirty="0">
                        <a:latin typeface="Aharoni" pitchFamily="2" charset="-79"/>
                        <a:cs typeface="Aharoni" pitchFamily="2" charset="-79"/>
                      </a:endParaRPr>
                    </a:p>
                  </a:txBody>
                  <a:tcPr marL="0" marR="0" marT="0" marB="0" anchor="ctr"/>
                </a:tc>
                <a:tc>
                  <a:txBody>
                    <a:bodyPr/>
                    <a:lstStyle/>
                    <a:p>
                      <a:pPr algn="ctr"/>
                      <a:r>
                        <a:rPr lang="en-US" sz="1400" kern="1200" dirty="0" smtClean="0">
                          <a:solidFill>
                            <a:schemeClr val="dk1"/>
                          </a:solidFill>
                          <a:latin typeface="Aharoni" pitchFamily="2" charset="-79"/>
                          <a:ea typeface="+mn-ea"/>
                          <a:cs typeface="Aharoni" pitchFamily="2" charset="-79"/>
                        </a:rPr>
                        <a:t>4.10</a:t>
                      </a:r>
                      <a:r>
                        <a:rPr lang="en-US" sz="1050" kern="1200" dirty="0" smtClean="0">
                          <a:solidFill>
                            <a:schemeClr val="dk1"/>
                          </a:solidFill>
                          <a:latin typeface="Aharoni" pitchFamily="2" charset="-79"/>
                          <a:ea typeface="+mn-ea"/>
                          <a:cs typeface="Aharoni" pitchFamily="2" charset="-79"/>
                        </a:rPr>
                        <a:t>x</a:t>
                      </a:r>
                      <a:r>
                        <a:rPr lang="en-US" sz="1400" kern="1200" dirty="0" smtClean="0">
                          <a:solidFill>
                            <a:schemeClr val="dk1"/>
                          </a:solidFill>
                          <a:latin typeface="Aharoni" pitchFamily="2" charset="-79"/>
                          <a:ea typeface="+mn-ea"/>
                          <a:cs typeface="Aharoni" pitchFamily="2" charset="-79"/>
                        </a:rPr>
                        <a:t>-26.63</a:t>
                      </a:r>
                      <a:r>
                        <a:rPr lang="en-US" sz="1050" kern="1200" dirty="0" smtClean="0">
                          <a:solidFill>
                            <a:schemeClr val="dk1"/>
                          </a:solidFill>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tc>
                <a:tc>
                  <a:txBody>
                    <a:bodyPr/>
                    <a:lstStyle/>
                    <a:p>
                      <a:pPr algn="ctr"/>
                      <a:r>
                        <a:rPr lang="en-US" sz="1400" kern="1200" dirty="0" smtClean="0">
                          <a:solidFill>
                            <a:schemeClr val="dk1"/>
                          </a:solidFill>
                          <a:latin typeface="Aharoni" pitchFamily="2" charset="-79"/>
                          <a:ea typeface="+mn-ea"/>
                          <a:cs typeface="Aharoni" pitchFamily="2" charset="-79"/>
                        </a:rPr>
                        <a:t>4.74</a:t>
                      </a:r>
                      <a:r>
                        <a:rPr lang="en-US" sz="1050" kern="1200" dirty="0" smtClean="0">
                          <a:solidFill>
                            <a:schemeClr val="dk1"/>
                          </a:solidFill>
                          <a:latin typeface="Aharoni" pitchFamily="2" charset="-79"/>
                          <a:ea typeface="+mn-ea"/>
                          <a:cs typeface="Aharoni" pitchFamily="2" charset="-79"/>
                        </a:rPr>
                        <a:t>x</a:t>
                      </a:r>
                      <a:r>
                        <a:rPr lang="en-US" sz="1400" kern="1200" dirty="0" smtClean="0">
                          <a:solidFill>
                            <a:schemeClr val="dk1"/>
                          </a:solidFill>
                          <a:latin typeface="Aharoni" pitchFamily="2" charset="-79"/>
                          <a:ea typeface="+mn-ea"/>
                          <a:cs typeface="Aharoni" pitchFamily="2" charset="-79"/>
                        </a:rPr>
                        <a:t>-29.25</a:t>
                      </a:r>
                      <a:r>
                        <a:rPr lang="en-US" sz="1050" kern="1200" dirty="0" smtClean="0">
                          <a:solidFill>
                            <a:schemeClr val="dk1"/>
                          </a:solidFill>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tc>
              </a:tr>
              <a:tr h="262218">
                <a:tc>
                  <a:txBody>
                    <a:bodyPr/>
                    <a:lstStyle/>
                    <a:p>
                      <a:pPr algn="ctr"/>
                      <a:r>
                        <a:rPr lang="en-US" sz="1050" i="1" kern="1200" baseline="0" dirty="0" err="1" smtClean="0">
                          <a:latin typeface="Aharoni" pitchFamily="2" charset="-79"/>
                          <a:cs typeface="Aharoni" pitchFamily="2" charset="-79"/>
                        </a:rPr>
                        <a:t>Pokec</a:t>
                      </a:r>
                      <a:endParaRPr lang="en-US" sz="1050" b="0" i="1" dirty="0">
                        <a:latin typeface="Aharoni" pitchFamily="2" charset="-79"/>
                        <a:cs typeface="Aharoni" pitchFamily="2" charset="-79"/>
                      </a:endParaRPr>
                    </a:p>
                  </a:txBody>
                  <a:tcPr marL="0" marR="0" marT="0" marB="0" anchor="ctr"/>
                </a:tc>
                <a:tc>
                  <a:txBody>
                    <a:bodyPr/>
                    <a:lstStyle/>
                    <a:p>
                      <a:pPr algn="ctr"/>
                      <a:r>
                        <a:rPr lang="en-US" sz="1400" kern="1200" dirty="0" smtClean="0">
                          <a:solidFill>
                            <a:schemeClr val="dk1"/>
                          </a:solidFill>
                          <a:latin typeface="Aharoni" pitchFamily="2" charset="-79"/>
                          <a:ea typeface="+mn-ea"/>
                          <a:cs typeface="Aharoni" pitchFamily="2" charset="-79"/>
                        </a:rPr>
                        <a:t>3.26</a:t>
                      </a:r>
                      <a:r>
                        <a:rPr lang="en-US" sz="1050" kern="1200" dirty="0" smtClean="0">
                          <a:solidFill>
                            <a:schemeClr val="dk1"/>
                          </a:solidFill>
                          <a:latin typeface="Aharoni" pitchFamily="2" charset="-79"/>
                          <a:ea typeface="+mn-ea"/>
                          <a:cs typeface="Aharoni" pitchFamily="2" charset="-79"/>
                        </a:rPr>
                        <a:t>x</a:t>
                      </a:r>
                      <a:r>
                        <a:rPr lang="en-US" sz="1400" kern="1200" dirty="0" smtClean="0">
                          <a:solidFill>
                            <a:schemeClr val="dk1"/>
                          </a:solidFill>
                          <a:latin typeface="Aharoni" pitchFamily="2" charset="-79"/>
                          <a:ea typeface="+mn-ea"/>
                          <a:cs typeface="Aharoni" pitchFamily="2" charset="-79"/>
                        </a:rPr>
                        <a:t>-15.19</a:t>
                      </a:r>
                      <a:r>
                        <a:rPr lang="en-US" sz="1050" kern="1200" dirty="0" smtClean="0">
                          <a:solidFill>
                            <a:schemeClr val="dk1"/>
                          </a:solidFill>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tc>
                <a:tc>
                  <a:txBody>
                    <a:bodyPr/>
                    <a:lstStyle/>
                    <a:p>
                      <a:pPr algn="ctr"/>
                      <a:r>
                        <a:rPr lang="en-US" sz="1400" kern="1200" dirty="0" smtClean="0">
                          <a:solidFill>
                            <a:schemeClr val="dk1"/>
                          </a:solidFill>
                          <a:latin typeface="Aharoni" pitchFamily="2" charset="-79"/>
                          <a:ea typeface="+mn-ea"/>
                          <a:cs typeface="Aharoni" pitchFamily="2" charset="-79"/>
                        </a:rPr>
                        <a:t>3.2</a:t>
                      </a:r>
                      <a:r>
                        <a:rPr lang="en-US" sz="1050" kern="1200" dirty="0" smtClean="0">
                          <a:solidFill>
                            <a:schemeClr val="dk1"/>
                          </a:solidFill>
                          <a:latin typeface="Aharoni" pitchFamily="2" charset="-79"/>
                          <a:ea typeface="+mn-ea"/>
                          <a:cs typeface="Aharoni" pitchFamily="2" charset="-79"/>
                        </a:rPr>
                        <a:t>x</a:t>
                      </a:r>
                      <a:r>
                        <a:rPr lang="en-US" sz="1400" kern="1200" dirty="0" smtClean="0">
                          <a:solidFill>
                            <a:schemeClr val="dk1"/>
                          </a:solidFill>
                          <a:latin typeface="Aharoni" pitchFamily="2" charset="-79"/>
                          <a:ea typeface="+mn-ea"/>
                          <a:cs typeface="Aharoni" pitchFamily="2" charset="-79"/>
                        </a:rPr>
                        <a:t>-14.89</a:t>
                      </a:r>
                      <a:r>
                        <a:rPr lang="en-US" sz="1050" kern="1200" dirty="0" smtClean="0">
                          <a:solidFill>
                            <a:schemeClr val="dk1"/>
                          </a:solidFill>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tc>
              </a:tr>
              <a:tr h="262218">
                <a:tc>
                  <a:txBody>
                    <a:bodyPr/>
                    <a:lstStyle/>
                    <a:p>
                      <a:pPr algn="ctr"/>
                      <a:r>
                        <a:rPr lang="en-US" sz="1050" i="1" kern="1200" baseline="0" dirty="0" err="1" smtClean="0">
                          <a:latin typeface="Aharoni" pitchFamily="2" charset="-79"/>
                          <a:cs typeface="Aharoni" pitchFamily="2" charset="-79"/>
                        </a:rPr>
                        <a:t>HiggsTwitter</a:t>
                      </a:r>
                      <a:endParaRPr lang="en-US" sz="1050" b="0" i="1" dirty="0">
                        <a:latin typeface="Aharoni" pitchFamily="2" charset="-79"/>
                        <a:cs typeface="Aharoni" pitchFamily="2" charset="-79"/>
                      </a:endParaRPr>
                    </a:p>
                  </a:txBody>
                  <a:tcPr marL="0" marR="0" marT="0" marB="0" anchor="ctr"/>
                </a:tc>
                <a:tc>
                  <a:txBody>
                    <a:bodyPr/>
                    <a:lstStyle/>
                    <a:p>
                      <a:pPr algn="ctr"/>
                      <a:r>
                        <a:rPr lang="en-US" sz="1400" kern="1200" dirty="0" smtClean="0">
                          <a:solidFill>
                            <a:schemeClr val="dk1"/>
                          </a:solidFill>
                          <a:latin typeface="Aharoni" pitchFamily="2" charset="-79"/>
                          <a:ea typeface="+mn-ea"/>
                          <a:cs typeface="Aharoni" pitchFamily="2" charset="-79"/>
                        </a:rPr>
                        <a:t>1.23</a:t>
                      </a:r>
                      <a:r>
                        <a:rPr lang="en-US" sz="1050" kern="1200" dirty="0" smtClean="0">
                          <a:solidFill>
                            <a:schemeClr val="dk1"/>
                          </a:solidFill>
                          <a:latin typeface="Aharoni" pitchFamily="2" charset="-79"/>
                          <a:ea typeface="+mn-ea"/>
                          <a:cs typeface="Aharoni" pitchFamily="2" charset="-79"/>
                        </a:rPr>
                        <a:t>x</a:t>
                      </a:r>
                      <a:r>
                        <a:rPr lang="en-US" sz="1400" kern="1200" dirty="0" smtClean="0">
                          <a:solidFill>
                            <a:schemeClr val="dk1"/>
                          </a:solidFill>
                          <a:latin typeface="Aharoni" pitchFamily="2" charset="-79"/>
                          <a:ea typeface="+mn-ea"/>
                          <a:cs typeface="Aharoni" pitchFamily="2" charset="-79"/>
                        </a:rPr>
                        <a:t>-5.30</a:t>
                      </a:r>
                      <a:r>
                        <a:rPr lang="en-US" sz="1050" kern="1200" dirty="0" smtClean="0">
                          <a:solidFill>
                            <a:schemeClr val="dk1"/>
                          </a:solidFill>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tc>
                <a:tc>
                  <a:txBody>
                    <a:bodyPr/>
                    <a:lstStyle/>
                    <a:p>
                      <a:pPr algn="ctr"/>
                      <a:r>
                        <a:rPr lang="en-US" sz="1400" kern="1200" dirty="0" smtClean="0">
                          <a:solidFill>
                            <a:schemeClr val="dk1"/>
                          </a:solidFill>
                          <a:latin typeface="Aharoni" pitchFamily="2" charset="-79"/>
                          <a:ea typeface="+mn-ea"/>
                          <a:cs typeface="Aharoni" pitchFamily="2" charset="-79"/>
                        </a:rPr>
                        <a:t>1.23</a:t>
                      </a:r>
                      <a:r>
                        <a:rPr lang="en-US" sz="1050" kern="1200" dirty="0" smtClean="0">
                          <a:solidFill>
                            <a:schemeClr val="dk1"/>
                          </a:solidFill>
                          <a:latin typeface="Aharoni" pitchFamily="2" charset="-79"/>
                          <a:ea typeface="+mn-ea"/>
                          <a:cs typeface="Aharoni" pitchFamily="2" charset="-79"/>
                        </a:rPr>
                        <a:t>x</a:t>
                      </a:r>
                      <a:r>
                        <a:rPr lang="en-US" sz="1400" kern="1200" dirty="0" smtClean="0">
                          <a:solidFill>
                            <a:schemeClr val="dk1"/>
                          </a:solidFill>
                          <a:latin typeface="Aharoni" pitchFamily="2" charset="-79"/>
                          <a:ea typeface="+mn-ea"/>
                          <a:cs typeface="Aharoni" pitchFamily="2" charset="-79"/>
                        </a:rPr>
                        <a:t>-5.34</a:t>
                      </a:r>
                      <a:r>
                        <a:rPr lang="en-US" sz="1050" kern="1200" dirty="0" smtClean="0">
                          <a:solidFill>
                            <a:schemeClr val="dk1"/>
                          </a:solidFill>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tc>
              </a:tr>
              <a:tr h="262218">
                <a:tc>
                  <a:txBody>
                    <a:bodyPr/>
                    <a:lstStyle/>
                    <a:p>
                      <a:pPr algn="ctr"/>
                      <a:r>
                        <a:rPr lang="en-US" sz="1050" i="1" kern="1200" baseline="0" dirty="0" err="1" smtClean="0">
                          <a:latin typeface="Aharoni" pitchFamily="2" charset="-79"/>
                          <a:cs typeface="Aharoni" pitchFamily="2" charset="-79"/>
                        </a:rPr>
                        <a:t>RoadNetCA</a:t>
                      </a:r>
                      <a:endParaRPr lang="en-US" sz="1050" b="0" i="1" dirty="0">
                        <a:latin typeface="Aharoni" pitchFamily="2" charset="-79"/>
                        <a:cs typeface="Aharoni" pitchFamily="2" charset="-79"/>
                      </a:endParaRPr>
                    </a:p>
                  </a:txBody>
                  <a:tcPr marL="0" marR="0" marT="0" marB="0" anchor="ctr"/>
                </a:tc>
                <a:tc>
                  <a:txBody>
                    <a:bodyPr/>
                    <a:lstStyle/>
                    <a:p>
                      <a:pPr algn="ctr"/>
                      <a:r>
                        <a:rPr lang="en-US" sz="1400" kern="1200" dirty="0" smtClean="0">
                          <a:solidFill>
                            <a:schemeClr val="dk1"/>
                          </a:solidFill>
                          <a:latin typeface="Aharoni" pitchFamily="2" charset="-79"/>
                          <a:ea typeface="+mn-ea"/>
                          <a:cs typeface="Aharoni" pitchFamily="2" charset="-79"/>
                        </a:rPr>
                        <a:t>1.95</a:t>
                      </a:r>
                      <a:r>
                        <a:rPr lang="en-US" sz="1050" kern="1200" dirty="0" smtClean="0">
                          <a:solidFill>
                            <a:schemeClr val="dk1"/>
                          </a:solidFill>
                          <a:latin typeface="Aharoni" pitchFamily="2" charset="-79"/>
                          <a:ea typeface="+mn-ea"/>
                          <a:cs typeface="Aharoni" pitchFamily="2" charset="-79"/>
                        </a:rPr>
                        <a:t>x</a:t>
                      </a:r>
                      <a:r>
                        <a:rPr lang="en-US" sz="1400" kern="1200" dirty="0" smtClean="0">
                          <a:solidFill>
                            <a:schemeClr val="dk1"/>
                          </a:solidFill>
                          <a:latin typeface="Aharoni" pitchFamily="2" charset="-79"/>
                          <a:ea typeface="+mn-ea"/>
                          <a:cs typeface="Aharoni" pitchFamily="2" charset="-79"/>
                        </a:rPr>
                        <a:t>-9.79</a:t>
                      </a:r>
                      <a:r>
                        <a:rPr lang="en-US" sz="1050" kern="1200" dirty="0" smtClean="0">
                          <a:solidFill>
                            <a:schemeClr val="dk1"/>
                          </a:solidFill>
                          <a:latin typeface="Aharoni" pitchFamily="2" charset="-79"/>
                          <a:ea typeface="+mn-ea"/>
                          <a:cs typeface="Aharoni" pitchFamily="2" charset="-79"/>
                        </a:rPr>
                        <a:t>x</a:t>
                      </a:r>
                      <a:endParaRPr lang="en-US" sz="1400" b="1" dirty="0">
                        <a:latin typeface="Aharoni" pitchFamily="2" charset="-79"/>
                        <a:cs typeface="Aharoni" pitchFamily="2" charset="-79"/>
                      </a:endParaRPr>
                    </a:p>
                  </a:txBody>
                  <a:tcPr marL="0" marR="0" marT="0" marB="0" anchor="ctr"/>
                </a:tc>
                <a:tc>
                  <a:txBody>
                    <a:bodyPr/>
                    <a:lstStyle/>
                    <a:p>
                      <a:pPr algn="ctr"/>
                      <a:r>
                        <a:rPr lang="en-US" sz="1400" kern="1200" dirty="0" smtClean="0">
                          <a:solidFill>
                            <a:schemeClr val="dk1"/>
                          </a:solidFill>
                          <a:latin typeface="Aharoni" pitchFamily="2" charset="-79"/>
                          <a:ea typeface="+mn-ea"/>
                          <a:cs typeface="Aharoni" pitchFamily="2" charset="-79"/>
                        </a:rPr>
                        <a:t>2.95</a:t>
                      </a:r>
                      <a:r>
                        <a:rPr lang="en-US" sz="1050" kern="1200" dirty="0" smtClean="0">
                          <a:solidFill>
                            <a:schemeClr val="dk1"/>
                          </a:solidFill>
                          <a:latin typeface="Aharoni" pitchFamily="2" charset="-79"/>
                          <a:ea typeface="+mn-ea"/>
                          <a:cs typeface="Aharoni" pitchFamily="2" charset="-79"/>
                        </a:rPr>
                        <a:t>x</a:t>
                      </a:r>
                      <a:r>
                        <a:rPr lang="en-US" sz="1400" kern="1200" dirty="0" smtClean="0">
                          <a:solidFill>
                            <a:schemeClr val="dk1"/>
                          </a:solidFill>
                          <a:latin typeface="Aharoni" pitchFamily="2" charset="-79"/>
                          <a:ea typeface="+mn-ea"/>
                          <a:cs typeface="Aharoni" pitchFamily="2" charset="-79"/>
                        </a:rPr>
                        <a:t>-14.29</a:t>
                      </a:r>
                      <a:r>
                        <a:rPr lang="en-US" sz="1050" kern="1200" dirty="0" smtClean="0">
                          <a:solidFill>
                            <a:schemeClr val="dk1"/>
                          </a:solidFill>
                          <a:latin typeface="Aharoni" pitchFamily="2" charset="-79"/>
                          <a:ea typeface="+mn-ea"/>
                          <a:cs typeface="Aharoni" pitchFamily="2" charset="-79"/>
                        </a:rPr>
                        <a:t>x</a:t>
                      </a:r>
                      <a:endParaRPr lang="en-US" sz="1400" b="1" dirty="0">
                        <a:latin typeface="Aharoni" pitchFamily="2" charset="-79"/>
                        <a:cs typeface="Aharoni" pitchFamily="2" charset="-79"/>
                      </a:endParaRPr>
                    </a:p>
                  </a:txBody>
                  <a:tcPr marL="0" marR="0" marT="0" marB="0" anchor="ctr"/>
                </a:tc>
              </a:tr>
              <a:tr h="262218">
                <a:tc>
                  <a:txBody>
                    <a:bodyPr/>
                    <a:lstStyle/>
                    <a:p>
                      <a:pPr algn="ctr"/>
                      <a:r>
                        <a:rPr lang="en-US" sz="1050" i="1" kern="1200" baseline="0" dirty="0" err="1" smtClean="0">
                          <a:latin typeface="Aharoni" pitchFamily="2" charset="-79"/>
                          <a:cs typeface="Aharoni" pitchFamily="2" charset="-79"/>
                        </a:rPr>
                        <a:t>WebGoogle</a:t>
                      </a:r>
                      <a:endParaRPr lang="en-US" sz="1050" b="0" i="1" dirty="0">
                        <a:latin typeface="Aharoni" pitchFamily="2" charset="-79"/>
                        <a:cs typeface="Aharoni" pitchFamily="2" charset="-79"/>
                      </a:endParaRPr>
                    </a:p>
                  </a:txBody>
                  <a:tcPr marL="0" marR="0" marT="0" marB="0" anchor="ctr"/>
                </a:tc>
                <a:tc>
                  <a:txBody>
                    <a:bodyPr/>
                    <a:lstStyle/>
                    <a:p>
                      <a:pPr algn="ctr"/>
                      <a:r>
                        <a:rPr lang="en-US" sz="1400" kern="1200" dirty="0" smtClean="0">
                          <a:solidFill>
                            <a:schemeClr val="dk1"/>
                          </a:solidFill>
                          <a:latin typeface="Aharoni" pitchFamily="2" charset="-79"/>
                          <a:ea typeface="+mn-ea"/>
                          <a:cs typeface="Aharoni" pitchFamily="2" charset="-79"/>
                        </a:rPr>
                        <a:t>1.95</a:t>
                      </a:r>
                      <a:r>
                        <a:rPr lang="en-US" sz="1050" kern="1200" dirty="0" smtClean="0">
                          <a:solidFill>
                            <a:schemeClr val="dk1"/>
                          </a:solidFill>
                          <a:latin typeface="Aharoni" pitchFamily="2" charset="-79"/>
                          <a:ea typeface="+mn-ea"/>
                          <a:cs typeface="Aharoni" pitchFamily="2" charset="-79"/>
                        </a:rPr>
                        <a:t>x</a:t>
                      </a:r>
                      <a:r>
                        <a:rPr lang="en-US" sz="1400" kern="1200" dirty="0" smtClean="0">
                          <a:solidFill>
                            <a:schemeClr val="dk1"/>
                          </a:solidFill>
                          <a:latin typeface="Aharoni" pitchFamily="2" charset="-79"/>
                          <a:ea typeface="+mn-ea"/>
                          <a:cs typeface="Aharoni" pitchFamily="2" charset="-79"/>
                        </a:rPr>
                        <a:t>-9.79</a:t>
                      </a:r>
                      <a:r>
                        <a:rPr lang="en-US" sz="1050" kern="1200" dirty="0" smtClean="0">
                          <a:solidFill>
                            <a:schemeClr val="dk1"/>
                          </a:solidFill>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tc>
                <a:tc>
                  <a:txBody>
                    <a:bodyPr/>
                    <a:lstStyle/>
                    <a:p>
                      <a:pPr algn="ctr"/>
                      <a:r>
                        <a:rPr lang="en-US" sz="1400" kern="1200" dirty="0" smtClean="0">
                          <a:solidFill>
                            <a:schemeClr val="dk1"/>
                          </a:solidFill>
                          <a:latin typeface="Aharoni" pitchFamily="2" charset="-79"/>
                          <a:ea typeface="+mn-ea"/>
                          <a:cs typeface="Aharoni" pitchFamily="2" charset="-79"/>
                        </a:rPr>
                        <a:t>2.95</a:t>
                      </a:r>
                      <a:r>
                        <a:rPr lang="en-US" sz="1050" kern="1200" dirty="0" smtClean="0">
                          <a:solidFill>
                            <a:schemeClr val="dk1"/>
                          </a:solidFill>
                          <a:latin typeface="Aharoni" pitchFamily="2" charset="-79"/>
                          <a:ea typeface="+mn-ea"/>
                          <a:cs typeface="Aharoni" pitchFamily="2" charset="-79"/>
                        </a:rPr>
                        <a:t>x</a:t>
                      </a:r>
                      <a:r>
                        <a:rPr lang="en-US" sz="1400" kern="1200" dirty="0" smtClean="0">
                          <a:solidFill>
                            <a:schemeClr val="dk1"/>
                          </a:solidFill>
                          <a:latin typeface="Aharoni" pitchFamily="2" charset="-79"/>
                          <a:ea typeface="+mn-ea"/>
                          <a:cs typeface="Aharoni" pitchFamily="2" charset="-79"/>
                        </a:rPr>
                        <a:t>-14.29</a:t>
                      </a:r>
                      <a:r>
                        <a:rPr lang="en-US" sz="1050" kern="1200" dirty="0" smtClean="0">
                          <a:solidFill>
                            <a:schemeClr val="dk1"/>
                          </a:solidFill>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tc>
              </a:tr>
              <a:tr h="262218">
                <a:tc>
                  <a:txBody>
                    <a:bodyPr/>
                    <a:lstStyle/>
                    <a:p>
                      <a:pPr algn="ctr"/>
                      <a:r>
                        <a:rPr lang="en-US" sz="1050" i="1" kern="1200" baseline="0" dirty="0" smtClean="0">
                          <a:latin typeface="Aharoni" pitchFamily="2" charset="-79"/>
                          <a:cs typeface="Aharoni" pitchFamily="2" charset="-79"/>
                        </a:rPr>
                        <a:t>Amazon</a:t>
                      </a:r>
                      <a:r>
                        <a:rPr lang="en-US" sz="1400" i="1" kern="1200" baseline="0" dirty="0" smtClean="0">
                          <a:latin typeface="Aharoni" pitchFamily="2" charset="-79"/>
                          <a:cs typeface="Aharoni" pitchFamily="2" charset="-79"/>
                        </a:rPr>
                        <a:t>0312</a:t>
                      </a:r>
                      <a:endParaRPr lang="en-US" sz="1050" b="0" i="1" dirty="0">
                        <a:latin typeface="Aharoni" pitchFamily="2" charset="-79"/>
                        <a:cs typeface="Aharoni" pitchFamily="2" charset="-79"/>
                      </a:endParaRPr>
                    </a:p>
                  </a:txBody>
                  <a:tcPr marL="0" marR="0" marT="0" marB="0" anchor="ctr">
                    <a:lnB w="28575" cap="flat" cmpd="sng" algn="ctr">
                      <a:solidFill>
                        <a:schemeClr val="tx1"/>
                      </a:solidFill>
                      <a:prstDash val="solid"/>
                      <a:round/>
                      <a:headEnd type="none" w="med" len="med"/>
                      <a:tailEnd type="none" w="med" len="med"/>
                    </a:lnB>
                  </a:tcPr>
                </a:tc>
                <a:tc>
                  <a:txBody>
                    <a:bodyPr/>
                    <a:lstStyle/>
                    <a:p>
                      <a:pPr algn="ctr"/>
                      <a:r>
                        <a:rPr lang="en-US" sz="1400" kern="1200" dirty="0" smtClean="0">
                          <a:solidFill>
                            <a:schemeClr val="dk1"/>
                          </a:solidFill>
                          <a:latin typeface="Aharoni" pitchFamily="2" charset="-79"/>
                          <a:ea typeface="+mn-ea"/>
                          <a:cs typeface="Aharoni" pitchFamily="2" charset="-79"/>
                        </a:rPr>
                        <a:t>1.65</a:t>
                      </a:r>
                      <a:r>
                        <a:rPr lang="en-US" sz="1050" kern="1200" dirty="0" smtClean="0">
                          <a:solidFill>
                            <a:schemeClr val="dk1"/>
                          </a:solidFill>
                          <a:latin typeface="Aharoni" pitchFamily="2" charset="-79"/>
                          <a:ea typeface="+mn-ea"/>
                          <a:cs typeface="Aharoni" pitchFamily="2" charset="-79"/>
                        </a:rPr>
                        <a:t>x</a:t>
                      </a:r>
                      <a:r>
                        <a:rPr lang="en-US" sz="1400" kern="1200" dirty="0" smtClean="0">
                          <a:solidFill>
                            <a:schemeClr val="dk1"/>
                          </a:solidFill>
                          <a:latin typeface="Aharoni" pitchFamily="2" charset="-79"/>
                          <a:ea typeface="+mn-ea"/>
                          <a:cs typeface="Aharoni" pitchFamily="2" charset="-79"/>
                        </a:rPr>
                        <a:t>-6.27</a:t>
                      </a:r>
                      <a:r>
                        <a:rPr lang="en-US" sz="1050" kern="1200" dirty="0" smtClean="0">
                          <a:solidFill>
                            <a:schemeClr val="dk1"/>
                          </a:solidFill>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lnB w="28575" cap="flat" cmpd="sng" algn="ctr">
                      <a:solidFill>
                        <a:schemeClr val="tx1"/>
                      </a:solidFill>
                      <a:prstDash val="solid"/>
                      <a:round/>
                      <a:headEnd type="none" w="med" len="med"/>
                      <a:tailEnd type="none" w="med" len="med"/>
                    </a:lnB>
                  </a:tcPr>
                </a:tc>
                <a:tc>
                  <a:txBody>
                    <a:bodyPr/>
                    <a:lstStyle/>
                    <a:p>
                      <a:pPr algn="ctr"/>
                      <a:r>
                        <a:rPr lang="en-US" sz="1400" kern="1200" dirty="0" smtClean="0">
                          <a:solidFill>
                            <a:schemeClr val="dk1"/>
                          </a:solidFill>
                          <a:latin typeface="Aharoni" pitchFamily="2" charset="-79"/>
                          <a:ea typeface="+mn-ea"/>
                          <a:cs typeface="Aharoni" pitchFamily="2" charset="-79"/>
                        </a:rPr>
                        <a:t>1.88</a:t>
                      </a:r>
                      <a:r>
                        <a:rPr lang="en-US" sz="1050" kern="1200" dirty="0" smtClean="0">
                          <a:solidFill>
                            <a:schemeClr val="dk1"/>
                          </a:solidFill>
                          <a:latin typeface="Aharoni" pitchFamily="2" charset="-79"/>
                          <a:ea typeface="+mn-ea"/>
                          <a:cs typeface="Aharoni" pitchFamily="2" charset="-79"/>
                        </a:rPr>
                        <a:t>x</a:t>
                      </a:r>
                      <a:r>
                        <a:rPr lang="en-US" sz="1400" kern="1200" dirty="0" smtClean="0">
                          <a:solidFill>
                            <a:schemeClr val="dk1"/>
                          </a:solidFill>
                          <a:latin typeface="Aharoni" pitchFamily="2" charset="-79"/>
                          <a:ea typeface="+mn-ea"/>
                          <a:cs typeface="Aharoni" pitchFamily="2" charset="-79"/>
                        </a:rPr>
                        <a:t>-7.20</a:t>
                      </a:r>
                      <a:r>
                        <a:rPr lang="en-US" sz="1050" kern="1200" dirty="0" smtClean="0">
                          <a:solidFill>
                            <a:schemeClr val="dk1"/>
                          </a:solidFill>
                          <a:latin typeface="Aharoni" pitchFamily="2" charset="-79"/>
                          <a:ea typeface="+mn-ea"/>
                          <a:cs typeface="Aharoni" pitchFamily="2" charset="-79"/>
                        </a:rPr>
                        <a:t>x</a:t>
                      </a:r>
                      <a:endParaRPr lang="en-US" sz="1400" dirty="0">
                        <a:latin typeface="Aharoni" pitchFamily="2" charset="-79"/>
                        <a:cs typeface="Aharoni" pitchFamily="2" charset="-79"/>
                      </a:endParaRPr>
                    </a:p>
                  </a:txBody>
                  <a:tcPr marL="0" marR="0" marT="0" marB="0" anchor="ctr">
                    <a:lnB w="28575" cap="flat" cmpd="sng" algn="ctr">
                      <a:solidFill>
                        <a:schemeClr val="tx1"/>
                      </a:solidFill>
                      <a:prstDash val="solid"/>
                      <a:round/>
                      <a:headEnd type="none" w="med" len="med"/>
                      <a:tailEnd type="none" w="med" len="med"/>
                    </a:lnB>
                  </a:tcPr>
                </a:tc>
              </a:tr>
              <a:tr h="262218">
                <a:tc>
                  <a:txBody>
                    <a:bodyPr/>
                    <a:lstStyle/>
                    <a:p>
                      <a:pPr algn="ctr"/>
                      <a:r>
                        <a:rPr lang="en-US" sz="1050" dirty="0" smtClean="0">
                          <a:latin typeface="Aharoni" pitchFamily="2" charset="-79"/>
                          <a:cs typeface="Aharoni" pitchFamily="2" charset="-79"/>
                        </a:rPr>
                        <a:t>Average over all</a:t>
                      </a:r>
                      <a:endParaRPr lang="en-US" sz="1050" b="1" dirty="0">
                        <a:latin typeface="Aharoni" pitchFamily="2" charset="-79"/>
                        <a:cs typeface="Aharoni" pitchFamily="2" charset="-79"/>
                      </a:endParaRPr>
                    </a:p>
                  </a:txBody>
                  <a:tcPr marL="0" marR="0" marT="0" marB="0" anchor="ctr">
                    <a:lnT w="28575" cap="flat" cmpd="sng" algn="ctr">
                      <a:solidFill>
                        <a:schemeClr val="tx1"/>
                      </a:solidFill>
                      <a:prstDash val="solid"/>
                      <a:round/>
                      <a:headEnd type="none" w="med" len="med"/>
                      <a:tailEnd type="none" w="med" len="med"/>
                    </a:lnT>
                  </a:tcPr>
                </a:tc>
                <a:tc>
                  <a:txBody>
                    <a:bodyPr/>
                    <a:lstStyle/>
                    <a:p>
                      <a:pPr algn="ctr"/>
                      <a:r>
                        <a:rPr lang="en-US" sz="1400" kern="1200" baseline="0" dirty="0" smtClean="0">
                          <a:latin typeface="Aharoni" pitchFamily="2" charset="-79"/>
                          <a:cs typeface="Aharoni" pitchFamily="2" charset="-79"/>
                        </a:rPr>
                        <a:t>2.57</a:t>
                      </a:r>
                      <a:r>
                        <a:rPr lang="en-US" sz="1050" kern="1200" baseline="0" dirty="0" smtClean="0">
                          <a:latin typeface="Aharoni" pitchFamily="2" charset="-79"/>
                          <a:cs typeface="Aharoni" pitchFamily="2" charset="-79"/>
                        </a:rPr>
                        <a:t>x</a:t>
                      </a:r>
                      <a:r>
                        <a:rPr lang="en-US" sz="1400" kern="1200" baseline="0" dirty="0" smtClean="0">
                          <a:latin typeface="Aharoni" pitchFamily="2" charset="-79"/>
                          <a:cs typeface="Aharoni" pitchFamily="2" charset="-79"/>
                        </a:rPr>
                        <a:t> - 12.96</a:t>
                      </a:r>
                      <a:r>
                        <a:rPr lang="en-US" sz="1050" kern="1200" baseline="0" dirty="0" smtClean="0">
                          <a:latin typeface="Aharoni" pitchFamily="2" charset="-79"/>
                          <a:cs typeface="Aharoni" pitchFamily="2" charset="-79"/>
                        </a:rPr>
                        <a:t>x</a:t>
                      </a:r>
                      <a:endParaRPr lang="en-US" sz="1400" b="1" dirty="0">
                        <a:latin typeface="Aharoni" pitchFamily="2" charset="-79"/>
                        <a:cs typeface="Aharoni" pitchFamily="2" charset="-79"/>
                      </a:endParaRPr>
                    </a:p>
                  </a:txBody>
                  <a:tcPr marL="0" marR="0" marT="0" marB="0" anchor="ctr">
                    <a:lnT w="28575" cap="flat" cmpd="sng" algn="ctr">
                      <a:solidFill>
                        <a:schemeClr val="tx1"/>
                      </a:solidFill>
                      <a:prstDash val="solid"/>
                      <a:round/>
                      <a:headEnd type="none" w="med" len="med"/>
                      <a:tailEnd type="none" w="med" len="med"/>
                    </a:lnT>
                  </a:tcPr>
                </a:tc>
                <a:tc>
                  <a:txBody>
                    <a:bodyPr/>
                    <a:lstStyle/>
                    <a:p>
                      <a:pPr algn="ctr"/>
                      <a:r>
                        <a:rPr lang="en-US" sz="1400" kern="1200" baseline="0" dirty="0" smtClean="0">
                          <a:latin typeface="Aharoni" pitchFamily="2" charset="-79"/>
                          <a:cs typeface="Aharoni" pitchFamily="2" charset="-79"/>
                        </a:rPr>
                        <a:t>2.88</a:t>
                      </a:r>
                      <a:r>
                        <a:rPr lang="en-US" sz="1050" kern="1200" baseline="0" dirty="0" smtClean="0">
                          <a:latin typeface="Aharoni" pitchFamily="2" charset="-79"/>
                          <a:cs typeface="Aharoni" pitchFamily="2" charset="-79"/>
                        </a:rPr>
                        <a:t>x</a:t>
                      </a:r>
                      <a:r>
                        <a:rPr lang="en-US" sz="1400" kern="1200" baseline="0" dirty="0" smtClean="0">
                          <a:latin typeface="Aharoni" pitchFamily="2" charset="-79"/>
                          <a:cs typeface="Aharoni" pitchFamily="2" charset="-79"/>
                        </a:rPr>
                        <a:t> - 14.33</a:t>
                      </a:r>
                      <a:r>
                        <a:rPr lang="en-US" sz="1050" kern="1200" baseline="0" dirty="0" smtClean="0">
                          <a:latin typeface="Aharoni" pitchFamily="2" charset="-79"/>
                          <a:cs typeface="Aharoni" pitchFamily="2" charset="-79"/>
                        </a:rPr>
                        <a:t>x</a:t>
                      </a:r>
                      <a:endParaRPr lang="en-US" sz="1400" b="1" dirty="0">
                        <a:latin typeface="Aharoni" pitchFamily="2" charset="-79"/>
                        <a:cs typeface="Aharoni" pitchFamily="2" charset="-79"/>
                      </a:endParaRPr>
                    </a:p>
                  </a:txBody>
                  <a:tcPr marL="0" marR="0" marT="0" marB="0" anchor="ctr">
                    <a:lnT w="28575" cap="flat" cmpd="sng" algn="ctr">
                      <a:solidFill>
                        <a:schemeClr val="tx1"/>
                      </a:solidFill>
                      <a:prstDash val="solid"/>
                      <a:round/>
                      <a:headEnd type="none" w="med" len="med"/>
                      <a:tailEnd type="none" w="med" len="med"/>
                    </a:lnT>
                  </a:tcPr>
                </a:tc>
              </a:tr>
            </a:tbl>
          </a:graphicData>
        </a:graphic>
      </p:graphicFrame>
      <p:sp>
        <p:nvSpPr>
          <p:cNvPr id="9" name="TextBox 8"/>
          <p:cNvSpPr txBox="1"/>
          <p:nvPr/>
        </p:nvSpPr>
        <p:spPr>
          <a:xfrm>
            <a:off x="304800" y="5676900"/>
            <a:ext cx="7467600" cy="646331"/>
          </a:xfrm>
          <a:prstGeom prst="rect">
            <a:avLst/>
          </a:prstGeom>
          <a:noFill/>
        </p:spPr>
        <p:txBody>
          <a:bodyPr wrap="square" rtlCol="0">
            <a:spAutoFit/>
          </a:bodyPr>
          <a:lstStyle/>
          <a:p>
            <a:pPr>
              <a:buFontTx/>
              <a:buChar char="-"/>
            </a:pPr>
            <a:r>
              <a:rPr lang="en-US" sz="1100" dirty="0" smtClean="0">
                <a:latin typeface="Aharoni" pitchFamily="2" charset="-79"/>
                <a:cs typeface="Aharoni" pitchFamily="2" charset="-79"/>
              </a:rPr>
              <a:t> Each CPU thread processes a group of adjacent vertices in every iteration.</a:t>
            </a:r>
          </a:p>
          <a:p>
            <a:pPr>
              <a:buFontTx/>
              <a:buChar char="-"/>
            </a:pPr>
            <a:r>
              <a:rPr lang="en-US" sz="1100" dirty="0" smtClean="0">
                <a:latin typeface="Aharoni" pitchFamily="2" charset="-79"/>
                <a:cs typeface="Aharoni" pitchFamily="2" charset="-79"/>
              </a:rPr>
              <a:t> </a:t>
            </a:r>
            <a:r>
              <a:rPr lang="en-US" sz="1100" dirty="0" err="1" smtClean="0">
                <a:solidFill>
                  <a:schemeClr val="accent4">
                    <a:lumMod val="50000"/>
                  </a:schemeClr>
                </a:solidFill>
                <a:latin typeface="Aharoni" pitchFamily="2" charset="-79"/>
                <a:cs typeface="Aharoni" pitchFamily="2" charset="-79"/>
              </a:rPr>
              <a:t>Pthreads</a:t>
            </a:r>
            <a:r>
              <a:rPr lang="en-US" sz="1100" dirty="0" smtClean="0">
                <a:latin typeface="Aharoni" pitchFamily="2" charset="-79"/>
                <a:cs typeface="Aharoni" pitchFamily="2" charset="-79"/>
              </a:rPr>
              <a:t> API is used.</a:t>
            </a:r>
          </a:p>
          <a:p>
            <a:pPr>
              <a:buFontTx/>
              <a:buChar char="-"/>
            </a:pPr>
            <a:r>
              <a:rPr lang="en-US" sz="1100" dirty="0" smtClean="0">
                <a:latin typeface="Aharoni" pitchFamily="2" charset="-79"/>
                <a:cs typeface="Aharoni" pitchFamily="2" charset="-79"/>
              </a:rPr>
              <a:t> </a:t>
            </a:r>
            <a:r>
              <a:rPr lang="en-US" sz="1400" dirty="0" smtClean="0">
                <a:latin typeface="Aharoni" pitchFamily="2" charset="-79"/>
                <a:cs typeface="Aharoni" pitchFamily="2" charset="-79"/>
              </a:rPr>
              <a:t>1, 2, 4, 8, 16, 32, 64, </a:t>
            </a:r>
            <a:r>
              <a:rPr lang="en-US" sz="1100" dirty="0" smtClean="0">
                <a:latin typeface="Aharoni" pitchFamily="2" charset="-79"/>
                <a:cs typeface="Aharoni" pitchFamily="2" charset="-79"/>
              </a:rPr>
              <a:t>and </a:t>
            </a:r>
            <a:r>
              <a:rPr lang="en-US" sz="1400" dirty="0" smtClean="0">
                <a:latin typeface="Aharoni" pitchFamily="2" charset="-79"/>
                <a:cs typeface="Aharoni" pitchFamily="2" charset="-79"/>
              </a:rPr>
              <a:t>128</a:t>
            </a:r>
            <a:r>
              <a:rPr lang="en-US" sz="1100" dirty="0" smtClean="0">
                <a:latin typeface="Aharoni" pitchFamily="2" charset="-79"/>
                <a:cs typeface="Aharoni" pitchFamily="2" charset="-79"/>
              </a:rPr>
              <a:t> threads tested for each graph and each benchmark.</a:t>
            </a:r>
          </a:p>
        </p:txBody>
      </p:sp>
      <p:pic>
        <p:nvPicPr>
          <p:cNvPr id="10" name="Picture 2" descr="C:\Users\Farzad\Dropbox\CuSha_slides\SoCalPLS_slides\CuSha-logo.png"/>
          <p:cNvPicPr>
            <a:picLocks noChangeAspect="1" noChangeArrowheads="1"/>
          </p:cNvPicPr>
          <p:nvPr/>
        </p:nvPicPr>
        <p:blipFill>
          <a:blip r:embed="rId3"/>
          <a:srcRect/>
          <a:stretch>
            <a:fillRect/>
          </a:stretch>
        </p:blipFill>
        <p:spPr bwMode="auto">
          <a:xfrm>
            <a:off x="7696200" y="228600"/>
            <a:ext cx="1104900" cy="270198"/>
          </a:xfrm>
          <a:prstGeom prst="rect">
            <a:avLst/>
          </a:prstGeom>
          <a:noFill/>
        </p:spPr>
      </p:pic>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419100" y="2857500"/>
            <a:ext cx="8191500" cy="600164"/>
          </a:xfrm>
          <a:prstGeom prst="rect">
            <a:avLst/>
          </a:prstGeom>
          <a:noFill/>
        </p:spPr>
        <p:txBody>
          <a:bodyPr wrap="square" rtlCol="0">
            <a:spAutoFit/>
          </a:bodyPr>
          <a:lstStyle/>
          <a:p>
            <a:pPr>
              <a:buFontTx/>
              <a:buChar char="-"/>
            </a:pPr>
            <a:r>
              <a:rPr lang="en-US" sz="1100" dirty="0" smtClean="0">
                <a:latin typeface="Aharoni" pitchFamily="2" charset="-79"/>
                <a:cs typeface="Aharoni" pitchFamily="2" charset="-79"/>
              </a:rPr>
              <a:t> We created RMAT graphs in different sizes and </a:t>
            </a:r>
            <a:r>
              <a:rPr lang="en-US" sz="1100" dirty="0" err="1" smtClean="0">
                <a:latin typeface="Aharoni" pitchFamily="2" charset="-79"/>
                <a:cs typeface="Aharoni" pitchFamily="2" charset="-79"/>
              </a:rPr>
              <a:t>sparsities</a:t>
            </a:r>
            <a:r>
              <a:rPr lang="en-US" sz="1100" dirty="0" smtClean="0">
                <a:latin typeface="Aharoni" pitchFamily="2" charset="-79"/>
                <a:cs typeface="Aharoni" pitchFamily="2" charset="-79"/>
              </a:rPr>
              <a:t> using SNAP library.</a:t>
            </a:r>
          </a:p>
          <a:p>
            <a:pPr>
              <a:buFontTx/>
              <a:buChar char="-"/>
            </a:pPr>
            <a:r>
              <a:rPr lang="en-US" sz="1100" dirty="0" smtClean="0">
                <a:latin typeface="Aharoni" pitchFamily="2" charset="-79"/>
                <a:cs typeface="Aharoni" pitchFamily="2" charset="-79"/>
              </a:rPr>
              <a:t> We evaluated </a:t>
            </a:r>
            <a:r>
              <a:rPr lang="en-US" sz="1100" dirty="0" err="1" smtClean="0">
                <a:latin typeface="Aharoni" pitchFamily="2" charset="-79"/>
                <a:cs typeface="Aharoni" pitchFamily="2" charset="-79"/>
              </a:rPr>
              <a:t>CuSha</a:t>
            </a:r>
            <a:r>
              <a:rPr lang="en-US" sz="1100" dirty="0" smtClean="0">
                <a:latin typeface="Aharoni" pitchFamily="2" charset="-79"/>
                <a:cs typeface="Aharoni" pitchFamily="2" charset="-79"/>
              </a:rPr>
              <a:t> performance for SSSP having G-Shards and CW as representations setting different maximum number of vertices assigned to shards (numbers close to x axis). An </a:t>
            </a:r>
            <a:r>
              <a:rPr lang="en-US" sz="1100" i="1" dirty="0" err="1" smtClean="0">
                <a:latin typeface="Aharoni" pitchFamily="2" charset="-79"/>
                <a:cs typeface="Aharoni" pitchFamily="2" charset="-79"/>
              </a:rPr>
              <a:t>a_b</a:t>
            </a:r>
            <a:r>
              <a:rPr lang="en-US" sz="1100" i="1" dirty="0" smtClean="0">
                <a:latin typeface="Aharoni" pitchFamily="2" charset="-79"/>
                <a:cs typeface="Aharoni" pitchFamily="2" charset="-79"/>
              </a:rPr>
              <a:t> </a:t>
            </a:r>
            <a:r>
              <a:rPr lang="en-US" sz="1100" dirty="0" smtClean="0">
                <a:latin typeface="Aharoni" pitchFamily="2" charset="-79"/>
                <a:cs typeface="Aharoni" pitchFamily="2" charset="-79"/>
              </a:rPr>
              <a:t>graph has </a:t>
            </a:r>
            <a:r>
              <a:rPr lang="en-US" sz="1100" i="1" dirty="0" smtClean="0">
                <a:latin typeface="Aharoni" pitchFamily="2" charset="-79"/>
                <a:cs typeface="Aharoni" pitchFamily="2" charset="-79"/>
              </a:rPr>
              <a:t>a</a:t>
            </a:r>
            <a:r>
              <a:rPr lang="en-US" sz="1100" dirty="0" smtClean="0">
                <a:latin typeface="Aharoni" pitchFamily="2" charset="-79"/>
                <a:cs typeface="Aharoni" pitchFamily="2" charset="-79"/>
              </a:rPr>
              <a:t> million edges and </a:t>
            </a:r>
            <a:r>
              <a:rPr lang="en-US" sz="1100" i="1" dirty="0" smtClean="0">
                <a:latin typeface="Aharoni" pitchFamily="2" charset="-79"/>
                <a:cs typeface="Aharoni" pitchFamily="2" charset="-79"/>
              </a:rPr>
              <a:t>b</a:t>
            </a:r>
            <a:r>
              <a:rPr lang="en-US" sz="1100" dirty="0" smtClean="0">
                <a:latin typeface="Aharoni" pitchFamily="2" charset="-79"/>
                <a:cs typeface="Aharoni" pitchFamily="2" charset="-79"/>
              </a:rPr>
              <a:t> million vertices.</a:t>
            </a:r>
          </a:p>
        </p:txBody>
      </p:sp>
      <p:cxnSp>
        <p:nvCxnSpPr>
          <p:cNvPr id="5" name="Straight Connector 4"/>
          <p:cNvCxnSpPr/>
          <p:nvPr/>
        </p:nvCxnSpPr>
        <p:spPr>
          <a:xfrm>
            <a:off x="304800" y="609600"/>
            <a:ext cx="8534400" cy="1588"/>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571500"/>
            <a:ext cx="8534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04800" y="114300"/>
            <a:ext cx="8496300" cy="400110"/>
          </a:xfrm>
          <a:prstGeom prst="rect">
            <a:avLst/>
          </a:prstGeom>
          <a:noFill/>
        </p:spPr>
        <p:txBody>
          <a:bodyPr wrap="square" rtlCol="0">
            <a:spAutoFit/>
          </a:bodyPr>
          <a:lstStyle/>
          <a:p>
            <a:r>
              <a:rPr lang="en-US" sz="2000" dirty="0" smtClean="0">
                <a:latin typeface="Aharoni" pitchFamily="2" charset="-79"/>
                <a:cs typeface="Aharoni" pitchFamily="2" charset="-79"/>
              </a:rPr>
              <a:t>Sensitivity Analysis of CW using synthetic RMAT graphs</a:t>
            </a:r>
            <a:endParaRPr lang="en-US" sz="2000" dirty="0">
              <a:latin typeface="Aharoni" pitchFamily="2" charset="-79"/>
              <a:cs typeface="Aharoni" pitchFamily="2" charset="-79"/>
            </a:endParaRPr>
          </a:p>
        </p:txBody>
      </p:sp>
      <p:sp>
        <p:nvSpPr>
          <p:cNvPr id="9" name="TextBox 8"/>
          <p:cNvSpPr txBox="1"/>
          <p:nvPr/>
        </p:nvSpPr>
        <p:spPr>
          <a:xfrm>
            <a:off x="1104900" y="609600"/>
            <a:ext cx="323165" cy="1784317"/>
          </a:xfrm>
          <a:prstGeom prst="rect">
            <a:avLst/>
          </a:prstGeom>
          <a:noFill/>
        </p:spPr>
        <p:txBody>
          <a:bodyPr vert="vert270" wrap="square" rtlCol="0">
            <a:spAutoFit/>
          </a:bodyPr>
          <a:lstStyle/>
          <a:p>
            <a:r>
              <a:rPr lang="en-US" sz="900" dirty="0" smtClean="0">
                <a:latin typeface="Aharoni" pitchFamily="2" charset="-79"/>
                <a:cs typeface="Aharoni" pitchFamily="2" charset="-79"/>
              </a:rPr>
              <a:t>Normalized Processing Time</a:t>
            </a:r>
            <a:endParaRPr lang="en-US" sz="900" dirty="0">
              <a:latin typeface="Aharoni" pitchFamily="2" charset="-79"/>
              <a:cs typeface="Aharoni" pitchFamily="2" charset="-79"/>
            </a:endParaRPr>
          </a:p>
        </p:txBody>
      </p:sp>
      <p:graphicFrame>
        <p:nvGraphicFramePr>
          <p:cNvPr id="11" name="Chart 10"/>
          <p:cNvGraphicFramePr/>
          <p:nvPr/>
        </p:nvGraphicFramePr>
        <p:xfrm>
          <a:off x="609600" y="3733800"/>
          <a:ext cx="3162300" cy="20193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p:cNvGraphicFramePr/>
          <p:nvPr/>
        </p:nvGraphicFramePr>
        <p:xfrm>
          <a:off x="3162300" y="3695700"/>
          <a:ext cx="3314700" cy="20955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Chart 12"/>
          <p:cNvGraphicFramePr/>
          <p:nvPr/>
        </p:nvGraphicFramePr>
        <p:xfrm>
          <a:off x="5638800" y="3695700"/>
          <a:ext cx="3390900" cy="20955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 name="Chart 13"/>
          <p:cNvGraphicFramePr/>
          <p:nvPr/>
        </p:nvGraphicFramePr>
        <p:xfrm>
          <a:off x="1257300" y="685800"/>
          <a:ext cx="7391400" cy="2185987"/>
        </p:xfrm>
        <a:graphic>
          <a:graphicData uri="http://schemas.openxmlformats.org/drawingml/2006/chart">
            <c:chart xmlns:c="http://schemas.openxmlformats.org/drawingml/2006/chart" xmlns:r="http://schemas.openxmlformats.org/officeDocument/2006/relationships" r:id="rId6"/>
          </a:graphicData>
        </a:graphic>
      </p:graphicFrame>
      <p:sp>
        <p:nvSpPr>
          <p:cNvPr id="10" name="TextBox 9"/>
          <p:cNvSpPr txBox="1"/>
          <p:nvPr/>
        </p:nvSpPr>
        <p:spPr>
          <a:xfrm>
            <a:off x="7467600" y="533400"/>
            <a:ext cx="369332" cy="600165"/>
          </a:xfrm>
          <a:prstGeom prst="rect">
            <a:avLst/>
          </a:prstGeom>
          <a:noFill/>
        </p:spPr>
        <p:txBody>
          <a:bodyPr vert="vert270" wrap="square" rtlCol="0">
            <a:spAutoFit/>
          </a:bodyPr>
          <a:lstStyle/>
          <a:p>
            <a:r>
              <a:rPr lang="en-US" sz="1200" dirty="0" smtClean="0">
                <a:latin typeface="Aharoni" pitchFamily="2" charset="-79"/>
                <a:cs typeface="Aharoni" pitchFamily="2" charset="-79"/>
              </a:rPr>
              <a:t>35.5</a:t>
            </a:r>
            <a:endParaRPr lang="en-US" sz="1200" dirty="0">
              <a:latin typeface="Aharoni" pitchFamily="2" charset="-79"/>
              <a:cs typeface="Aharoni" pitchFamily="2" charset="-79"/>
            </a:endParaRPr>
          </a:p>
        </p:txBody>
      </p:sp>
      <p:sp>
        <p:nvSpPr>
          <p:cNvPr id="16" name="TextBox 15"/>
          <p:cNvSpPr txBox="1"/>
          <p:nvPr/>
        </p:nvSpPr>
        <p:spPr>
          <a:xfrm>
            <a:off x="1524000" y="5638800"/>
            <a:ext cx="1485900" cy="261610"/>
          </a:xfrm>
          <a:prstGeom prst="rect">
            <a:avLst/>
          </a:prstGeom>
          <a:noFill/>
        </p:spPr>
        <p:txBody>
          <a:bodyPr wrap="square" rtlCol="0">
            <a:spAutoFit/>
          </a:bodyPr>
          <a:lstStyle/>
          <a:p>
            <a:r>
              <a:rPr lang="en-US" sz="1100" dirty="0" smtClean="0">
                <a:latin typeface="Aharoni" pitchFamily="2" charset="-79"/>
                <a:cs typeface="Aharoni" pitchFamily="2" charset="-79"/>
              </a:rPr>
              <a:t>Varying graph size.</a:t>
            </a:r>
          </a:p>
        </p:txBody>
      </p:sp>
      <p:sp>
        <p:nvSpPr>
          <p:cNvPr id="17" name="TextBox 16"/>
          <p:cNvSpPr txBox="1"/>
          <p:nvPr/>
        </p:nvSpPr>
        <p:spPr>
          <a:xfrm>
            <a:off x="3848100" y="5638800"/>
            <a:ext cx="1866900" cy="261610"/>
          </a:xfrm>
          <a:prstGeom prst="rect">
            <a:avLst/>
          </a:prstGeom>
          <a:noFill/>
        </p:spPr>
        <p:txBody>
          <a:bodyPr wrap="square" rtlCol="0">
            <a:spAutoFit/>
          </a:bodyPr>
          <a:lstStyle/>
          <a:p>
            <a:pPr algn="ctr"/>
            <a:r>
              <a:rPr lang="en-US" sz="1100" dirty="0" smtClean="0">
                <a:latin typeface="Aharoni" pitchFamily="2" charset="-79"/>
                <a:cs typeface="Aharoni" pitchFamily="2" charset="-79"/>
              </a:rPr>
              <a:t>Varying graph </a:t>
            </a:r>
            <a:r>
              <a:rPr lang="en-US" sz="1100" dirty="0" err="1" smtClean="0">
                <a:latin typeface="Aharoni" pitchFamily="2" charset="-79"/>
                <a:cs typeface="Aharoni" pitchFamily="2" charset="-79"/>
              </a:rPr>
              <a:t>sparsity</a:t>
            </a:r>
            <a:r>
              <a:rPr lang="en-US" sz="1100" dirty="0" smtClean="0">
                <a:latin typeface="Aharoni" pitchFamily="2" charset="-79"/>
                <a:cs typeface="Aharoni" pitchFamily="2" charset="-79"/>
              </a:rPr>
              <a:t>.</a:t>
            </a:r>
          </a:p>
        </p:txBody>
      </p:sp>
      <p:sp>
        <p:nvSpPr>
          <p:cNvPr id="18" name="TextBox 17"/>
          <p:cNvSpPr txBox="1"/>
          <p:nvPr/>
        </p:nvSpPr>
        <p:spPr>
          <a:xfrm>
            <a:off x="6248400" y="5638800"/>
            <a:ext cx="1943100" cy="600164"/>
          </a:xfrm>
          <a:prstGeom prst="rect">
            <a:avLst/>
          </a:prstGeom>
          <a:noFill/>
        </p:spPr>
        <p:txBody>
          <a:bodyPr wrap="square" rtlCol="0">
            <a:spAutoFit/>
          </a:bodyPr>
          <a:lstStyle/>
          <a:p>
            <a:pPr algn="ctr"/>
            <a:r>
              <a:rPr lang="en-US" sz="1100" dirty="0" smtClean="0">
                <a:latin typeface="Aharoni" pitchFamily="2" charset="-79"/>
                <a:cs typeface="Aharoni" pitchFamily="2" charset="-79"/>
              </a:rPr>
              <a:t>Varying |N|: maximum number of vertices assigned to a shard.</a:t>
            </a:r>
          </a:p>
        </p:txBody>
      </p:sp>
      <p:pic>
        <p:nvPicPr>
          <p:cNvPr id="19" name="Picture 2" descr="C:\Users\Farzad\Dropbox\CuSha_slides\SoCalPLS_slides\CuSha-logo.png"/>
          <p:cNvPicPr>
            <a:picLocks noChangeAspect="1" noChangeArrowheads="1"/>
          </p:cNvPicPr>
          <p:nvPr/>
        </p:nvPicPr>
        <p:blipFill>
          <a:blip r:embed="rId7"/>
          <a:srcRect/>
          <a:stretch>
            <a:fillRect/>
          </a:stretch>
        </p:blipFill>
        <p:spPr bwMode="auto">
          <a:xfrm>
            <a:off x="7696200" y="228600"/>
            <a:ext cx="1104900" cy="270198"/>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500"/>
                                        <p:tgtEl>
                                          <p:spTgt spid="1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Graphic spid="12" grpId="0">
        <p:bldAsOne/>
      </p:bldGraphic>
      <p:bldGraphic spid="13" grpId="0">
        <p:bldAsOne/>
      </p:bldGraphic>
      <p:bldP spid="16" grpId="0"/>
      <p:bldP spid="17" grpId="0"/>
      <p:bldP spid="1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04800" y="609600"/>
            <a:ext cx="8534400" cy="1588"/>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571500"/>
            <a:ext cx="8534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04800" y="114300"/>
            <a:ext cx="8496300" cy="400110"/>
          </a:xfrm>
          <a:prstGeom prst="rect">
            <a:avLst/>
          </a:prstGeom>
          <a:noFill/>
        </p:spPr>
        <p:txBody>
          <a:bodyPr wrap="square" rtlCol="0">
            <a:spAutoFit/>
          </a:bodyPr>
          <a:lstStyle/>
          <a:p>
            <a:r>
              <a:rPr lang="en-US" sz="2000" dirty="0" smtClean="0">
                <a:latin typeface="Aharoni" pitchFamily="2" charset="-79"/>
                <a:cs typeface="Aharoni" pitchFamily="2" charset="-79"/>
              </a:rPr>
              <a:t>Template slide: copy this and edit copied</a:t>
            </a:r>
            <a:endParaRPr lang="en-US" sz="2000" dirty="0">
              <a:latin typeface="Aharoni" pitchFamily="2" charset="-79"/>
              <a:cs typeface="Aharoni" pitchFamily="2" charset="-79"/>
            </a:endParaRPr>
          </a:p>
        </p:txBody>
      </p:sp>
      <p:pic>
        <p:nvPicPr>
          <p:cNvPr id="6" name="Picture 2" descr="C:\Users\Farzad\Dropbox\CuSha_slides\SoCalPLS_slides\CuSha-logo.png"/>
          <p:cNvPicPr>
            <a:picLocks noChangeAspect="1" noChangeArrowheads="1"/>
          </p:cNvPicPr>
          <p:nvPr/>
        </p:nvPicPr>
        <p:blipFill>
          <a:blip r:embed="rId2"/>
          <a:srcRect/>
          <a:stretch>
            <a:fillRect/>
          </a:stretch>
        </p:blipFill>
        <p:spPr bwMode="auto">
          <a:xfrm>
            <a:off x="7696200" y="228600"/>
            <a:ext cx="1104900" cy="270198"/>
          </a:xfrm>
          <a:prstGeom prst="rect">
            <a:avLst/>
          </a:prstGeom>
          <a:noFill/>
        </p:spPr>
      </p:pic>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ounded Rectangle 18"/>
          <p:cNvSpPr/>
          <p:nvPr/>
        </p:nvSpPr>
        <p:spPr>
          <a:xfrm>
            <a:off x="533400" y="1905000"/>
            <a:ext cx="8077200" cy="3390900"/>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smtClean="0">
                <a:latin typeface="Aharoni" pitchFamily="2" charset="-79"/>
                <a:cs typeface="Aharoni" pitchFamily="2" charset="-79"/>
              </a:rPr>
              <a:t>GPU</a:t>
            </a:r>
            <a:endParaRPr lang="en-US" dirty="0">
              <a:latin typeface="Aharoni" pitchFamily="2" charset="-79"/>
              <a:cs typeface="Aharoni" pitchFamily="2" charset="-79"/>
            </a:endParaRPr>
          </a:p>
        </p:txBody>
      </p:sp>
      <p:cxnSp>
        <p:nvCxnSpPr>
          <p:cNvPr id="5" name="Straight Connector 4"/>
          <p:cNvCxnSpPr/>
          <p:nvPr/>
        </p:nvCxnSpPr>
        <p:spPr>
          <a:xfrm>
            <a:off x="304800" y="609600"/>
            <a:ext cx="8534400" cy="1588"/>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571500"/>
            <a:ext cx="8534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04800" y="114300"/>
            <a:ext cx="8496300" cy="400110"/>
          </a:xfrm>
          <a:prstGeom prst="rect">
            <a:avLst/>
          </a:prstGeom>
          <a:noFill/>
        </p:spPr>
        <p:txBody>
          <a:bodyPr wrap="square" rtlCol="0">
            <a:spAutoFit/>
          </a:bodyPr>
          <a:lstStyle/>
          <a:p>
            <a:r>
              <a:rPr lang="en-US" sz="2000" dirty="0" smtClean="0">
                <a:latin typeface="Aharoni" pitchFamily="2" charset="-79"/>
                <a:cs typeface="Aharoni" pitchFamily="2" charset="-79"/>
              </a:rPr>
              <a:t>Graphics Processing Units (GPUs)</a:t>
            </a:r>
            <a:endParaRPr lang="en-US" sz="2000" dirty="0">
              <a:latin typeface="Aharoni" pitchFamily="2" charset="-79"/>
              <a:cs typeface="Aharoni" pitchFamily="2" charset="-79"/>
            </a:endParaRPr>
          </a:p>
        </p:txBody>
      </p:sp>
      <p:sp>
        <p:nvSpPr>
          <p:cNvPr id="6" name="TextBox 5"/>
          <p:cNvSpPr txBox="1"/>
          <p:nvPr/>
        </p:nvSpPr>
        <p:spPr>
          <a:xfrm>
            <a:off x="457200" y="762000"/>
            <a:ext cx="8115300" cy="1015663"/>
          </a:xfrm>
          <a:prstGeom prst="rect">
            <a:avLst/>
          </a:prstGeom>
          <a:noFill/>
        </p:spPr>
        <p:txBody>
          <a:bodyPr wrap="square" rtlCol="0">
            <a:spAutoFit/>
          </a:bodyPr>
          <a:lstStyle/>
          <a:p>
            <a:r>
              <a:rPr lang="en-US" sz="2000" dirty="0" smtClean="0">
                <a:latin typeface="Aharoni" pitchFamily="2" charset="-79"/>
                <a:cs typeface="Aharoni" pitchFamily="2" charset="-79"/>
              </a:rPr>
              <a:t>GPUs:</a:t>
            </a:r>
          </a:p>
          <a:p>
            <a:pPr>
              <a:buFont typeface="Arial" pitchFamily="34" charset="0"/>
              <a:buChar char="•"/>
            </a:pPr>
            <a:r>
              <a:rPr lang="en-US" sz="2000" dirty="0" smtClean="0">
                <a:latin typeface="Aharoni" pitchFamily="2" charset="-79"/>
                <a:cs typeface="Aharoni" pitchFamily="2" charset="-79"/>
              </a:rPr>
              <a:t> </a:t>
            </a:r>
            <a:r>
              <a:rPr lang="en-US" sz="2000" dirty="0" smtClean="0">
                <a:solidFill>
                  <a:srgbClr val="0070C0"/>
                </a:solidFill>
                <a:latin typeface="Aharoni" pitchFamily="2" charset="-79"/>
                <a:cs typeface="Aharoni" pitchFamily="2" charset="-79"/>
              </a:rPr>
              <a:t>SIMD</a:t>
            </a:r>
            <a:r>
              <a:rPr lang="en-US" sz="2000" dirty="0" smtClean="0">
                <a:latin typeface="Aharoni" pitchFamily="2" charset="-79"/>
                <a:cs typeface="Aharoni" pitchFamily="2" charset="-79"/>
              </a:rPr>
              <a:t> (</a:t>
            </a:r>
            <a:r>
              <a:rPr lang="en-US" sz="2000" dirty="0" smtClean="0">
                <a:solidFill>
                  <a:srgbClr val="0070C0"/>
                </a:solidFill>
                <a:latin typeface="Aharoni" pitchFamily="2" charset="-79"/>
                <a:cs typeface="Aharoni" pitchFamily="2" charset="-79"/>
              </a:rPr>
              <a:t>S</a:t>
            </a:r>
            <a:r>
              <a:rPr lang="en-US" sz="2000" dirty="0" smtClean="0">
                <a:latin typeface="Aharoni" pitchFamily="2" charset="-79"/>
                <a:cs typeface="Aharoni" pitchFamily="2" charset="-79"/>
              </a:rPr>
              <a:t>ingle </a:t>
            </a:r>
            <a:r>
              <a:rPr lang="en-US" sz="2000" dirty="0" smtClean="0">
                <a:solidFill>
                  <a:srgbClr val="0070C0"/>
                </a:solidFill>
                <a:latin typeface="Aharoni" pitchFamily="2" charset="-79"/>
                <a:cs typeface="Aharoni" pitchFamily="2" charset="-79"/>
              </a:rPr>
              <a:t>I</a:t>
            </a:r>
            <a:r>
              <a:rPr lang="en-US" sz="2000" dirty="0" smtClean="0">
                <a:latin typeface="Aharoni" pitchFamily="2" charset="-79"/>
                <a:cs typeface="Aharoni" pitchFamily="2" charset="-79"/>
              </a:rPr>
              <a:t>nstruction </a:t>
            </a:r>
            <a:r>
              <a:rPr lang="en-US" sz="2000" dirty="0" smtClean="0">
                <a:solidFill>
                  <a:srgbClr val="0070C0"/>
                </a:solidFill>
                <a:latin typeface="Aharoni" pitchFamily="2" charset="-79"/>
                <a:cs typeface="Aharoni" pitchFamily="2" charset="-79"/>
              </a:rPr>
              <a:t>M</a:t>
            </a:r>
            <a:r>
              <a:rPr lang="en-US" sz="2000" dirty="0" smtClean="0">
                <a:latin typeface="Aharoni" pitchFamily="2" charset="-79"/>
                <a:cs typeface="Aharoni" pitchFamily="2" charset="-79"/>
              </a:rPr>
              <a:t>ultiple </a:t>
            </a:r>
            <a:r>
              <a:rPr lang="en-US" sz="2000" dirty="0" smtClean="0">
                <a:solidFill>
                  <a:srgbClr val="0070C0"/>
                </a:solidFill>
                <a:latin typeface="Aharoni" pitchFamily="2" charset="-79"/>
                <a:cs typeface="Aharoni" pitchFamily="2" charset="-79"/>
              </a:rPr>
              <a:t>D</a:t>
            </a:r>
            <a:r>
              <a:rPr lang="en-US" sz="2000" dirty="0" smtClean="0">
                <a:latin typeface="Aharoni" pitchFamily="2" charset="-79"/>
                <a:cs typeface="Aharoni" pitchFamily="2" charset="-79"/>
              </a:rPr>
              <a:t>ata) underlying architecture.</a:t>
            </a:r>
          </a:p>
          <a:p>
            <a:pPr>
              <a:buFont typeface="Arial" pitchFamily="34" charset="0"/>
              <a:buChar char="•"/>
            </a:pPr>
            <a:r>
              <a:rPr lang="en-US" sz="2000" dirty="0" smtClean="0">
                <a:latin typeface="Aharoni" pitchFamily="2" charset="-79"/>
                <a:cs typeface="Aharoni" pitchFamily="2" charset="-79"/>
              </a:rPr>
              <a:t>Demand repetitive processing patterns on regular data.</a:t>
            </a:r>
          </a:p>
        </p:txBody>
      </p:sp>
      <p:sp>
        <p:nvSpPr>
          <p:cNvPr id="20" name="Rectangle 19"/>
          <p:cNvSpPr/>
          <p:nvPr/>
        </p:nvSpPr>
        <p:spPr>
          <a:xfrm>
            <a:off x="1409700" y="1981200"/>
            <a:ext cx="6248400" cy="381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latin typeface="Aharoni" pitchFamily="2" charset="-79"/>
                <a:cs typeface="Aharoni" pitchFamily="2" charset="-79"/>
              </a:rPr>
              <a:t>Global Memory</a:t>
            </a:r>
            <a:endParaRPr lang="en-US" dirty="0">
              <a:latin typeface="Aharoni" pitchFamily="2" charset="-79"/>
              <a:cs typeface="Aharoni" pitchFamily="2" charset="-79"/>
            </a:endParaRPr>
          </a:p>
        </p:txBody>
      </p:sp>
      <p:sp>
        <p:nvSpPr>
          <p:cNvPr id="10" name="Rectangle 9"/>
          <p:cNvSpPr/>
          <p:nvPr/>
        </p:nvSpPr>
        <p:spPr>
          <a:xfrm>
            <a:off x="876300" y="2514600"/>
            <a:ext cx="1638300" cy="2400300"/>
          </a:xfrm>
          <a:prstGeom prst="rect">
            <a:avLst/>
          </a:prstGeom>
          <a:solidFill>
            <a:schemeClr val="accent4">
              <a:lumMod val="60000"/>
              <a:lumOff val="4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t"/>
          <a:lstStyle/>
          <a:p>
            <a:r>
              <a:rPr lang="en-US" sz="900" dirty="0" smtClean="0">
                <a:latin typeface="Aharoni" pitchFamily="2" charset="-79"/>
                <a:cs typeface="Aharoni" pitchFamily="2" charset="-79"/>
              </a:rPr>
              <a:t>Streaming Multiprocessor</a:t>
            </a:r>
            <a:endParaRPr lang="en-US" sz="900" dirty="0">
              <a:latin typeface="Aharoni" pitchFamily="2" charset="-79"/>
              <a:cs typeface="Aharoni" pitchFamily="2" charset="-79"/>
            </a:endParaRPr>
          </a:p>
        </p:txBody>
      </p:sp>
      <p:sp>
        <p:nvSpPr>
          <p:cNvPr id="14" name="Rectangle 13"/>
          <p:cNvSpPr/>
          <p:nvPr/>
        </p:nvSpPr>
        <p:spPr>
          <a:xfrm>
            <a:off x="2514600" y="2514600"/>
            <a:ext cx="381000" cy="24003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vert="vert" rtlCol="0" anchor="t"/>
          <a:lstStyle/>
          <a:p>
            <a:pPr algn="ctr"/>
            <a:r>
              <a:rPr lang="en-US" sz="1400" dirty="0" smtClean="0">
                <a:latin typeface="Aharoni" pitchFamily="2" charset="-79"/>
                <a:cs typeface="Aharoni" pitchFamily="2" charset="-79"/>
              </a:rPr>
              <a:t>Shared Memory</a:t>
            </a:r>
            <a:endParaRPr lang="en-US" sz="1400" dirty="0">
              <a:latin typeface="Aharoni" pitchFamily="2" charset="-79"/>
              <a:cs typeface="Aharoni" pitchFamily="2" charset="-79"/>
            </a:endParaRPr>
          </a:p>
        </p:txBody>
      </p:sp>
      <p:sp>
        <p:nvSpPr>
          <p:cNvPr id="21" name="Striped Right Arrow 20"/>
          <p:cNvSpPr/>
          <p:nvPr/>
        </p:nvSpPr>
        <p:spPr>
          <a:xfrm rot="5400000">
            <a:off x="152400" y="3581400"/>
            <a:ext cx="1981200" cy="381000"/>
          </a:xfrm>
          <a:prstGeom prst="stripedRightArrow">
            <a:avLst>
              <a:gd name="adj1" fmla="val 49202"/>
              <a:gd name="adj2" fmla="val 386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latin typeface="Aharoni" pitchFamily="2" charset="-79"/>
                <a:cs typeface="Aharoni" pitchFamily="2" charset="-79"/>
              </a:rPr>
              <a:t>Warp 0</a:t>
            </a:r>
            <a:endParaRPr lang="en-US" sz="1200" dirty="0">
              <a:latin typeface="Aharoni" pitchFamily="2" charset="-79"/>
              <a:cs typeface="Aharoni" pitchFamily="2" charset="-79"/>
            </a:endParaRPr>
          </a:p>
        </p:txBody>
      </p:sp>
      <p:sp>
        <p:nvSpPr>
          <p:cNvPr id="23" name="Striped Right Arrow 22"/>
          <p:cNvSpPr/>
          <p:nvPr/>
        </p:nvSpPr>
        <p:spPr>
          <a:xfrm rot="5400000">
            <a:off x="609600" y="3581400"/>
            <a:ext cx="1981200" cy="381000"/>
          </a:xfrm>
          <a:prstGeom prst="stripedRightArrow">
            <a:avLst>
              <a:gd name="adj1" fmla="val 49202"/>
              <a:gd name="adj2" fmla="val 386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latin typeface="Aharoni" pitchFamily="2" charset="-79"/>
                <a:cs typeface="Aharoni" pitchFamily="2" charset="-79"/>
              </a:rPr>
              <a:t>Warp 1</a:t>
            </a:r>
            <a:endParaRPr lang="en-US" sz="1200" dirty="0">
              <a:latin typeface="Aharoni" pitchFamily="2" charset="-79"/>
              <a:cs typeface="Aharoni" pitchFamily="2" charset="-79"/>
            </a:endParaRPr>
          </a:p>
        </p:txBody>
      </p:sp>
      <p:sp>
        <p:nvSpPr>
          <p:cNvPr id="24" name="Striped Right Arrow 23"/>
          <p:cNvSpPr/>
          <p:nvPr/>
        </p:nvSpPr>
        <p:spPr>
          <a:xfrm rot="5400000">
            <a:off x="1257300" y="3581400"/>
            <a:ext cx="1981200" cy="381000"/>
          </a:xfrm>
          <a:prstGeom prst="stripedRightArrow">
            <a:avLst>
              <a:gd name="adj1" fmla="val 49202"/>
              <a:gd name="adj2" fmla="val 386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latin typeface="Aharoni" pitchFamily="2" charset="-79"/>
                <a:cs typeface="Aharoni" pitchFamily="2" charset="-79"/>
              </a:rPr>
              <a:t>Warp n</a:t>
            </a:r>
            <a:endParaRPr lang="en-US" sz="1200" dirty="0">
              <a:latin typeface="Aharoni" pitchFamily="2" charset="-79"/>
              <a:cs typeface="Aharoni" pitchFamily="2" charset="-79"/>
            </a:endParaRPr>
          </a:p>
        </p:txBody>
      </p:sp>
      <p:cxnSp>
        <p:nvCxnSpPr>
          <p:cNvPr id="26" name="Straight Connector 25"/>
          <p:cNvCxnSpPr/>
          <p:nvPr/>
        </p:nvCxnSpPr>
        <p:spPr>
          <a:xfrm>
            <a:off x="1752600" y="3657600"/>
            <a:ext cx="304800" cy="1588"/>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3086100" y="2514600"/>
            <a:ext cx="1638300" cy="2400300"/>
          </a:xfrm>
          <a:prstGeom prst="rect">
            <a:avLst/>
          </a:prstGeom>
          <a:solidFill>
            <a:schemeClr val="accent4">
              <a:lumMod val="60000"/>
              <a:lumOff val="4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t"/>
          <a:lstStyle/>
          <a:p>
            <a:r>
              <a:rPr lang="en-US" sz="900" dirty="0" smtClean="0">
                <a:latin typeface="Aharoni" pitchFamily="2" charset="-79"/>
                <a:cs typeface="Aharoni" pitchFamily="2" charset="-79"/>
              </a:rPr>
              <a:t>Streaming Multiprocessor</a:t>
            </a:r>
            <a:endParaRPr lang="en-US" sz="900" dirty="0">
              <a:latin typeface="Aharoni" pitchFamily="2" charset="-79"/>
              <a:cs typeface="Aharoni" pitchFamily="2" charset="-79"/>
            </a:endParaRPr>
          </a:p>
        </p:txBody>
      </p:sp>
      <p:sp>
        <p:nvSpPr>
          <p:cNvPr id="32" name="Rectangle 31"/>
          <p:cNvSpPr/>
          <p:nvPr/>
        </p:nvSpPr>
        <p:spPr>
          <a:xfrm>
            <a:off x="4724400" y="2514600"/>
            <a:ext cx="381000" cy="24003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vert="vert" rtlCol="0" anchor="t"/>
          <a:lstStyle/>
          <a:p>
            <a:pPr algn="ctr"/>
            <a:r>
              <a:rPr lang="en-US" sz="1400" dirty="0" smtClean="0">
                <a:latin typeface="Aharoni" pitchFamily="2" charset="-79"/>
                <a:cs typeface="Aharoni" pitchFamily="2" charset="-79"/>
              </a:rPr>
              <a:t>Shared Memory</a:t>
            </a:r>
            <a:endParaRPr lang="en-US" sz="1400" dirty="0">
              <a:latin typeface="Aharoni" pitchFamily="2" charset="-79"/>
              <a:cs typeface="Aharoni" pitchFamily="2" charset="-79"/>
            </a:endParaRPr>
          </a:p>
        </p:txBody>
      </p:sp>
      <p:sp>
        <p:nvSpPr>
          <p:cNvPr id="33" name="Striped Right Arrow 32"/>
          <p:cNvSpPr/>
          <p:nvPr/>
        </p:nvSpPr>
        <p:spPr>
          <a:xfrm rot="5400000">
            <a:off x="2362200" y="3581400"/>
            <a:ext cx="1981200" cy="381000"/>
          </a:xfrm>
          <a:prstGeom prst="stripedRightArrow">
            <a:avLst>
              <a:gd name="adj1" fmla="val 49202"/>
              <a:gd name="adj2" fmla="val 386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latin typeface="Aharoni" pitchFamily="2" charset="-79"/>
                <a:cs typeface="Aharoni" pitchFamily="2" charset="-79"/>
              </a:rPr>
              <a:t>Warp 0</a:t>
            </a:r>
            <a:endParaRPr lang="en-US" sz="1200" dirty="0">
              <a:latin typeface="Aharoni" pitchFamily="2" charset="-79"/>
              <a:cs typeface="Aharoni" pitchFamily="2" charset="-79"/>
            </a:endParaRPr>
          </a:p>
        </p:txBody>
      </p:sp>
      <p:sp>
        <p:nvSpPr>
          <p:cNvPr id="34" name="Striped Right Arrow 33"/>
          <p:cNvSpPr/>
          <p:nvPr/>
        </p:nvSpPr>
        <p:spPr>
          <a:xfrm rot="5400000">
            <a:off x="2819400" y="3581400"/>
            <a:ext cx="1981200" cy="381000"/>
          </a:xfrm>
          <a:prstGeom prst="stripedRightArrow">
            <a:avLst>
              <a:gd name="adj1" fmla="val 49202"/>
              <a:gd name="adj2" fmla="val 386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latin typeface="Aharoni" pitchFamily="2" charset="-79"/>
                <a:cs typeface="Aharoni" pitchFamily="2" charset="-79"/>
              </a:rPr>
              <a:t>Warp 1</a:t>
            </a:r>
            <a:endParaRPr lang="en-US" sz="1200" dirty="0">
              <a:latin typeface="Aharoni" pitchFamily="2" charset="-79"/>
              <a:cs typeface="Aharoni" pitchFamily="2" charset="-79"/>
            </a:endParaRPr>
          </a:p>
        </p:txBody>
      </p:sp>
      <p:sp>
        <p:nvSpPr>
          <p:cNvPr id="35" name="Striped Right Arrow 34"/>
          <p:cNvSpPr/>
          <p:nvPr/>
        </p:nvSpPr>
        <p:spPr>
          <a:xfrm rot="5400000">
            <a:off x="3467100" y="3581400"/>
            <a:ext cx="1981200" cy="381000"/>
          </a:xfrm>
          <a:prstGeom prst="stripedRightArrow">
            <a:avLst>
              <a:gd name="adj1" fmla="val 49202"/>
              <a:gd name="adj2" fmla="val 386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latin typeface="Aharoni" pitchFamily="2" charset="-79"/>
                <a:cs typeface="Aharoni" pitchFamily="2" charset="-79"/>
              </a:rPr>
              <a:t>Warp n</a:t>
            </a:r>
            <a:endParaRPr lang="en-US" sz="1200" dirty="0">
              <a:latin typeface="Aharoni" pitchFamily="2" charset="-79"/>
              <a:cs typeface="Aharoni" pitchFamily="2" charset="-79"/>
            </a:endParaRPr>
          </a:p>
        </p:txBody>
      </p:sp>
      <p:sp>
        <p:nvSpPr>
          <p:cNvPr id="37" name="Rectangle 36"/>
          <p:cNvSpPr/>
          <p:nvPr/>
        </p:nvSpPr>
        <p:spPr>
          <a:xfrm>
            <a:off x="6286500" y="2514600"/>
            <a:ext cx="1638300" cy="2400300"/>
          </a:xfrm>
          <a:prstGeom prst="rect">
            <a:avLst/>
          </a:prstGeom>
          <a:solidFill>
            <a:schemeClr val="accent4">
              <a:lumMod val="60000"/>
              <a:lumOff val="4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t"/>
          <a:lstStyle/>
          <a:p>
            <a:r>
              <a:rPr lang="en-US" sz="900" dirty="0" smtClean="0">
                <a:latin typeface="Aharoni" pitchFamily="2" charset="-79"/>
                <a:cs typeface="Aharoni" pitchFamily="2" charset="-79"/>
              </a:rPr>
              <a:t>Streaming Multiprocessor</a:t>
            </a:r>
            <a:endParaRPr lang="en-US" sz="900" dirty="0">
              <a:latin typeface="Aharoni" pitchFamily="2" charset="-79"/>
              <a:cs typeface="Aharoni" pitchFamily="2" charset="-79"/>
            </a:endParaRPr>
          </a:p>
        </p:txBody>
      </p:sp>
      <p:sp>
        <p:nvSpPr>
          <p:cNvPr id="38" name="Rectangle 37"/>
          <p:cNvSpPr/>
          <p:nvPr/>
        </p:nvSpPr>
        <p:spPr>
          <a:xfrm>
            <a:off x="7924800" y="2514600"/>
            <a:ext cx="381000" cy="24003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vert="vert" rtlCol="0" anchor="t"/>
          <a:lstStyle/>
          <a:p>
            <a:pPr algn="ctr"/>
            <a:r>
              <a:rPr lang="en-US" sz="1400" dirty="0" smtClean="0">
                <a:latin typeface="Aharoni" pitchFamily="2" charset="-79"/>
                <a:cs typeface="Aharoni" pitchFamily="2" charset="-79"/>
              </a:rPr>
              <a:t>Shared Memory</a:t>
            </a:r>
            <a:endParaRPr lang="en-US" sz="1400" dirty="0">
              <a:latin typeface="Aharoni" pitchFamily="2" charset="-79"/>
              <a:cs typeface="Aharoni" pitchFamily="2" charset="-79"/>
            </a:endParaRPr>
          </a:p>
        </p:txBody>
      </p:sp>
      <p:sp>
        <p:nvSpPr>
          <p:cNvPr id="39" name="Striped Right Arrow 38"/>
          <p:cNvSpPr/>
          <p:nvPr/>
        </p:nvSpPr>
        <p:spPr>
          <a:xfrm rot="5400000">
            <a:off x="5562600" y="3581400"/>
            <a:ext cx="1981200" cy="381000"/>
          </a:xfrm>
          <a:prstGeom prst="stripedRightArrow">
            <a:avLst>
              <a:gd name="adj1" fmla="val 49202"/>
              <a:gd name="adj2" fmla="val 386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latin typeface="Aharoni" pitchFamily="2" charset="-79"/>
                <a:cs typeface="Aharoni" pitchFamily="2" charset="-79"/>
              </a:rPr>
              <a:t>Warp 0</a:t>
            </a:r>
            <a:endParaRPr lang="en-US" sz="1200" dirty="0">
              <a:latin typeface="Aharoni" pitchFamily="2" charset="-79"/>
              <a:cs typeface="Aharoni" pitchFamily="2" charset="-79"/>
            </a:endParaRPr>
          </a:p>
        </p:txBody>
      </p:sp>
      <p:sp>
        <p:nvSpPr>
          <p:cNvPr id="40" name="Striped Right Arrow 39"/>
          <p:cNvSpPr/>
          <p:nvPr/>
        </p:nvSpPr>
        <p:spPr>
          <a:xfrm rot="5400000">
            <a:off x="6019800" y="3581400"/>
            <a:ext cx="1981200" cy="381000"/>
          </a:xfrm>
          <a:prstGeom prst="stripedRightArrow">
            <a:avLst>
              <a:gd name="adj1" fmla="val 49202"/>
              <a:gd name="adj2" fmla="val 386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latin typeface="Aharoni" pitchFamily="2" charset="-79"/>
                <a:cs typeface="Aharoni" pitchFamily="2" charset="-79"/>
              </a:rPr>
              <a:t>Warp 1</a:t>
            </a:r>
            <a:endParaRPr lang="en-US" sz="1200" dirty="0">
              <a:latin typeface="Aharoni" pitchFamily="2" charset="-79"/>
              <a:cs typeface="Aharoni" pitchFamily="2" charset="-79"/>
            </a:endParaRPr>
          </a:p>
        </p:txBody>
      </p:sp>
      <p:sp>
        <p:nvSpPr>
          <p:cNvPr id="41" name="Striped Right Arrow 40"/>
          <p:cNvSpPr/>
          <p:nvPr/>
        </p:nvSpPr>
        <p:spPr>
          <a:xfrm rot="5400000">
            <a:off x="6667500" y="3581400"/>
            <a:ext cx="1981200" cy="381000"/>
          </a:xfrm>
          <a:prstGeom prst="stripedRightArrow">
            <a:avLst>
              <a:gd name="adj1" fmla="val 49202"/>
              <a:gd name="adj2" fmla="val 386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latin typeface="Aharoni" pitchFamily="2" charset="-79"/>
                <a:cs typeface="Aharoni" pitchFamily="2" charset="-79"/>
              </a:rPr>
              <a:t>Warp n</a:t>
            </a:r>
            <a:endParaRPr lang="en-US" sz="1200" dirty="0">
              <a:latin typeface="Aharoni" pitchFamily="2" charset="-79"/>
              <a:cs typeface="Aharoni" pitchFamily="2" charset="-79"/>
            </a:endParaRPr>
          </a:p>
        </p:txBody>
      </p:sp>
      <p:cxnSp>
        <p:nvCxnSpPr>
          <p:cNvPr id="42" name="Straight Connector 41"/>
          <p:cNvCxnSpPr/>
          <p:nvPr/>
        </p:nvCxnSpPr>
        <p:spPr>
          <a:xfrm>
            <a:off x="3962400" y="3657600"/>
            <a:ext cx="304800" cy="1588"/>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7200900" y="3619500"/>
            <a:ext cx="304800" cy="1588"/>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5295900" y="3657600"/>
            <a:ext cx="762000" cy="1588"/>
          </a:xfrm>
          <a:prstGeom prst="line">
            <a:avLst/>
          </a:prstGeom>
          <a:ln>
            <a:prstDash val="dash"/>
          </a:ln>
        </p:spPr>
        <p:style>
          <a:lnRef idx="2">
            <a:schemeClr val="accent4"/>
          </a:lnRef>
          <a:fillRef idx="0">
            <a:schemeClr val="accent4"/>
          </a:fillRef>
          <a:effectRef idx="1">
            <a:schemeClr val="accent4"/>
          </a:effectRef>
          <a:fontRef idx="minor">
            <a:schemeClr val="tx1"/>
          </a:fontRef>
        </p:style>
      </p:cxnSp>
      <p:sp>
        <p:nvSpPr>
          <p:cNvPr id="46" name="TextBox 45"/>
          <p:cNvSpPr txBox="1"/>
          <p:nvPr/>
        </p:nvSpPr>
        <p:spPr>
          <a:xfrm>
            <a:off x="457200" y="5524500"/>
            <a:ext cx="8153400" cy="615553"/>
          </a:xfrm>
          <a:prstGeom prst="rect">
            <a:avLst/>
          </a:prstGeom>
          <a:noFill/>
        </p:spPr>
        <p:txBody>
          <a:bodyPr wrap="square" lIns="0" tIns="0" rIns="0" bIns="0" rtlCol="0">
            <a:spAutoFit/>
          </a:bodyPr>
          <a:lstStyle/>
          <a:p>
            <a:r>
              <a:rPr lang="en-US" sz="2000" dirty="0" smtClean="0">
                <a:latin typeface="Aharoni" pitchFamily="2" charset="-79"/>
                <a:cs typeface="Aharoni" pitchFamily="2" charset="-79"/>
              </a:rPr>
              <a:t>Irregular nature of real graphs is in contrary with GPU architecture,</a:t>
            </a:r>
          </a:p>
          <a:p>
            <a:r>
              <a:rPr lang="en-US" sz="2000" dirty="0" smtClean="0">
                <a:latin typeface="Aharoni" pitchFamily="2" charset="-79"/>
                <a:cs typeface="Aharoni" pitchFamily="2" charset="-79"/>
              </a:rPr>
              <a:t>can lead to </a:t>
            </a:r>
            <a:r>
              <a:rPr lang="en-US" sz="2000" dirty="0" smtClean="0">
                <a:solidFill>
                  <a:srgbClr val="C00000"/>
                </a:solidFill>
                <a:latin typeface="Aharoni" pitchFamily="2" charset="-79"/>
                <a:cs typeface="Aharoni" pitchFamily="2" charset="-79"/>
              </a:rPr>
              <a:t>Irregular Memory Accesses </a:t>
            </a:r>
            <a:r>
              <a:rPr lang="en-US" sz="2000" dirty="0" smtClean="0">
                <a:latin typeface="Aharoni" pitchFamily="2" charset="-79"/>
                <a:cs typeface="Aharoni" pitchFamily="2" charset="-79"/>
              </a:rPr>
              <a:t>&amp; </a:t>
            </a:r>
            <a:r>
              <a:rPr lang="en-US" sz="2000" dirty="0" smtClean="0">
                <a:solidFill>
                  <a:srgbClr val="C00000"/>
                </a:solidFill>
                <a:latin typeface="Aharoni" pitchFamily="2" charset="-79"/>
                <a:cs typeface="Aharoni" pitchFamily="2" charset="-79"/>
              </a:rPr>
              <a:t>GPU Underutilization</a:t>
            </a:r>
            <a:r>
              <a:rPr lang="en-US" sz="2000" dirty="0" smtClean="0">
                <a:latin typeface="Aharoni" pitchFamily="2" charset="-79"/>
                <a:cs typeface="Aharoni" pitchFamily="2" charset="-79"/>
              </a:rPr>
              <a:t>.</a:t>
            </a:r>
          </a:p>
        </p:txBody>
      </p:sp>
      <p:pic>
        <p:nvPicPr>
          <p:cNvPr id="28" name="Picture 2" descr="C:\Users\Farzad\Dropbox\CuSha_slides\SoCalPLS_slides\CuSha-logo.png"/>
          <p:cNvPicPr>
            <a:picLocks noChangeAspect="1" noChangeArrowheads="1"/>
          </p:cNvPicPr>
          <p:nvPr/>
        </p:nvPicPr>
        <p:blipFill>
          <a:blip r:embed="rId3"/>
          <a:srcRect/>
          <a:stretch>
            <a:fillRect/>
          </a:stretch>
        </p:blipFill>
        <p:spPr bwMode="auto">
          <a:xfrm>
            <a:off x="7696200" y="228600"/>
            <a:ext cx="1104900" cy="270198"/>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bg/>
                                          </p:spTgt>
                                        </p:tgtEl>
                                        <p:attrNameLst>
                                          <p:attrName>style.visibility</p:attrName>
                                        </p:attrNameLst>
                                      </p:cBhvr>
                                      <p:to>
                                        <p:strVal val="visible"/>
                                      </p:to>
                                    </p:set>
                                    <p:animEffect transition="in" filter="fade">
                                      <p:cBhvr>
                                        <p:cTn id="7" dur="500"/>
                                        <p:tgtEl>
                                          <p:spTgt spid="19">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xEl>
                                              <p:pRg st="0" end="0"/>
                                            </p:txEl>
                                          </p:spTgt>
                                        </p:tgtEl>
                                        <p:attrNameLst>
                                          <p:attrName>style.visibility</p:attrName>
                                        </p:attrNameLst>
                                      </p:cBhvr>
                                      <p:to>
                                        <p:strVal val="visible"/>
                                      </p:to>
                                    </p:set>
                                    <p:animEffect transition="in" filter="fade">
                                      <p:cBhvr>
                                        <p:cTn id="10" dur="500"/>
                                        <p:tgtEl>
                                          <p:spTgt spid="19">
                                            <p:txEl>
                                              <p:pRg st="0" end="0"/>
                                            </p:txEl>
                                          </p:spTgt>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20">
                                            <p:bg/>
                                          </p:spTgt>
                                        </p:tgtEl>
                                        <p:attrNameLst>
                                          <p:attrName>style.visibility</p:attrName>
                                        </p:attrNameLst>
                                      </p:cBhvr>
                                      <p:to>
                                        <p:strVal val="visible"/>
                                      </p:to>
                                    </p:set>
                                    <p:animEffect transition="in" filter="fade">
                                      <p:cBhvr>
                                        <p:cTn id="14" dur="500"/>
                                        <p:tgtEl>
                                          <p:spTgt spid="20">
                                            <p:bg/>
                                          </p:spTgt>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20">
                                            <p:txEl>
                                              <p:pRg st="0" end="0"/>
                                            </p:txEl>
                                          </p:spTgt>
                                        </p:tgtEl>
                                        <p:attrNameLst>
                                          <p:attrName>style.visibility</p:attrName>
                                        </p:attrNameLst>
                                      </p:cBhvr>
                                      <p:to>
                                        <p:strVal val="visible"/>
                                      </p:to>
                                    </p:set>
                                    <p:animEffect transition="in" filter="fade">
                                      <p:cBhvr>
                                        <p:cTn id="18" dur="500"/>
                                        <p:tgtEl>
                                          <p:spTgt spid="20">
                                            <p:txEl>
                                              <p:pRg st="0" end="0"/>
                                            </p:txEl>
                                          </p:spTgt>
                                        </p:tgtEl>
                                      </p:cBhvr>
                                    </p:animEffect>
                                  </p:childTnLst>
                                </p:cTn>
                              </p:par>
                            </p:childTnLst>
                          </p:cTn>
                        </p:par>
                        <p:par>
                          <p:cTn id="19" fill="hold">
                            <p:stCondLst>
                              <p:cond delay="1500"/>
                            </p:stCondLst>
                            <p:childTnLst>
                              <p:par>
                                <p:cTn id="20" presetID="10" presetClass="entr" presetSubtype="0" fill="hold" grpId="0" nodeType="afterEffect">
                                  <p:stCondLst>
                                    <p:cond delay="0"/>
                                  </p:stCondLst>
                                  <p:childTnLst>
                                    <p:set>
                                      <p:cBhvr>
                                        <p:cTn id="21" dur="1" fill="hold">
                                          <p:stCondLst>
                                            <p:cond delay="0"/>
                                          </p:stCondLst>
                                        </p:cTn>
                                        <p:tgtEl>
                                          <p:spTgt spid="10">
                                            <p:bg/>
                                          </p:spTgt>
                                        </p:tgtEl>
                                        <p:attrNameLst>
                                          <p:attrName>style.visibility</p:attrName>
                                        </p:attrNameLst>
                                      </p:cBhvr>
                                      <p:to>
                                        <p:strVal val="visible"/>
                                      </p:to>
                                    </p:set>
                                    <p:animEffect transition="in" filter="fade">
                                      <p:cBhvr>
                                        <p:cTn id="22" dur="500"/>
                                        <p:tgtEl>
                                          <p:spTgt spid="10">
                                            <p:bg/>
                                          </p:spTgt>
                                        </p:tgtEl>
                                      </p:cBhvr>
                                    </p:animEffect>
                                  </p:childTnLst>
                                </p:cTn>
                              </p:par>
                            </p:childTnLst>
                          </p:cTn>
                        </p:par>
                        <p:par>
                          <p:cTn id="23" fill="hold">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10">
                                            <p:txEl>
                                              <p:pRg st="0" end="0"/>
                                            </p:txEl>
                                          </p:spTgt>
                                        </p:tgtEl>
                                        <p:attrNameLst>
                                          <p:attrName>style.visibility</p:attrName>
                                        </p:attrNameLst>
                                      </p:cBhvr>
                                      <p:to>
                                        <p:strVal val="visible"/>
                                      </p:to>
                                    </p:set>
                                    <p:animEffect transition="in" filter="fade">
                                      <p:cBhvr>
                                        <p:cTn id="26" dur="500"/>
                                        <p:tgtEl>
                                          <p:spTgt spid="10">
                                            <p:txEl>
                                              <p:pRg st="0" end="0"/>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4">
                                            <p:bg/>
                                          </p:spTgt>
                                        </p:tgtEl>
                                        <p:attrNameLst>
                                          <p:attrName>style.visibility</p:attrName>
                                        </p:attrNameLst>
                                      </p:cBhvr>
                                      <p:to>
                                        <p:strVal val="visible"/>
                                      </p:to>
                                    </p:set>
                                    <p:animEffect transition="in" filter="fade">
                                      <p:cBhvr>
                                        <p:cTn id="29" dur="500"/>
                                        <p:tgtEl>
                                          <p:spTgt spid="14">
                                            <p:bg/>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4">
                                            <p:txEl>
                                              <p:pRg st="0" end="0"/>
                                            </p:txEl>
                                          </p:spTgt>
                                        </p:tgtEl>
                                        <p:attrNameLst>
                                          <p:attrName>style.visibility</p:attrName>
                                        </p:attrNameLst>
                                      </p:cBhvr>
                                      <p:to>
                                        <p:strVal val="visible"/>
                                      </p:to>
                                    </p:set>
                                    <p:animEffect transition="in" filter="fade">
                                      <p:cBhvr>
                                        <p:cTn id="32" dur="500"/>
                                        <p:tgtEl>
                                          <p:spTgt spid="14">
                                            <p:txEl>
                                              <p:pRg st="0" end="0"/>
                                            </p:txEl>
                                          </p:spTgt>
                                        </p:tgtEl>
                                      </p:cBhvr>
                                    </p:animEffect>
                                  </p:childTnLst>
                                </p:cTn>
                              </p:par>
                            </p:childTnLst>
                          </p:cTn>
                        </p:par>
                        <p:par>
                          <p:cTn id="33" fill="hold">
                            <p:stCondLst>
                              <p:cond delay="2500"/>
                            </p:stCondLst>
                            <p:childTnLst>
                              <p:par>
                                <p:cTn id="34" presetID="10" presetClass="entr" presetSubtype="0" fill="hold" grpId="0" nodeType="afterEffect">
                                  <p:stCondLst>
                                    <p:cond delay="0"/>
                                  </p:stCondLst>
                                  <p:childTnLst>
                                    <p:set>
                                      <p:cBhvr>
                                        <p:cTn id="35" dur="1" fill="hold">
                                          <p:stCondLst>
                                            <p:cond delay="0"/>
                                          </p:stCondLst>
                                        </p:cTn>
                                        <p:tgtEl>
                                          <p:spTgt spid="31">
                                            <p:bg/>
                                          </p:spTgt>
                                        </p:tgtEl>
                                        <p:attrNameLst>
                                          <p:attrName>style.visibility</p:attrName>
                                        </p:attrNameLst>
                                      </p:cBhvr>
                                      <p:to>
                                        <p:strVal val="visible"/>
                                      </p:to>
                                    </p:set>
                                    <p:animEffect transition="in" filter="fade">
                                      <p:cBhvr>
                                        <p:cTn id="36" dur="500"/>
                                        <p:tgtEl>
                                          <p:spTgt spid="31">
                                            <p:bg/>
                                          </p:spTgt>
                                        </p:tgtEl>
                                      </p:cBhvr>
                                    </p:animEffect>
                                  </p:childTnLst>
                                </p:cTn>
                              </p:par>
                            </p:childTnLst>
                          </p:cTn>
                        </p:par>
                        <p:par>
                          <p:cTn id="37" fill="hold">
                            <p:stCondLst>
                              <p:cond delay="3000"/>
                            </p:stCondLst>
                            <p:childTnLst>
                              <p:par>
                                <p:cTn id="38" presetID="10" presetClass="entr" presetSubtype="0" fill="hold" grpId="0" nodeType="afterEffect">
                                  <p:stCondLst>
                                    <p:cond delay="0"/>
                                  </p:stCondLst>
                                  <p:childTnLst>
                                    <p:set>
                                      <p:cBhvr>
                                        <p:cTn id="39" dur="1" fill="hold">
                                          <p:stCondLst>
                                            <p:cond delay="0"/>
                                          </p:stCondLst>
                                        </p:cTn>
                                        <p:tgtEl>
                                          <p:spTgt spid="31">
                                            <p:txEl>
                                              <p:pRg st="0" end="0"/>
                                            </p:txEl>
                                          </p:spTgt>
                                        </p:tgtEl>
                                        <p:attrNameLst>
                                          <p:attrName>style.visibility</p:attrName>
                                        </p:attrNameLst>
                                      </p:cBhvr>
                                      <p:to>
                                        <p:strVal val="visible"/>
                                      </p:to>
                                    </p:set>
                                    <p:animEffect transition="in" filter="fade">
                                      <p:cBhvr>
                                        <p:cTn id="40" dur="500"/>
                                        <p:tgtEl>
                                          <p:spTgt spid="31">
                                            <p:txEl>
                                              <p:pRg st="0" end="0"/>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2">
                                            <p:bg/>
                                          </p:spTgt>
                                        </p:tgtEl>
                                        <p:attrNameLst>
                                          <p:attrName>style.visibility</p:attrName>
                                        </p:attrNameLst>
                                      </p:cBhvr>
                                      <p:to>
                                        <p:strVal val="visible"/>
                                      </p:to>
                                    </p:set>
                                    <p:animEffect transition="in" filter="fade">
                                      <p:cBhvr>
                                        <p:cTn id="43" dur="500"/>
                                        <p:tgtEl>
                                          <p:spTgt spid="32">
                                            <p:bg/>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2">
                                            <p:txEl>
                                              <p:pRg st="0" end="0"/>
                                            </p:txEl>
                                          </p:spTgt>
                                        </p:tgtEl>
                                        <p:attrNameLst>
                                          <p:attrName>style.visibility</p:attrName>
                                        </p:attrNameLst>
                                      </p:cBhvr>
                                      <p:to>
                                        <p:strVal val="visible"/>
                                      </p:to>
                                    </p:set>
                                    <p:animEffect transition="in" filter="fade">
                                      <p:cBhvr>
                                        <p:cTn id="46" dur="500"/>
                                        <p:tgtEl>
                                          <p:spTgt spid="32">
                                            <p:txEl>
                                              <p:pRg st="0" end="0"/>
                                            </p:txEl>
                                          </p:spTgt>
                                        </p:tgtEl>
                                      </p:cBhvr>
                                    </p:animEffect>
                                  </p:childTnLst>
                                </p:cTn>
                              </p:par>
                            </p:childTnLst>
                          </p:cTn>
                        </p:par>
                        <p:par>
                          <p:cTn id="47" fill="hold">
                            <p:stCondLst>
                              <p:cond delay="3500"/>
                            </p:stCondLst>
                            <p:childTnLst>
                              <p:par>
                                <p:cTn id="48" presetID="10" presetClass="entr" presetSubtype="0" fill="hold" nodeType="afterEffect">
                                  <p:stCondLst>
                                    <p:cond delay="0"/>
                                  </p:stCondLst>
                                  <p:childTnLst>
                                    <p:set>
                                      <p:cBhvr>
                                        <p:cTn id="49" dur="1" fill="hold">
                                          <p:stCondLst>
                                            <p:cond delay="0"/>
                                          </p:stCondLst>
                                        </p:cTn>
                                        <p:tgtEl>
                                          <p:spTgt spid="45"/>
                                        </p:tgtEl>
                                        <p:attrNameLst>
                                          <p:attrName>style.visibility</p:attrName>
                                        </p:attrNameLst>
                                      </p:cBhvr>
                                      <p:to>
                                        <p:strVal val="visible"/>
                                      </p:to>
                                    </p:set>
                                    <p:animEffect transition="in" filter="fade">
                                      <p:cBhvr>
                                        <p:cTn id="50" dur="500"/>
                                        <p:tgtEl>
                                          <p:spTgt spid="45"/>
                                        </p:tgtEl>
                                      </p:cBhvr>
                                    </p:animEffect>
                                  </p:childTnLst>
                                </p:cTn>
                              </p:par>
                            </p:childTnLst>
                          </p:cTn>
                        </p:par>
                        <p:par>
                          <p:cTn id="51" fill="hold">
                            <p:stCondLst>
                              <p:cond delay="4000"/>
                            </p:stCondLst>
                            <p:childTnLst>
                              <p:par>
                                <p:cTn id="52" presetID="10" presetClass="entr" presetSubtype="0" fill="hold" grpId="0" nodeType="afterEffect">
                                  <p:stCondLst>
                                    <p:cond delay="0"/>
                                  </p:stCondLst>
                                  <p:childTnLst>
                                    <p:set>
                                      <p:cBhvr>
                                        <p:cTn id="53" dur="1" fill="hold">
                                          <p:stCondLst>
                                            <p:cond delay="0"/>
                                          </p:stCondLst>
                                        </p:cTn>
                                        <p:tgtEl>
                                          <p:spTgt spid="37">
                                            <p:bg/>
                                          </p:spTgt>
                                        </p:tgtEl>
                                        <p:attrNameLst>
                                          <p:attrName>style.visibility</p:attrName>
                                        </p:attrNameLst>
                                      </p:cBhvr>
                                      <p:to>
                                        <p:strVal val="visible"/>
                                      </p:to>
                                    </p:set>
                                    <p:animEffect transition="in" filter="fade">
                                      <p:cBhvr>
                                        <p:cTn id="54" dur="500"/>
                                        <p:tgtEl>
                                          <p:spTgt spid="37">
                                            <p:bg/>
                                          </p:spTgt>
                                        </p:tgtEl>
                                      </p:cBhvr>
                                    </p:animEffect>
                                  </p:childTnLst>
                                </p:cTn>
                              </p:par>
                            </p:childTnLst>
                          </p:cTn>
                        </p:par>
                        <p:par>
                          <p:cTn id="55" fill="hold">
                            <p:stCondLst>
                              <p:cond delay="4500"/>
                            </p:stCondLst>
                            <p:childTnLst>
                              <p:par>
                                <p:cTn id="56" presetID="10" presetClass="entr" presetSubtype="0" fill="hold" grpId="0" nodeType="afterEffect">
                                  <p:stCondLst>
                                    <p:cond delay="0"/>
                                  </p:stCondLst>
                                  <p:childTnLst>
                                    <p:set>
                                      <p:cBhvr>
                                        <p:cTn id="57" dur="1" fill="hold">
                                          <p:stCondLst>
                                            <p:cond delay="0"/>
                                          </p:stCondLst>
                                        </p:cTn>
                                        <p:tgtEl>
                                          <p:spTgt spid="37">
                                            <p:txEl>
                                              <p:pRg st="0" end="0"/>
                                            </p:txEl>
                                          </p:spTgt>
                                        </p:tgtEl>
                                        <p:attrNameLst>
                                          <p:attrName>style.visibility</p:attrName>
                                        </p:attrNameLst>
                                      </p:cBhvr>
                                      <p:to>
                                        <p:strVal val="visible"/>
                                      </p:to>
                                    </p:set>
                                    <p:animEffect transition="in" filter="fade">
                                      <p:cBhvr>
                                        <p:cTn id="58" dur="500"/>
                                        <p:tgtEl>
                                          <p:spTgt spid="37">
                                            <p:txEl>
                                              <p:pRg st="0" end="0"/>
                                            </p:txEl>
                                          </p:spTgt>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38">
                                            <p:bg/>
                                          </p:spTgt>
                                        </p:tgtEl>
                                        <p:attrNameLst>
                                          <p:attrName>style.visibility</p:attrName>
                                        </p:attrNameLst>
                                      </p:cBhvr>
                                      <p:to>
                                        <p:strVal val="visible"/>
                                      </p:to>
                                    </p:set>
                                    <p:animEffect transition="in" filter="fade">
                                      <p:cBhvr>
                                        <p:cTn id="61" dur="500"/>
                                        <p:tgtEl>
                                          <p:spTgt spid="38">
                                            <p:bg/>
                                          </p:spTgt>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38">
                                            <p:txEl>
                                              <p:pRg st="0" end="0"/>
                                            </p:txEl>
                                          </p:spTgt>
                                        </p:tgtEl>
                                        <p:attrNameLst>
                                          <p:attrName>style.visibility</p:attrName>
                                        </p:attrNameLst>
                                      </p:cBhvr>
                                      <p:to>
                                        <p:strVal val="visible"/>
                                      </p:to>
                                    </p:set>
                                    <p:animEffect transition="in" filter="fade">
                                      <p:cBhvr>
                                        <p:cTn id="64" dur="500"/>
                                        <p:tgtEl>
                                          <p:spTgt spid="38">
                                            <p:txEl>
                                              <p:pRg st="0" end="0"/>
                                            </p:txEl>
                                          </p:spTgt>
                                        </p:tgtEl>
                                      </p:cBhvr>
                                    </p:animEffect>
                                  </p:childTnLst>
                                </p:cTn>
                              </p:par>
                            </p:childTnLst>
                          </p:cTn>
                        </p:par>
                        <p:par>
                          <p:cTn id="65" fill="hold">
                            <p:stCondLst>
                              <p:cond delay="5000"/>
                            </p:stCondLst>
                            <p:childTnLst>
                              <p:par>
                                <p:cTn id="66" presetID="3" presetClass="entr" presetSubtype="10" fill="hold" grpId="0" nodeType="afterEffect">
                                  <p:stCondLst>
                                    <p:cond delay="0"/>
                                  </p:stCondLst>
                                  <p:childTnLst>
                                    <p:set>
                                      <p:cBhvr>
                                        <p:cTn id="67" dur="1" fill="hold">
                                          <p:stCondLst>
                                            <p:cond delay="0"/>
                                          </p:stCondLst>
                                        </p:cTn>
                                        <p:tgtEl>
                                          <p:spTgt spid="21"/>
                                        </p:tgtEl>
                                        <p:attrNameLst>
                                          <p:attrName>style.visibility</p:attrName>
                                        </p:attrNameLst>
                                      </p:cBhvr>
                                      <p:to>
                                        <p:strVal val="visible"/>
                                      </p:to>
                                    </p:set>
                                    <p:animEffect transition="in" filter="blinds(horizontal)">
                                      <p:cBhvr>
                                        <p:cTn id="68" dur="500"/>
                                        <p:tgtEl>
                                          <p:spTgt spid="21"/>
                                        </p:tgtEl>
                                      </p:cBhvr>
                                    </p:animEffect>
                                  </p:childTnLst>
                                </p:cTn>
                              </p:par>
                              <p:par>
                                <p:cTn id="69" presetID="3" presetClass="entr" presetSubtype="10" fill="hold" grpId="0" nodeType="withEffect">
                                  <p:stCondLst>
                                    <p:cond delay="0"/>
                                  </p:stCondLst>
                                  <p:childTnLst>
                                    <p:set>
                                      <p:cBhvr>
                                        <p:cTn id="70" dur="1" fill="hold">
                                          <p:stCondLst>
                                            <p:cond delay="0"/>
                                          </p:stCondLst>
                                        </p:cTn>
                                        <p:tgtEl>
                                          <p:spTgt spid="23"/>
                                        </p:tgtEl>
                                        <p:attrNameLst>
                                          <p:attrName>style.visibility</p:attrName>
                                        </p:attrNameLst>
                                      </p:cBhvr>
                                      <p:to>
                                        <p:strVal val="visible"/>
                                      </p:to>
                                    </p:set>
                                    <p:animEffect transition="in" filter="blinds(horizontal)">
                                      <p:cBhvr>
                                        <p:cTn id="71" dur="500"/>
                                        <p:tgtEl>
                                          <p:spTgt spid="23"/>
                                        </p:tgtEl>
                                      </p:cBhvr>
                                    </p:animEffect>
                                  </p:childTnLst>
                                </p:cTn>
                              </p:par>
                              <p:par>
                                <p:cTn id="72" presetID="3" presetClass="entr" presetSubtype="10" fill="hold" nodeType="with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blinds(horizontal)">
                                      <p:cBhvr>
                                        <p:cTn id="74" dur="500"/>
                                        <p:tgtEl>
                                          <p:spTgt spid="26"/>
                                        </p:tgtEl>
                                      </p:cBhvr>
                                    </p:animEffect>
                                  </p:childTnLst>
                                </p:cTn>
                              </p:par>
                              <p:par>
                                <p:cTn id="75" presetID="3" presetClass="entr" presetSubtype="10" fill="hold" grpId="0" nodeType="withEffect">
                                  <p:stCondLst>
                                    <p:cond delay="0"/>
                                  </p:stCondLst>
                                  <p:childTnLst>
                                    <p:set>
                                      <p:cBhvr>
                                        <p:cTn id="76" dur="1" fill="hold">
                                          <p:stCondLst>
                                            <p:cond delay="0"/>
                                          </p:stCondLst>
                                        </p:cTn>
                                        <p:tgtEl>
                                          <p:spTgt spid="24"/>
                                        </p:tgtEl>
                                        <p:attrNameLst>
                                          <p:attrName>style.visibility</p:attrName>
                                        </p:attrNameLst>
                                      </p:cBhvr>
                                      <p:to>
                                        <p:strVal val="visible"/>
                                      </p:to>
                                    </p:set>
                                    <p:animEffect transition="in" filter="blinds(horizontal)">
                                      <p:cBhvr>
                                        <p:cTn id="77" dur="500"/>
                                        <p:tgtEl>
                                          <p:spTgt spid="24"/>
                                        </p:tgtEl>
                                      </p:cBhvr>
                                    </p:animEffect>
                                  </p:childTnLst>
                                </p:cTn>
                              </p:par>
                              <p:par>
                                <p:cTn id="78" presetID="3" presetClass="entr" presetSubtype="10" fill="hold" grpId="0" nodeType="withEffect">
                                  <p:stCondLst>
                                    <p:cond delay="0"/>
                                  </p:stCondLst>
                                  <p:childTnLst>
                                    <p:set>
                                      <p:cBhvr>
                                        <p:cTn id="79" dur="1" fill="hold">
                                          <p:stCondLst>
                                            <p:cond delay="0"/>
                                          </p:stCondLst>
                                        </p:cTn>
                                        <p:tgtEl>
                                          <p:spTgt spid="33"/>
                                        </p:tgtEl>
                                        <p:attrNameLst>
                                          <p:attrName>style.visibility</p:attrName>
                                        </p:attrNameLst>
                                      </p:cBhvr>
                                      <p:to>
                                        <p:strVal val="visible"/>
                                      </p:to>
                                    </p:set>
                                    <p:animEffect transition="in" filter="blinds(horizontal)">
                                      <p:cBhvr>
                                        <p:cTn id="80" dur="500"/>
                                        <p:tgtEl>
                                          <p:spTgt spid="33"/>
                                        </p:tgtEl>
                                      </p:cBhvr>
                                    </p:animEffect>
                                  </p:childTnLst>
                                </p:cTn>
                              </p:par>
                              <p:par>
                                <p:cTn id="81" presetID="3" presetClass="entr" presetSubtype="10" fill="hold" grpId="0" nodeType="withEffect">
                                  <p:stCondLst>
                                    <p:cond delay="0"/>
                                  </p:stCondLst>
                                  <p:childTnLst>
                                    <p:set>
                                      <p:cBhvr>
                                        <p:cTn id="82" dur="1" fill="hold">
                                          <p:stCondLst>
                                            <p:cond delay="0"/>
                                          </p:stCondLst>
                                        </p:cTn>
                                        <p:tgtEl>
                                          <p:spTgt spid="34"/>
                                        </p:tgtEl>
                                        <p:attrNameLst>
                                          <p:attrName>style.visibility</p:attrName>
                                        </p:attrNameLst>
                                      </p:cBhvr>
                                      <p:to>
                                        <p:strVal val="visible"/>
                                      </p:to>
                                    </p:set>
                                    <p:animEffect transition="in" filter="blinds(horizontal)">
                                      <p:cBhvr>
                                        <p:cTn id="83" dur="500"/>
                                        <p:tgtEl>
                                          <p:spTgt spid="34"/>
                                        </p:tgtEl>
                                      </p:cBhvr>
                                    </p:animEffect>
                                  </p:childTnLst>
                                </p:cTn>
                              </p:par>
                              <p:par>
                                <p:cTn id="84" presetID="3" presetClass="entr" presetSubtype="10" fill="hold" nodeType="withEffect">
                                  <p:stCondLst>
                                    <p:cond delay="0"/>
                                  </p:stCondLst>
                                  <p:childTnLst>
                                    <p:set>
                                      <p:cBhvr>
                                        <p:cTn id="85" dur="1" fill="hold">
                                          <p:stCondLst>
                                            <p:cond delay="0"/>
                                          </p:stCondLst>
                                        </p:cTn>
                                        <p:tgtEl>
                                          <p:spTgt spid="42"/>
                                        </p:tgtEl>
                                        <p:attrNameLst>
                                          <p:attrName>style.visibility</p:attrName>
                                        </p:attrNameLst>
                                      </p:cBhvr>
                                      <p:to>
                                        <p:strVal val="visible"/>
                                      </p:to>
                                    </p:set>
                                    <p:animEffect transition="in" filter="blinds(horizontal)">
                                      <p:cBhvr>
                                        <p:cTn id="86" dur="500"/>
                                        <p:tgtEl>
                                          <p:spTgt spid="42"/>
                                        </p:tgtEl>
                                      </p:cBhvr>
                                    </p:animEffect>
                                  </p:childTnLst>
                                </p:cTn>
                              </p:par>
                              <p:par>
                                <p:cTn id="87" presetID="3" presetClass="entr" presetSubtype="10" fill="hold" grpId="0" nodeType="withEffect">
                                  <p:stCondLst>
                                    <p:cond delay="0"/>
                                  </p:stCondLst>
                                  <p:childTnLst>
                                    <p:set>
                                      <p:cBhvr>
                                        <p:cTn id="88" dur="1" fill="hold">
                                          <p:stCondLst>
                                            <p:cond delay="0"/>
                                          </p:stCondLst>
                                        </p:cTn>
                                        <p:tgtEl>
                                          <p:spTgt spid="35"/>
                                        </p:tgtEl>
                                        <p:attrNameLst>
                                          <p:attrName>style.visibility</p:attrName>
                                        </p:attrNameLst>
                                      </p:cBhvr>
                                      <p:to>
                                        <p:strVal val="visible"/>
                                      </p:to>
                                    </p:set>
                                    <p:animEffect transition="in" filter="blinds(horizontal)">
                                      <p:cBhvr>
                                        <p:cTn id="89" dur="500"/>
                                        <p:tgtEl>
                                          <p:spTgt spid="35"/>
                                        </p:tgtEl>
                                      </p:cBhvr>
                                    </p:animEffect>
                                  </p:childTnLst>
                                </p:cTn>
                              </p:par>
                              <p:par>
                                <p:cTn id="90" presetID="3" presetClass="entr" presetSubtype="10" fill="hold" grpId="0" nodeType="withEffect">
                                  <p:stCondLst>
                                    <p:cond delay="0"/>
                                  </p:stCondLst>
                                  <p:childTnLst>
                                    <p:set>
                                      <p:cBhvr>
                                        <p:cTn id="91" dur="1" fill="hold">
                                          <p:stCondLst>
                                            <p:cond delay="0"/>
                                          </p:stCondLst>
                                        </p:cTn>
                                        <p:tgtEl>
                                          <p:spTgt spid="39"/>
                                        </p:tgtEl>
                                        <p:attrNameLst>
                                          <p:attrName>style.visibility</p:attrName>
                                        </p:attrNameLst>
                                      </p:cBhvr>
                                      <p:to>
                                        <p:strVal val="visible"/>
                                      </p:to>
                                    </p:set>
                                    <p:animEffect transition="in" filter="blinds(horizontal)">
                                      <p:cBhvr>
                                        <p:cTn id="92" dur="500"/>
                                        <p:tgtEl>
                                          <p:spTgt spid="39"/>
                                        </p:tgtEl>
                                      </p:cBhvr>
                                    </p:animEffect>
                                  </p:childTnLst>
                                </p:cTn>
                              </p:par>
                              <p:par>
                                <p:cTn id="93" presetID="3" presetClass="entr" presetSubtype="10" fill="hold" grpId="0" nodeType="withEffect">
                                  <p:stCondLst>
                                    <p:cond delay="0"/>
                                  </p:stCondLst>
                                  <p:childTnLst>
                                    <p:set>
                                      <p:cBhvr>
                                        <p:cTn id="94" dur="1" fill="hold">
                                          <p:stCondLst>
                                            <p:cond delay="0"/>
                                          </p:stCondLst>
                                        </p:cTn>
                                        <p:tgtEl>
                                          <p:spTgt spid="40"/>
                                        </p:tgtEl>
                                        <p:attrNameLst>
                                          <p:attrName>style.visibility</p:attrName>
                                        </p:attrNameLst>
                                      </p:cBhvr>
                                      <p:to>
                                        <p:strVal val="visible"/>
                                      </p:to>
                                    </p:set>
                                    <p:animEffect transition="in" filter="blinds(horizontal)">
                                      <p:cBhvr>
                                        <p:cTn id="95" dur="500"/>
                                        <p:tgtEl>
                                          <p:spTgt spid="40"/>
                                        </p:tgtEl>
                                      </p:cBhvr>
                                    </p:animEffect>
                                  </p:childTnLst>
                                </p:cTn>
                              </p:par>
                              <p:par>
                                <p:cTn id="96" presetID="3" presetClass="entr" presetSubtype="10" fill="hold" nodeType="withEffect">
                                  <p:stCondLst>
                                    <p:cond delay="0"/>
                                  </p:stCondLst>
                                  <p:childTnLst>
                                    <p:set>
                                      <p:cBhvr>
                                        <p:cTn id="97" dur="1" fill="hold">
                                          <p:stCondLst>
                                            <p:cond delay="0"/>
                                          </p:stCondLst>
                                        </p:cTn>
                                        <p:tgtEl>
                                          <p:spTgt spid="43"/>
                                        </p:tgtEl>
                                        <p:attrNameLst>
                                          <p:attrName>style.visibility</p:attrName>
                                        </p:attrNameLst>
                                      </p:cBhvr>
                                      <p:to>
                                        <p:strVal val="visible"/>
                                      </p:to>
                                    </p:set>
                                    <p:animEffect transition="in" filter="blinds(horizontal)">
                                      <p:cBhvr>
                                        <p:cTn id="98" dur="500"/>
                                        <p:tgtEl>
                                          <p:spTgt spid="43"/>
                                        </p:tgtEl>
                                      </p:cBhvr>
                                    </p:animEffect>
                                  </p:childTnLst>
                                </p:cTn>
                              </p:par>
                              <p:par>
                                <p:cTn id="99" presetID="3" presetClass="entr" presetSubtype="10" fill="hold" grpId="0" nodeType="withEffect">
                                  <p:stCondLst>
                                    <p:cond delay="0"/>
                                  </p:stCondLst>
                                  <p:childTnLst>
                                    <p:set>
                                      <p:cBhvr>
                                        <p:cTn id="100" dur="1" fill="hold">
                                          <p:stCondLst>
                                            <p:cond delay="0"/>
                                          </p:stCondLst>
                                        </p:cTn>
                                        <p:tgtEl>
                                          <p:spTgt spid="41"/>
                                        </p:tgtEl>
                                        <p:attrNameLst>
                                          <p:attrName>style.visibility</p:attrName>
                                        </p:attrNameLst>
                                      </p:cBhvr>
                                      <p:to>
                                        <p:strVal val="visible"/>
                                      </p:to>
                                    </p:set>
                                    <p:animEffect transition="in" filter="blinds(horizontal)">
                                      <p:cBhvr>
                                        <p:cTn id="101" dur="500"/>
                                        <p:tgtEl>
                                          <p:spTgt spid="41"/>
                                        </p:tgtEl>
                                      </p:cBhvr>
                                    </p:animEffect>
                                  </p:childTnLst>
                                </p:cTn>
                              </p:par>
                            </p:childTnLst>
                          </p:cTn>
                        </p:par>
                        <p:par>
                          <p:cTn id="102" fill="hold">
                            <p:stCondLst>
                              <p:cond delay="5500"/>
                            </p:stCondLst>
                            <p:childTnLst>
                              <p:par>
                                <p:cTn id="103" presetID="10" presetClass="entr" presetSubtype="0" fill="hold" grpId="0" nodeType="afterEffect">
                                  <p:stCondLst>
                                    <p:cond delay="0"/>
                                  </p:stCondLst>
                                  <p:childTnLst>
                                    <p:set>
                                      <p:cBhvr>
                                        <p:cTn id="104" dur="1" fill="hold">
                                          <p:stCondLst>
                                            <p:cond delay="0"/>
                                          </p:stCondLst>
                                        </p:cTn>
                                        <p:tgtEl>
                                          <p:spTgt spid="46">
                                            <p:txEl>
                                              <p:pRg st="0" end="0"/>
                                            </p:txEl>
                                          </p:spTgt>
                                        </p:tgtEl>
                                        <p:attrNameLst>
                                          <p:attrName>style.visibility</p:attrName>
                                        </p:attrNameLst>
                                      </p:cBhvr>
                                      <p:to>
                                        <p:strVal val="visible"/>
                                      </p:to>
                                    </p:set>
                                    <p:animEffect transition="in" filter="fade">
                                      <p:cBhvr>
                                        <p:cTn id="105" dur="500"/>
                                        <p:tgtEl>
                                          <p:spTgt spid="46">
                                            <p:txEl>
                                              <p:pRg st="0" end="0"/>
                                            </p:txEl>
                                          </p:spTgt>
                                        </p:tgtEl>
                                      </p:cBhvr>
                                    </p:animEffect>
                                  </p:childTnLst>
                                </p:cTn>
                              </p:par>
                            </p:childTnLst>
                          </p:cTn>
                        </p:par>
                        <p:par>
                          <p:cTn id="106" fill="hold">
                            <p:stCondLst>
                              <p:cond delay="6000"/>
                            </p:stCondLst>
                            <p:childTnLst>
                              <p:par>
                                <p:cTn id="107" presetID="10" presetClass="entr" presetSubtype="0" fill="hold" grpId="0" nodeType="afterEffect">
                                  <p:stCondLst>
                                    <p:cond delay="0"/>
                                  </p:stCondLst>
                                  <p:childTnLst>
                                    <p:set>
                                      <p:cBhvr>
                                        <p:cTn id="108" dur="1" fill="hold">
                                          <p:stCondLst>
                                            <p:cond delay="0"/>
                                          </p:stCondLst>
                                        </p:cTn>
                                        <p:tgtEl>
                                          <p:spTgt spid="46">
                                            <p:txEl>
                                              <p:pRg st="1" end="1"/>
                                            </p:txEl>
                                          </p:spTgt>
                                        </p:tgtEl>
                                        <p:attrNameLst>
                                          <p:attrName>style.visibility</p:attrName>
                                        </p:attrNameLst>
                                      </p:cBhvr>
                                      <p:to>
                                        <p:strVal val="visible"/>
                                      </p:to>
                                    </p:set>
                                    <p:animEffect transition="in" filter="fade">
                                      <p:cBhvr>
                                        <p:cTn id="109" dur="500"/>
                                        <p:tgtEl>
                                          <p:spTgt spid="4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uiExpand="1" build="allAtOnce" animBg="1"/>
      <p:bldP spid="20" grpId="0" build="allAtOnce" animBg="1"/>
      <p:bldP spid="10" grpId="0" build="allAtOnce" animBg="1"/>
      <p:bldP spid="14" grpId="0" build="allAtOnce" animBg="1"/>
      <p:bldP spid="21" grpId="0" animBg="1"/>
      <p:bldP spid="23" grpId="0" animBg="1"/>
      <p:bldP spid="24" grpId="0" animBg="1"/>
      <p:bldP spid="31" grpId="0" build="allAtOnce" animBg="1"/>
      <p:bldP spid="32" grpId="0" build="allAtOnce" animBg="1"/>
      <p:bldP spid="33" grpId="0" animBg="1"/>
      <p:bldP spid="34" grpId="0" animBg="1"/>
      <p:bldP spid="35" grpId="0" animBg="1"/>
      <p:bldP spid="37" grpId="0" build="allAtOnce" animBg="1"/>
      <p:bldP spid="38" grpId="0" build="allAtOnce" animBg="1"/>
      <p:bldP spid="39" grpId="0" animBg="1"/>
      <p:bldP spid="40" grpId="0" animBg="1"/>
      <p:bldP spid="41" grpId="0" animBg="1"/>
      <p:bldP spid="46"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04800" y="609600"/>
            <a:ext cx="8534400" cy="1588"/>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571500"/>
            <a:ext cx="8534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04800" y="114300"/>
            <a:ext cx="8496300" cy="400110"/>
          </a:xfrm>
          <a:prstGeom prst="rect">
            <a:avLst/>
          </a:prstGeom>
          <a:noFill/>
        </p:spPr>
        <p:txBody>
          <a:bodyPr wrap="square" rtlCol="0">
            <a:spAutoFit/>
          </a:bodyPr>
          <a:lstStyle/>
          <a:p>
            <a:r>
              <a:rPr lang="en-US" sz="2000" dirty="0" smtClean="0">
                <a:latin typeface="Aharoni" pitchFamily="2" charset="-79"/>
                <a:cs typeface="Aharoni" pitchFamily="2" charset="-79"/>
              </a:rPr>
              <a:t>Previous Generic Graph Processing solutions on GPUs</a:t>
            </a:r>
            <a:endParaRPr lang="en-US" sz="2000" dirty="0">
              <a:latin typeface="Aharoni" pitchFamily="2" charset="-79"/>
              <a:cs typeface="Aharoni" pitchFamily="2" charset="-79"/>
            </a:endParaRPr>
          </a:p>
        </p:txBody>
      </p:sp>
      <p:sp>
        <p:nvSpPr>
          <p:cNvPr id="6" name="TextBox 5"/>
          <p:cNvSpPr txBox="1"/>
          <p:nvPr/>
        </p:nvSpPr>
        <p:spPr>
          <a:xfrm>
            <a:off x="342900" y="685800"/>
            <a:ext cx="8534400" cy="1938992"/>
          </a:xfrm>
          <a:prstGeom prst="rect">
            <a:avLst/>
          </a:prstGeom>
          <a:noFill/>
        </p:spPr>
        <p:txBody>
          <a:bodyPr wrap="square" rtlCol="0">
            <a:spAutoFit/>
          </a:bodyPr>
          <a:lstStyle/>
          <a:p>
            <a:pPr>
              <a:lnSpc>
                <a:spcPct val="150000"/>
              </a:lnSpc>
              <a:buFont typeface="Arial" pitchFamily="34" charset="0"/>
              <a:buChar char="•"/>
            </a:pPr>
            <a:r>
              <a:rPr lang="en-US" sz="1600" dirty="0" smtClean="0">
                <a:latin typeface="Aharoni" pitchFamily="2" charset="-79"/>
                <a:cs typeface="Aharoni" pitchFamily="2" charset="-79"/>
              </a:rPr>
              <a:t> Using </a:t>
            </a:r>
            <a:r>
              <a:rPr lang="en-US" sz="1600" dirty="0" smtClean="0">
                <a:solidFill>
                  <a:srgbClr val="FF0000"/>
                </a:solidFill>
                <a:latin typeface="Aharoni" pitchFamily="2" charset="-79"/>
                <a:cs typeface="Aharoni" pitchFamily="2" charset="-79"/>
              </a:rPr>
              <a:t>CSR</a:t>
            </a:r>
            <a:r>
              <a:rPr lang="en-US" sz="1600" dirty="0" smtClean="0">
                <a:latin typeface="Aharoni" pitchFamily="2" charset="-79"/>
                <a:cs typeface="Aharoni" pitchFamily="2" charset="-79"/>
              </a:rPr>
              <a:t> assign every </a:t>
            </a:r>
            <a:r>
              <a:rPr lang="en-US" sz="1600" dirty="0" smtClean="0">
                <a:solidFill>
                  <a:schemeClr val="tx2">
                    <a:lumMod val="75000"/>
                  </a:schemeClr>
                </a:solidFill>
                <a:latin typeface="Aharoni" pitchFamily="2" charset="-79"/>
                <a:cs typeface="Aharoni" pitchFamily="2" charset="-79"/>
              </a:rPr>
              <a:t>vertex</a:t>
            </a:r>
            <a:r>
              <a:rPr lang="en-US" sz="1600" dirty="0" smtClean="0">
                <a:latin typeface="Aharoni" pitchFamily="2" charset="-79"/>
                <a:cs typeface="Aharoni" pitchFamily="2" charset="-79"/>
              </a:rPr>
              <a:t> to one </a:t>
            </a:r>
            <a:r>
              <a:rPr lang="en-US" sz="1600" dirty="0" smtClean="0">
                <a:solidFill>
                  <a:schemeClr val="accent6">
                    <a:lumMod val="75000"/>
                  </a:schemeClr>
                </a:solidFill>
                <a:latin typeface="Aharoni" pitchFamily="2" charset="-79"/>
                <a:cs typeface="Aharoni" pitchFamily="2" charset="-79"/>
              </a:rPr>
              <a:t>thread</a:t>
            </a:r>
            <a:r>
              <a:rPr lang="en-US" sz="1600" dirty="0" smtClean="0">
                <a:latin typeface="Aharoni" pitchFamily="2" charset="-79"/>
                <a:cs typeface="Aharoni" pitchFamily="2" charset="-79"/>
              </a:rPr>
              <a:t>.  [</a:t>
            </a:r>
            <a:r>
              <a:rPr lang="en-US" sz="1600" i="1" dirty="0" smtClean="0">
                <a:latin typeface="Aharoni" pitchFamily="2" charset="-79"/>
                <a:cs typeface="Aharoni" pitchFamily="2" charset="-79"/>
              </a:rPr>
              <a:t>Harish </a:t>
            </a:r>
            <a:r>
              <a:rPr lang="en-US" sz="1600" dirty="0" smtClean="0">
                <a:latin typeface="Aharoni" pitchFamily="2" charset="-79"/>
                <a:cs typeface="Aharoni" pitchFamily="2" charset="-79"/>
              </a:rPr>
              <a:t>et al, </a:t>
            </a:r>
            <a:r>
              <a:rPr lang="en-US" sz="1600" dirty="0" err="1" smtClean="0">
                <a:latin typeface="Aharoni" pitchFamily="2" charset="-79"/>
                <a:cs typeface="Aharoni" pitchFamily="2" charset="-79"/>
              </a:rPr>
              <a:t>HiPC</a:t>
            </a:r>
            <a:r>
              <a:rPr lang="en-US" sz="1600" dirty="0" smtClean="0">
                <a:latin typeface="Aharoni" pitchFamily="2" charset="-79"/>
                <a:cs typeface="Aharoni" pitchFamily="2" charset="-79"/>
              </a:rPr>
              <a:t> 2007]</a:t>
            </a:r>
          </a:p>
          <a:p>
            <a:pPr lvl="1">
              <a:lnSpc>
                <a:spcPct val="150000"/>
              </a:lnSpc>
              <a:buFont typeface="Arial" pitchFamily="34" charset="0"/>
              <a:buChar char="•"/>
            </a:pPr>
            <a:r>
              <a:rPr lang="en-US" sz="1600" dirty="0" smtClean="0">
                <a:latin typeface="Aharoni" pitchFamily="2" charset="-79"/>
                <a:cs typeface="Aharoni" pitchFamily="2" charset="-79"/>
              </a:rPr>
              <a:t> Threads iterate through assigned vertex’s neighbors.</a:t>
            </a:r>
          </a:p>
          <a:p>
            <a:pPr lvl="1">
              <a:lnSpc>
                <a:spcPct val="150000"/>
              </a:lnSpc>
              <a:buFont typeface="Arial" pitchFamily="34" charset="0"/>
              <a:buChar char="•"/>
            </a:pPr>
            <a:r>
              <a:rPr lang="en-US" sz="1600" dirty="0" smtClean="0">
                <a:latin typeface="Aharoni" pitchFamily="2" charset="-79"/>
                <a:cs typeface="Aharoni" pitchFamily="2" charset="-79"/>
              </a:rPr>
              <a:t> Introduces load imbalance for threads.</a:t>
            </a:r>
          </a:p>
          <a:p>
            <a:pPr lvl="1">
              <a:lnSpc>
                <a:spcPct val="150000"/>
              </a:lnSpc>
              <a:buFont typeface="Arial" pitchFamily="34" charset="0"/>
              <a:buChar char="•"/>
            </a:pPr>
            <a:r>
              <a:rPr lang="en-US" sz="1600" dirty="0" smtClean="0">
                <a:latin typeface="Aharoni" pitchFamily="2" charset="-79"/>
                <a:cs typeface="Aharoni" pitchFamily="2" charset="-79"/>
              </a:rPr>
              <a:t> Inefficient mapping of model and underlying GPU architecture.</a:t>
            </a:r>
          </a:p>
          <a:p>
            <a:pPr lvl="1">
              <a:lnSpc>
                <a:spcPct val="150000"/>
              </a:lnSpc>
              <a:buFont typeface="Arial" pitchFamily="34" charset="0"/>
              <a:buChar char="•"/>
            </a:pPr>
            <a:r>
              <a:rPr lang="en-US" sz="1600" dirty="0" smtClean="0">
                <a:latin typeface="Aharoni" pitchFamily="2" charset="-79"/>
                <a:cs typeface="Aharoni" pitchFamily="2" charset="-79"/>
              </a:rPr>
              <a:t> Non-coalesced memory accesses by different warp lanes.</a:t>
            </a:r>
          </a:p>
        </p:txBody>
      </p:sp>
      <p:sp>
        <p:nvSpPr>
          <p:cNvPr id="9" name="TextBox 8"/>
          <p:cNvSpPr txBox="1"/>
          <p:nvPr/>
        </p:nvSpPr>
        <p:spPr>
          <a:xfrm>
            <a:off x="342900" y="2832616"/>
            <a:ext cx="8458200" cy="1569660"/>
          </a:xfrm>
          <a:prstGeom prst="rect">
            <a:avLst/>
          </a:prstGeom>
          <a:noFill/>
        </p:spPr>
        <p:txBody>
          <a:bodyPr wrap="square" rtlCol="0">
            <a:spAutoFit/>
          </a:bodyPr>
          <a:lstStyle/>
          <a:p>
            <a:pPr>
              <a:lnSpc>
                <a:spcPct val="150000"/>
              </a:lnSpc>
              <a:buFont typeface="Arial" pitchFamily="34" charset="0"/>
              <a:buChar char="•"/>
            </a:pPr>
            <a:r>
              <a:rPr lang="en-US" sz="1600" dirty="0" smtClean="0">
                <a:latin typeface="Aharoni" pitchFamily="2" charset="-79"/>
                <a:cs typeface="Aharoni" pitchFamily="2" charset="-79"/>
              </a:rPr>
              <a:t> Using </a:t>
            </a:r>
            <a:r>
              <a:rPr lang="en-US" sz="1600" dirty="0" smtClean="0">
                <a:solidFill>
                  <a:srgbClr val="FF0000"/>
                </a:solidFill>
                <a:latin typeface="Aharoni" pitchFamily="2" charset="-79"/>
                <a:cs typeface="Aharoni" pitchFamily="2" charset="-79"/>
              </a:rPr>
              <a:t>CSR</a:t>
            </a:r>
            <a:r>
              <a:rPr lang="en-US" sz="1600" dirty="0" smtClean="0">
                <a:latin typeface="Aharoni" pitchFamily="2" charset="-79"/>
                <a:cs typeface="Aharoni" pitchFamily="2" charset="-79"/>
              </a:rPr>
              <a:t> assign every </a:t>
            </a:r>
            <a:r>
              <a:rPr lang="en-US" sz="1600" dirty="0" smtClean="0">
                <a:solidFill>
                  <a:schemeClr val="tx2">
                    <a:lumMod val="75000"/>
                  </a:schemeClr>
                </a:solidFill>
                <a:latin typeface="Aharoni" pitchFamily="2" charset="-79"/>
                <a:cs typeface="Aharoni" pitchFamily="2" charset="-79"/>
              </a:rPr>
              <a:t>vertex</a:t>
            </a:r>
            <a:r>
              <a:rPr lang="en-US" sz="1600" dirty="0" smtClean="0">
                <a:latin typeface="Aharoni" pitchFamily="2" charset="-79"/>
                <a:cs typeface="Aharoni" pitchFamily="2" charset="-79"/>
              </a:rPr>
              <a:t> to one </a:t>
            </a:r>
            <a:r>
              <a:rPr lang="en-US" sz="1600" dirty="0" smtClean="0">
                <a:solidFill>
                  <a:schemeClr val="accent2">
                    <a:lumMod val="75000"/>
                  </a:schemeClr>
                </a:solidFill>
                <a:latin typeface="Aharoni" pitchFamily="2" charset="-79"/>
                <a:cs typeface="Aharoni" pitchFamily="2" charset="-79"/>
              </a:rPr>
              <a:t>virtual warp</a:t>
            </a:r>
            <a:r>
              <a:rPr lang="en-US" sz="1600" dirty="0" smtClean="0">
                <a:latin typeface="Aharoni" pitchFamily="2" charset="-79"/>
                <a:cs typeface="Aharoni" pitchFamily="2" charset="-79"/>
              </a:rPr>
              <a:t>.  [</a:t>
            </a:r>
            <a:r>
              <a:rPr lang="en-US" sz="1600" i="1" dirty="0" smtClean="0">
                <a:latin typeface="Aharoni" pitchFamily="2" charset="-79"/>
                <a:cs typeface="Aharoni" pitchFamily="2" charset="-79"/>
              </a:rPr>
              <a:t>Hong </a:t>
            </a:r>
            <a:r>
              <a:rPr lang="en-US" sz="1600" dirty="0" smtClean="0">
                <a:latin typeface="Aharoni" pitchFamily="2" charset="-79"/>
                <a:cs typeface="Aharoni" pitchFamily="2" charset="-79"/>
              </a:rPr>
              <a:t>et al</a:t>
            </a:r>
            <a:r>
              <a:rPr lang="en-US" sz="1600" i="1" dirty="0" smtClean="0">
                <a:latin typeface="Aharoni" pitchFamily="2" charset="-79"/>
                <a:cs typeface="Aharoni" pitchFamily="2" charset="-79"/>
              </a:rPr>
              <a:t>, </a:t>
            </a:r>
            <a:r>
              <a:rPr lang="en-US" sz="1600" dirty="0" err="1" smtClean="0">
                <a:latin typeface="Aharoni" pitchFamily="2" charset="-79"/>
                <a:cs typeface="Aharoni" pitchFamily="2" charset="-79"/>
              </a:rPr>
              <a:t>PPoPP</a:t>
            </a:r>
            <a:r>
              <a:rPr lang="en-US" sz="1600" i="1" dirty="0" smtClean="0">
                <a:latin typeface="Aharoni" pitchFamily="2" charset="-79"/>
                <a:cs typeface="Aharoni" pitchFamily="2" charset="-79"/>
              </a:rPr>
              <a:t> </a:t>
            </a:r>
            <a:r>
              <a:rPr lang="en-US" sz="1600" dirty="0" smtClean="0">
                <a:latin typeface="Aharoni" pitchFamily="2" charset="-79"/>
                <a:cs typeface="Aharoni" pitchFamily="2" charset="-79"/>
              </a:rPr>
              <a:t>2011]</a:t>
            </a:r>
          </a:p>
          <a:p>
            <a:pPr lvl="1">
              <a:lnSpc>
                <a:spcPct val="150000"/>
              </a:lnSpc>
              <a:buFont typeface="Arial" pitchFamily="34" charset="0"/>
              <a:buChar char="•"/>
            </a:pPr>
            <a:r>
              <a:rPr lang="en-US" sz="1600" dirty="0" smtClean="0">
                <a:latin typeface="Aharoni" pitchFamily="2" charset="-79"/>
                <a:cs typeface="Aharoni" pitchFamily="2" charset="-79"/>
              </a:rPr>
              <a:t> Virtual warp lanes process vertex’s neighbors in parallel.</a:t>
            </a:r>
          </a:p>
          <a:p>
            <a:pPr lvl="1">
              <a:lnSpc>
                <a:spcPct val="150000"/>
              </a:lnSpc>
              <a:buFont typeface="Arial" pitchFamily="34" charset="0"/>
              <a:buChar char="•"/>
            </a:pPr>
            <a:r>
              <a:rPr lang="en-US" sz="1600" dirty="0" smtClean="0">
                <a:latin typeface="Aharoni" pitchFamily="2" charset="-79"/>
                <a:cs typeface="Aharoni" pitchFamily="2" charset="-79"/>
              </a:rPr>
              <a:t> Non-coalesced accesses are decreased but still exist.</a:t>
            </a:r>
          </a:p>
          <a:p>
            <a:pPr lvl="1">
              <a:lnSpc>
                <a:spcPct val="150000"/>
              </a:lnSpc>
              <a:buFont typeface="Arial" pitchFamily="34" charset="0"/>
              <a:buChar char="•"/>
            </a:pPr>
            <a:r>
              <a:rPr lang="en-US" sz="1600" dirty="0" smtClean="0">
                <a:latin typeface="Aharoni" pitchFamily="2" charset="-79"/>
                <a:cs typeface="Aharoni" pitchFamily="2" charset="-79"/>
              </a:rPr>
              <a:t> Load imbalance for different warps is still an issue.</a:t>
            </a:r>
          </a:p>
        </p:txBody>
      </p:sp>
      <p:sp>
        <p:nvSpPr>
          <p:cNvPr id="10" name="TextBox 9"/>
          <p:cNvSpPr txBox="1"/>
          <p:nvPr/>
        </p:nvSpPr>
        <p:spPr>
          <a:xfrm>
            <a:off x="381000" y="4610100"/>
            <a:ext cx="8458200" cy="1200329"/>
          </a:xfrm>
          <a:prstGeom prst="rect">
            <a:avLst/>
          </a:prstGeom>
          <a:noFill/>
        </p:spPr>
        <p:txBody>
          <a:bodyPr wrap="square" rtlCol="0">
            <a:spAutoFit/>
          </a:bodyPr>
          <a:lstStyle/>
          <a:p>
            <a:pPr>
              <a:lnSpc>
                <a:spcPct val="150000"/>
              </a:lnSpc>
              <a:buFont typeface="Arial" pitchFamily="34" charset="0"/>
              <a:buChar char="•"/>
            </a:pPr>
            <a:r>
              <a:rPr lang="en-US" sz="1600" dirty="0" smtClean="0">
                <a:latin typeface="Aharoni" pitchFamily="2" charset="-79"/>
                <a:cs typeface="Aharoni" pitchFamily="2" charset="-79"/>
              </a:rPr>
              <a:t> Using </a:t>
            </a:r>
            <a:r>
              <a:rPr lang="en-US" sz="1600" dirty="0" smtClean="0">
                <a:solidFill>
                  <a:srgbClr val="FF0000"/>
                </a:solidFill>
                <a:latin typeface="Aharoni" pitchFamily="2" charset="-79"/>
                <a:cs typeface="Aharoni" pitchFamily="2" charset="-79"/>
              </a:rPr>
              <a:t>CSR</a:t>
            </a:r>
            <a:r>
              <a:rPr lang="en-US" sz="1600" dirty="0" smtClean="0">
                <a:latin typeface="Aharoni" pitchFamily="2" charset="-79"/>
                <a:cs typeface="Aharoni" pitchFamily="2" charset="-79"/>
              </a:rPr>
              <a:t> assemble the </a:t>
            </a:r>
            <a:r>
              <a:rPr lang="en-US" sz="1600" dirty="0" smtClean="0">
                <a:solidFill>
                  <a:schemeClr val="accent4">
                    <a:lumMod val="75000"/>
                  </a:schemeClr>
                </a:solidFill>
                <a:latin typeface="Aharoni" pitchFamily="2" charset="-79"/>
                <a:cs typeface="Aharoni" pitchFamily="2" charset="-79"/>
              </a:rPr>
              <a:t>frontier</a:t>
            </a:r>
            <a:r>
              <a:rPr lang="en-US" sz="1600" dirty="0" smtClean="0">
                <a:latin typeface="Aharoni" pitchFamily="2" charset="-79"/>
                <a:cs typeface="Aharoni" pitchFamily="2" charset="-79"/>
              </a:rPr>
              <a:t> for next iteration vertices.  [</a:t>
            </a:r>
            <a:r>
              <a:rPr lang="en-US" sz="1600" i="1" dirty="0" smtClean="0">
                <a:latin typeface="Aharoni" pitchFamily="2" charset="-79"/>
                <a:cs typeface="Aharoni" pitchFamily="2" charset="-79"/>
              </a:rPr>
              <a:t>Merrill </a:t>
            </a:r>
            <a:r>
              <a:rPr lang="en-US" sz="1600" dirty="0" smtClean="0">
                <a:latin typeface="Aharoni" pitchFamily="2" charset="-79"/>
                <a:cs typeface="Aharoni" pitchFamily="2" charset="-79"/>
              </a:rPr>
              <a:t>et al</a:t>
            </a:r>
            <a:r>
              <a:rPr lang="en-US" sz="1600" i="1" dirty="0" smtClean="0">
                <a:latin typeface="Aharoni" pitchFamily="2" charset="-79"/>
                <a:cs typeface="Aharoni" pitchFamily="2" charset="-79"/>
              </a:rPr>
              <a:t>, </a:t>
            </a:r>
            <a:r>
              <a:rPr lang="en-US" sz="1600" dirty="0" err="1" smtClean="0">
                <a:latin typeface="Aharoni" pitchFamily="2" charset="-79"/>
                <a:cs typeface="Aharoni" pitchFamily="2" charset="-79"/>
              </a:rPr>
              <a:t>PPoPP</a:t>
            </a:r>
            <a:r>
              <a:rPr lang="en-US" sz="1600" i="1" dirty="0" smtClean="0">
                <a:latin typeface="Aharoni" pitchFamily="2" charset="-79"/>
                <a:cs typeface="Aharoni" pitchFamily="2" charset="-79"/>
              </a:rPr>
              <a:t> </a:t>
            </a:r>
            <a:r>
              <a:rPr lang="en-US" sz="1600" dirty="0" smtClean="0">
                <a:latin typeface="Aharoni" pitchFamily="2" charset="-79"/>
                <a:cs typeface="Aharoni" pitchFamily="2" charset="-79"/>
              </a:rPr>
              <a:t>2012]</a:t>
            </a:r>
          </a:p>
          <a:p>
            <a:pPr lvl="1">
              <a:lnSpc>
                <a:spcPct val="150000"/>
              </a:lnSpc>
              <a:buFont typeface="Arial" pitchFamily="34" charset="0"/>
              <a:buChar char="•"/>
            </a:pPr>
            <a:r>
              <a:rPr lang="en-US" sz="1600" dirty="0" smtClean="0">
                <a:latin typeface="Aharoni" pitchFamily="2" charset="-79"/>
                <a:cs typeface="Aharoni" pitchFamily="2" charset="-79"/>
              </a:rPr>
              <a:t> Suitable for only </a:t>
            </a:r>
            <a:r>
              <a:rPr lang="en-US" sz="1600" dirty="0" smtClean="0">
                <a:solidFill>
                  <a:schemeClr val="accent5">
                    <a:lumMod val="75000"/>
                  </a:schemeClr>
                </a:solidFill>
                <a:latin typeface="Aharoni" pitchFamily="2" charset="-79"/>
                <a:cs typeface="Aharoni" pitchFamily="2" charset="-79"/>
              </a:rPr>
              <a:t>queue-based</a:t>
            </a:r>
            <a:r>
              <a:rPr lang="en-US" sz="1600" dirty="0" smtClean="0">
                <a:latin typeface="Aharoni" pitchFamily="2" charset="-79"/>
                <a:cs typeface="Aharoni" pitchFamily="2" charset="-79"/>
              </a:rPr>
              <a:t> graph processing algorithms.</a:t>
            </a:r>
          </a:p>
          <a:p>
            <a:pPr lvl="1">
              <a:lnSpc>
                <a:spcPct val="150000"/>
              </a:lnSpc>
              <a:buFont typeface="Arial" pitchFamily="34" charset="0"/>
              <a:buChar char="•"/>
            </a:pPr>
            <a:r>
              <a:rPr lang="en-US" sz="1600" dirty="0" smtClean="0">
                <a:latin typeface="Aharoni" pitchFamily="2" charset="-79"/>
                <a:cs typeface="Aharoni" pitchFamily="2" charset="-79"/>
              </a:rPr>
              <a:t> Non-coalesced accesses still exist.</a:t>
            </a:r>
          </a:p>
        </p:txBody>
      </p:sp>
      <p:sp>
        <p:nvSpPr>
          <p:cNvPr id="11" name="Rectangle 10"/>
          <p:cNvSpPr/>
          <p:nvPr/>
        </p:nvSpPr>
        <p:spPr>
          <a:xfrm>
            <a:off x="342900" y="4991100"/>
            <a:ext cx="8382000" cy="914400"/>
          </a:xfrm>
          <a:prstGeom prst="rect">
            <a:avLst/>
          </a:prstGeom>
          <a:solidFill>
            <a:schemeClr val="accent1">
              <a:lumMod val="60000"/>
              <a:lumOff val="40000"/>
            </a:schemeClr>
          </a:solidFill>
          <a:ln>
            <a:solidFill>
              <a:schemeClr val="accent1">
                <a:lumMod val="60000"/>
                <a:lumOff val="40000"/>
              </a:schemeClr>
            </a:solidFill>
          </a:ln>
          <a:scene3d>
            <a:camera prst="orthographicFront"/>
            <a:lightRig rig="threePt" dir="t"/>
          </a:scene3d>
          <a:sp3d prstMaterial="translucentPowde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697CF"/>
              </a:solidFill>
            </a:endParaRPr>
          </a:p>
        </p:txBody>
      </p:sp>
      <p:sp>
        <p:nvSpPr>
          <p:cNvPr id="12" name="Rectangle 11"/>
          <p:cNvSpPr/>
          <p:nvPr/>
        </p:nvSpPr>
        <p:spPr>
          <a:xfrm>
            <a:off x="342900" y="3200400"/>
            <a:ext cx="8382000" cy="1524000"/>
          </a:xfrm>
          <a:prstGeom prst="rect">
            <a:avLst/>
          </a:prstGeom>
          <a:solidFill>
            <a:schemeClr val="accent1">
              <a:lumMod val="60000"/>
              <a:lumOff val="40000"/>
            </a:schemeClr>
          </a:solidFill>
          <a:ln>
            <a:solidFill>
              <a:schemeClr val="accent1">
                <a:lumMod val="60000"/>
                <a:lumOff val="40000"/>
              </a:schemeClr>
            </a:solidFill>
          </a:ln>
          <a:scene3d>
            <a:camera prst="orthographicFront"/>
            <a:lightRig rig="threePt" dir="t"/>
          </a:scene3d>
          <a:sp3d prstMaterial="translucentPowde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697CF"/>
              </a:solidFill>
            </a:endParaRPr>
          </a:p>
        </p:txBody>
      </p:sp>
      <p:sp>
        <p:nvSpPr>
          <p:cNvPr id="13" name="Rectangle 12"/>
          <p:cNvSpPr/>
          <p:nvPr/>
        </p:nvSpPr>
        <p:spPr>
          <a:xfrm>
            <a:off x="342900" y="1104900"/>
            <a:ext cx="8382000" cy="1828800"/>
          </a:xfrm>
          <a:prstGeom prst="rect">
            <a:avLst/>
          </a:prstGeom>
          <a:solidFill>
            <a:schemeClr val="accent1">
              <a:lumMod val="60000"/>
              <a:lumOff val="40000"/>
            </a:schemeClr>
          </a:solidFill>
          <a:ln>
            <a:solidFill>
              <a:schemeClr val="accent1">
                <a:lumMod val="60000"/>
                <a:lumOff val="40000"/>
              </a:schemeClr>
            </a:solidFill>
          </a:ln>
          <a:scene3d>
            <a:camera prst="orthographicFront"/>
            <a:lightRig rig="threePt" dir="t"/>
          </a:scene3d>
          <a:sp3d prstMaterial="translucentPowde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697CF"/>
              </a:solidFill>
            </a:endParaRPr>
          </a:p>
        </p:txBody>
      </p:sp>
      <p:sp>
        <p:nvSpPr>
          <p:cNvPr id="14" name="Rectangle 13"/>
          <p:cNvSpPr/>
          <p:nvPr/>
        </p:nvSpPr>
        <p:spPr>
          <a:xfrm>
            <a:off x="1524000" y="2933700"/>
            <a:ext cx="7200900" cy="266700"/>
          </a:xfrm>
          <a:prstGeom prst="rect">
            <a:avLst/>
          </a:prstGeom>
          <a:solidFill>
            <a:schemeClr val="accent1">
              <a:lumMod val="60000"/>
              <a:lumOff val="40000"/>
            </a:schemeClr>
          </a:solidFill>
          <a:ln>
            <a:solidFill>
              <a:schemeClr val="accent1">
                <a:lumMod val="60000"/>
                <a:lumOff val="40000"/>
              </a:schemeClr>
            </a:solidFill>
          </a:ln>
          <a:scene3d>
            <a:camera prst="orthographicFront"/>
            <a:lightRig rig="threePt" dir="t"/>
          </a:scene3d>
          <a:sp3d prstMaterial="translucentPowde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697CF"/>
              </a:solidFill>
            </a:endParaRPr>
          </a:p>
        </p:txBody>
      </p:sp>
      <p:sp>
        <p:nvSpPr>
          <p:cNvPr id="15" name="Rectangle 14"/>
          <p:cNvSpPr/>
          <p:nvPr/>
        </p:nvSpPr>
        <p:spPr>
          <a:xfrm>
            <a:off x="342900" y="838200"/>
            <a:ext cx="762000" cy="266700"/>
          </a:xfrm>
          <a:prstGeom prst="rect">
            <a:avLst/>
          </a:prstGeom>
          <a:solidFill>
            <a:schemeClr val="accent1">
              <a:lumMod val="60000"/>
              <a:lumOff val="40000"/>
            </a:schemeClr>
          </a:solidFill>
          <a:ln>
            <a:solidFill>
              <a:schemeClr val="accent1">
                <a:lumMod val="60000"/>
                <a:lumOff val="40000"/>
              </a:schemeClr>
            </a:solidFill>
          </a:ln>
          <a:scene3d>
            <a:camera prst="orthographicFront"/>
            <a:lightRig rig="threePt" dir="t"/>
          </a:scene3d>
          <a:sp3d prstMaterial="translucentPowde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697CF"/>
              </a:solidFill>
            </a:endParaRPr>
          </a:p>
        </p:txBody>
      </p:sp>
      <p:sp>
        <p:nvSpPr>
          <p:cNvPr id="16" name="Rectangle 15"/>
          <p:cNvSpPr/>
          <p:nvPr/>
        </p:nvSpPr>
        <p:spPr>
          <a:xfrm>
            <a:off x="1562100" y="4724400"/>
            <a:ext cx="7162800" cy="266700"/>
          </a:xfrm>
          <a:prstGeom prst="rect">
            <a:avLst/>
          </a:prstGeom>
          <a:solidFill>
            <a:schemeClr val="accent1">
              <a:lumMod val="60000"/>
              <a:lumOff val="40000"/>
            </a:schemeClr>
          </a:solidFill>
          <a:ln>
            <a:solidFill>
              <a:schemeClr val="accent1">
                <a:lumMod val="60000"/>
                <a:lumOff val="40000"/>
              </a:schemeClr>
            </a:solidFill>
          </a:ln>
          <a:scene3d>
            <a:camera prst="orthographicFront"/>
            <a:lightRig rig="threePt" dir="t"/>
          </a:scene3d>
          <a:sp3d prstMaterial="translucentPowde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697CF"/>
              </a:solidFill>
            </a:endParaRPr>
          </a:p>
        </p:txBody>
      </p:sp>
      <p:sp>
        <p:nvSpPr>
          <p:cNvPr id="17" name="Rectangle 16"/>
          <p:cNvSpPr/>
          <p:nvPr/>
        </p:nvSpPr>
        <p:spPr>
          <a:xfrm>
            <a:off x="1524000" y="838200"/>
            <a:ext cx="7200900" cy="266700"/>
          </a:xfrm>
          <a:prstGeom prst="rect">
            <a:avLst/>
          </a:prstGeom>
          <a:solidFill>
            <a:schemeClr val="accent1">
              <a:lumMod val="60000"/>
              <a:lumOff val="40000"/>
            </a:schemeClr>
          </a:solidFill>
          <a:ln>
            <a:solidFill>
              <a:schemeClr val="accent1">
                <a:lumMod val="60000"/>
                <a:lumOff val="40000"/>
              </a:schemeClr>
            </a:solidFill>
          </a:ln>
          <a:scene3d>
            <a:camera prst="orthographicFront"/>
            <a:lightRig rig="threePt" dir="t"/>
          </a:scene3d>
          <a:sp3d prstMaterial="translucentPowde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697CF"/>
              </a:solidFill>
            </a:endParaRPr>
          </a:p>
        </p:txBody>
      </p:sp>
      <p:sp>
        <p:nvSpPr>
          <p:cNvPr id="18" name="Rectangle 17"/>
          <p:cNvSpPr/>
          <p:nvPr/>
        </p:nvSpPr>
        <p:spPr>
          <a:xfrm>
            <a:off x="342900" y="2933700"/>
            <a:ext cx="762000" cy="266700"/>
          </a:xfrm>
          <a:prstGeom prst="rect">
            <a:avLst/>
          </a:prstGeom>
          <a:solidFill>
            <a:schemeClr val="accent1">
              <a:lumMod val="60000"/>
              <a:lumOff val="40000"/>
            </a:schemeClr>
          </a:solidFill>
          <a:ln>
            <a:solidFill>
              <a:schemeClr val="accent1">
                <a:lumMod val="60000"/>
                <a:lumOff val="40000"/>
              </a:schemeClr>
            </a:solidFill>
          </a:ln>
          <a:scene3d>
            <a:camera prst="orthographicFront"/>
            <a:lightRig rig="threePt" dir="t"/>
          </a:scene3d>
          <a:sp3d prstMaterial="translucentPowde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697CF"/>
              </a:solidFill>
            </a:endParaRPr>
          </a:p>
        </p:txBody>
      </p:sp>
      <p:sp>
        <p:nvSpPr>
          <p:cNvPr id="19" name="Rectangle 18"/>
          <p:cNvSpPr/>
          <p:nvPr/>
        </p:nvSpPr>
        <p:spPr>
          <a:xfrm>
            <a:off x="342900" y="4724400"/>
            <a:ext cx="800100" cy="266700"/>
          </a:xfrm>
          <a:prstGeom prst="rect">
            <a:avLst/>
          </a:prstGeom>
          <a:solidFill>
            <a:schemeClr val="accent1">
              <a:lumMod val="60000"/>
              <a:lumOff val="40000"/>
            </a:schemeClr>
          </a:solidFill>
          <a:ln>
            <a:solidFill>
              <a:schemeClr val="accent1">
                <a:lumMod val="60000"/>
                <a:lumOff val="40000"/>
              </a:schemeClr>
            </a:solidFill>
          </a:ln>
          <a:scene3d>
            <a:camera prst="orthographicFront"/>
            <a:lightRig rig="threePt" dir="t"/>
          </a:scene3d>
          <a:sp3d prstMaterial="translucentPowde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697CF"/>
              </a:solidFill>
            </a:endParaRPr>
          </a:p>
        </p:txBody>
      </p:sp>
      <p:pic>
        <p:nvPicPr>
          <p:cNvPr id="20" name="Picture 2" descr="C:\Users\Farzad\Dropbox\CuSha_slides\SoCalPLS_slides\CuSha-logo.png"/>
          <p:cNvPicPr>
            <a:picLocks noChangeAspect="1" noChangeArrowheads="1"/>
          </p:cNvPicPr>
          <p:nvPr/>
        </p:nvPicPr>
        <p:blipFill>
          <a:blip r:embed="rId3"/>
          <a:srcRect/>
          <a:stretch>
            <a:fillRect/>
          </a:stretch>
        </p:blipFill>
        <p:spPr bwMode="auto">
          <a:xfrm>
            <a:off x="7696200" y="228600"/>
            <a:ext cx="1104900" cy="270198"/>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500"/>
                                        <p:tgtEl>
                                          <p:spTgt spid="1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500"/>
                                        <p:tgtEl>
                                          <p:spTgt spid="1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fade">
                                      <p:cBhvr>
                                        <p:cTn id="25" dur="500"/>
                                        <p:tgtEl>
                                          <p:spTgt spid="19"/>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500"/>
                                        <p:tgtEl>
                                          <p:spTgt spid="16"/>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P spid="16" grpId="0" animBg="1"/>
      <p:bldP spid="17" grpId="0" animBg="1"/>
      <p:bldP spid="18" grpId="0" animBg="1"/>
      <p:bldP spid="1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Arrow Connector 8"/>
          <p:cNvCxnSpPr>
            <a:stCxn id="11" idx="7"/>
            <a:endCxn id="10" idx="2"/>
          </p:cNvCxnSpPr>
          <p:nvPr/>
        </p:nvCxnSpPr>
        <p:spPr>
          <a:xfrm rot="5400000" flipH="1" flipV="1">
            <a:off x="3900272" y="3392414"/>
            <a:ext cx="306293" cy="668476"/>
          </a:xfrm>
          <a:prstGeom prst="straightConnector1">
            <a:avLst/>
          </a:prstGeom>
          <a:ln w="28575">
            <a:tailEnd type="arrow"/>
          </a:ln>
        </p:spPr>
        <p:style>
          <a:lnRef idx="3">
            <a:schemeClr val="dk1"/>
          </a:lnRef>
          <a:fillRef idx="0">
            <a:schemeClr val="dk1"/>
          </a:fillRef>
          <a:effectRef idx="2">
            <a:schemeClr val="dk1"/>
          </a:effectRef>
          <a:fontRef idx="minor">
            <a:schemeClr val="tx1"/>
          </a:fontRef>
        </p:style>
      </p:cxnSp>
      <p:cxnSp>
        <p:nvCxnSpPr>
          <p:cNvPr id="6" name="Straight Arrow Connector 5"/>
          <p:cNvCxnSpPr>
            <a:stCxn id="10" idx="2"/>
            <a:endCxn id="11" idx="7"/>
          </p:cNvCxnSpPr>
          <p:nvPr/>
        </p:nvCxnSpPr>
        <p:spPr>
          <a:xfrm rot="10800000" flipV="1">
            <a:off x="3719181" y="3573505"/>
            <a:ext cx="668476" cy="306293"/>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5" name="Straight Connector 4"/>
          <p:cNvCxnSpPr/>
          <p:nvPr/>
        </p:nvCxnSpPr>
        <p:spPr>
          <a:xfrm>
            <a:off x="304800" y="609600"/>
            <a:ext cx="8534400" cy="1588"/>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571500"/>
            <a:ext cx="8534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04800" y="114300"/>
            <a:ext cx="8496300" cy="400110"/>
          </a:xfrm>
          <a:prstGeom prst="rect">
            <a:avLst/>
          </a:prstGeom>
          <a:noFill/>
        </p:spPr>
        <p:txBody>
          <a:bodyPr wrap="square" rtlCol="0">
            <a:spAutoFit/>
          </a:bodyPr>
          <a:lstStyle/>
          <a:p>
            <a:r>
              <a:rPr lang="en-US" sz="2000" dirty="0" smtClean="0">
                <a:latin typeface="Aharoni" pitchFamily="2" charset="-79"/>
                <a:cs typeface="Aharoni" pitchFamily="2" charset="-79"/>
              </a:rPr>
              <a:t>Construction of Compressed Sparse Row (CSR) format</a:t>
            </a:r>
            <a:endParaRPr lang="en-US" sz="2000" dirty="0">
              <a:latin typeface="Aharoni" pitchFamily="2" charset="-79"/>
              <a:cs typeface="Aharoni" pitchFamily="2" charset="-79"/>
            </a:endParaRPr>
          </a:p>
        </p:txBody>
      </p:sp>
      <p:sp>
        <p:nvSpPr>
          <p:cNvPr id="10" name="Oval 9"/>
          <p:cNvSpPr/>
          <p:nvPr/>
        </p:nvSpPr>
        <p:spPr>
          <a:xfrm>
            <a:off x="4387656" y="3385160"/>
            <a:ext cx="368689" cy="376692"/>
          </a:xfrm>
          <a:prstGeom prst="ellipse">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latin typeface="Aharoni" pitchFamily="2" charset="-79"/>
                <a:cs typeface="Aharoni" pitchFamily="2" charset="-79"/>
              </a:rPr>
              <a:t>0</a:t>
            </a:r>
            <a:endParaRPr lang="en-US" sz="1600" b="1" dirty="0">
              <a:latin typeface="Aharoni" pitchFamily="2" charset="-79"/>
              <a:cs typeface="Aharoni" pitchFamily="2" charset="-79"/>
            </a:endParaRPr>
          </a:p>
        </p:txBody>
      </p:sp>
      <p:sp>
        <p:nvSpPr>
          <p:cNvPr id="11" name="Oval 10"/>
          <p:cNvSpPr/>
          <p:nvPr/>
        </p:nvSpPr>
        <p:spPr>
          <a:xfrm>
            <a:off x="3404483" y="3824633"/>
            <a:ext cx="368689" cy="376692"/>
          </a:xfrm>
          <a:prstGeom prst="ellipse">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latin typeface="Aharoni" pitchFamily="2" charset="-79"/>
                <a:cs typeface="Aharoni" pitchFamily="2" charset="-79"/>
              </a:rPr>
              <a:t>7</a:t>
            </a:r>
            <a:endParaRPr lang="en-US" sz="1600" b="1" dirty="0">
              <a:latin typeface="Aharoni" pitchFamily="2" charset="-79"/>
              <a:cs typeface="Aharoni" pitchFamily="2" charset="-79"/>
            </a:endParaRPr>
          </a:p>
        </p:txBody>
      </p:sp>
      <p:sp>
        <p:nvSpPr>
          <p:cNvPr id="12" name="Oval 11"/>
          <p:cNvSpPr/>
          <p:nvPr/>
        </p:nvSpPr>
        <p:spPr>
          <a:xfrm>
            <a:off x="5923864" y="4734971"/>
            <a:ext cx="368689" cy="376692"/>
          </a:xfrm>
          <a:prstGeom prst="ellipse">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latin typeface="Aharoni" pitchFamily="2" charset="-79"/>
                <a:cs typeface="Aharoni" pitchFamily="2" charset="-79"/>
              </a:rPr>
              <a:t>2</a:t>
            </a:r>
            <a:endParaRPr lang="en-US" sz="1600" b="1" dirty="0">
              <a:latin typeface="Aharoni" pitchFamily="2" charset="-79"/>
              <a:cs typeface="Aharoni" pitchFamily="2" charset="-79"/>
            </a:endParaRPr>
          </a:p>
        </p:txBody>
      </p:sp>
      <p:sp>
        <p:nvSpPr>
          <p:cNvPr id="13" name="Oval 12"/>
          <p:cNvSpPr/>
          <p:nvPr/>
        </p:nvSpPr>
        <p:spPr>
          <a:xfrm>
            <a:off x="4387656" y="6084782"/>
            <a:ext cx="368689" cy="376692"/>
          </a:xfrm>
          <a:prstGeom prst="ellipse">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latin typeface="Aharoni" pitchFamily="2" charset="-79"/>
                <a:cs typeface="Aharoni" pitchFamily="2" charset="-79"/>
              </a:rPr>
              <a:t>4</a:t>
            </a:r>
            <a:endParaRPr lang="en-US" sz="1600" b="1" dirty="0">
              <a:latin typeface="Aharoni" pitchFamily="2" charset="-79"/>
              <a:cs typeface="Aharoni" pitchFamily="2" charset="-79"/>
            </a:endParaRPr>
          </a:p>
        </p:txBody>
      </p:sp>
      <p:sp>
        <p:nvSpPr>
          <p:cNvPr id="14" name="Oval 13"/>
          <p:cNvSpPr/>
          <p:nvPr/>
        </p:nvSpPr>
        <p:spPr>
          <a:xfrm>
            <a:off x="2851448" y="4734971"/>
            <a:ext cx="368689" cy="376692"/>
          </a:xfrm>
          <a:prstGeom prst="ellipse">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latin typeface="Aharoni" pitchFamily="2" charset="-79"/>
                <a:cs typeface="Aharoni" pitchFamily="2" charset="-79"/>
              </a:rPr>
              <a:t>6</a:t>
            </a:r>
            <a:endParaRPr lang="en-US" sz="1600" b="1" dirty="0">
              <a:latin typeface="Aharoni" pitchFamily="2" charset="-79"/>
              <a:cs typeface="Aharoni" pitchFamily="2" charset="-79"/>
            </a:endParaRPr>
          </a:p>
        </p:txBody>
      </p:sp>
      <p:sp>
        <p:nvSpPr>
          <p:cNvPr id="15" name="Oval 14"/>
          <p:cNvSpPr/>
          <p:nvPr/>
        </p:nvSpPr>
        <p:spPr>
          <a:xfrm>
            <a:off x="5309380" y="3824633"/>
            <a:ext cx="368689" cy="376692"/>
          </a:xfrm>
          <a:prstGeom prst="ellipse">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latin typeface="Aharoni" pitchFamily="2" charset="-79"/>
                <a:cs typeface="Aharoni" pitchFamily="2" charset="-79"/>
              </a:rPr>
              <a:t>1</a:t>
            </a:r>
            <a:endParaRPr lang="en-US" sz="1600" b="1" dirty="0">
              <a:latin typeface="Aharoni" pitchFamily="2" charset="-79"/>
              <a:cs typeface="Aharoni" pitchFamily="2" charset="-79"/>
            </a:endParaRPr>
          </a:p>
        </p:txBody>
      </p:sp>
      <p:sp>
        <p:nvSpPr>
          <p:cNvPr id="16" name="Oval 15"/>
          <p:cNvSpPr/>
          <p:nvPr/>
        </p:nvSpPr>
        <p:spPr>
          <a:xfrm>
            <a:off x="5309380" y="5645309"/>
            <a:ext cx="368689" cy="376692"/>
          </a:xfrm>
          <a:prstGeom prst="ellipse">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latin typeface="Aharoni" pitchFamily="2" charset="-79"/>
                <a:cs typeface="Aharoni" pitchFamily="2" charset="-79"/>
              </a:rPr>
              <a:t>3</a:t>
            </a:r>
            <a:endParaRPr lang="en-US" sz="1600" b="1" dirty="0">
              <a:latin typeface="Aharoni" pitchFamily="2" charset="-79"/>
              <a:cs typeface="Aharoni" pitchFamily="2" charset="-79"/>
            </a:endParaRPr>
          </a:p>
        </p:txBody>
      </p:sp>
      <p:sp>
        <p:nvSpPr>
          <p:cNvPr id="17" name="Oval 16"/>
          <p:cNvSpPr/>
          <p:nvPr/>
        </p:nvSpPr>
        <p:spPr>
          <a:xfrm>
            <a:off x="3404483" y="5645309"/>
            <a:ext cx="368689" cy="376692"/>
          </a:xfrm>
          <a:prstGeom prst="ellipse">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latin typeface="Aharoni" pitchFamily="2" charset="-79"/>
                <a:cs typeface="Aharoni" pitchFamily="2" charset="-79"/>
              </a:rPr>
              <a:t>5</a:t>
            </a:r>
            <a:endParaRPr lang="en-US" sz="1600" b="1" dirty="0">
              <a:latin typeface="Aharoni" pitchFamily="2" charset="-79"/>
              <a:cs typeface="Aharoni" pitchFamily="2" charset="-79"/>
            </a:endParaRPr>
          </a:p>
        </p:txBody>
      </p:sp>
      <p:cxnSp>
        <p:nvCxnSpPr>
          <p:cNvPr id="18" name="Straight Arrow Connector 17"/>
          <p:cNvCxnSpPr>
            <a:stCxn id="10" idx="6"/>
            <a:endCxn id="15" idx="1"/>
          </p:cNvCxnSpPr>
          <p:nvPr/>
        </p:nvCxnSpPr>
        <p:spPr>
          <a:xfrm>
            <a:off x="4756345" y="3573505"/>
            <a:ext cx="607028" cy="306293"/>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19" name="Straight Arrow Connector 18"/>
          <p:cNvCxnSpPr>
            <a:stCxn id="10" idx="4"/>
            <a:endCxn id="13" idx="0"/>
          </p:cNvCxnSpPr>
          <p:nvPr/>
        </p:nvCxnSpPr>
        <p:spPr>
          <a:xfrm rot="5400000">
            <a:off x="3410535" y="4923330"/>
            <a:ext cx="2322932" cy="1281"/>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20" name="Straight Arrow Connector 19"/>
          <p:cNvCxnSpPr>
            <a:stCxn id="15" idx="2"/>
            <a:endCxn id="14" idx="6"/>
          </p:cNvCxnSpPr>
          <p:nvPr/>
        </p:nvCxnSpPr>
        <p:spPr>
          <a:xfrm rot="10800000" flipV="1">
            <a:off x="3220137" y="4012979"/>
            <a:ext cx="2089242" cy="910338"/>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21" name="Straight Arrow Connector 20"/>
          <p:cNvCxnSpPr>
            <a:stCxn id="16" idx="1"/>
            <a:endCxn id="14" idx="5"/>
          </p:cNvCxnSpPr>
          <p:nvPr/>
        </p:nvCxnSpPr>
        <p:spPr>
          <a:xfrm rot="16200000" flipV="1">
            <a:off x="3942771" y="4279872"/>
            <a:ext cx="643977" cy="2197229"/>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22" name="Straight Arrow Connector 21"/>
          <p:cNvCxnSpPr>
            <a:stCxn id="11" idx="4"/>
            <a:endCxn id="17" idx="0"/>
          </p:cNvCxnSpPr>
          <p:nvPr/>
        </p:nvCxnSpPr>
        <p:spPr>
          <a:xfrm rot="5400000">
            <a:off x="2866835" y="4923330"/>
            <a:ext cx="1443984" cy="1281"/>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23" name="Straight Arrow Connector 22"/>
          <p:cNvCxnSpPr>
            <a:stCxn id="17" idx="7"/>
            <a:endCxn id="15" idx="3"/>
          </p:cNvCxnSpPr>
          <p:nvPr/>
        </p:nvCxnSpPr>
        <p:spPr>
          <a:xfrm rot="5400000" flipH="1" flipV="1">
            <a:off x="3764119" y="4101220"/>
            <a:ext cx="1554314" cy="1644193"/>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24" name="Straight Arrow Connector 23"/>
          <p:cNvCxnSpPr>
            <a:stCxn id="11" idx="6"/>
            <a:endCxn id="12" idx="1"/>
          </p:cNvCxnSpPr>
          <p:nvPr/>
        </p:nvCxnSpPr>
        <p:spPr>
          <a:xfrm>
            <a:off x="3773173" y="4012979"/>
            <a:ext cx="2204683" cy="777157"/>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25" name="Straight Arrow Connector 24"/>
          <p:cNvCxnSpPr>
            <a:stCxn id="17" idx="6"/>
            <a:endCxn id="16" idx="2"/>
          </p:cNvCxnSpPr>
          <p:nvPr/>
        </p:nvCxnSpPr>
        <p:spPr>
          <a:xfrm>
            <a:off x="3773173" y="5833655"/>
            <a:ext cx="1536208" cy="1308"/>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26" name="Straight Arrow Connector 25"/>
          <p:cNvCxnSpPr>
            <a:stCxn id="14" idx="0"/>
            <a:endCxn id="11" idx="3"/>
          </p:cNvCxnSpPr>
          <p:nvPr/>
        </p:nvCxnSpPr>
        <p:spPr>
          <a:xfrm rot="5400000" flipH="1" flipV="1">
            <a:off x="2952728" y="4229225"/>
            <a:ext cx="588811" cy="422683"/>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27" name="TextBox 26"/>
          <p:cNvSpPr txBox="1"/>
          <p:nvPr/>
        </p:nvSpPr>
        <p:spPr>
          <a:xfrm>
            <a:off x="3711724" y="3404649"/>
            <a:ext cx="245793" cy="338554"/>
          </a:xfrm>
          <a:prstGeom prst="rect">
            <a:avLst/>
          </a:prstGeom>
          <a:noFill/>
        </p:spPr>
        <p:txBody>
          <a:bodyPr wrap="square" rtlCol="0">
            <a:spAutoFit/>
          </a:bodyPr>
          <a:lstStyle/>
          <a:p>
            <a:r>
              <a:rPr lang="en-US" sz="1600" b="1" dirty="0" smtClean="0">
                <a:latin typeface="Aharoni" pitchFamily="2" charset="-79"/>
                <a:cs typeface="Aharoni" pitchFamily="2" charset="-79"/>
              </a:rPr>
              <a:t>2</a:t>
            </a:r>
            <a:endParaRPr lang="en-US" sz="1600" b="1" dirty="0">
              <a:latin typeface="Aharoni" pitchFamily="2" charset="-79"/>
              <a:cs typeface="Aharoni" pitchFamily="2" charset="-79"/>
            </a:endParaRPr>
          </a:p>
        </p:txBody>
      </p:sp>
      <p:sp>
        <p:nvSpPr>
          <p:cNvPr id="28" name="TextBox 27"/>
          <p:cNvSpPr txBox="1"/>
          <p:nvPr/>
        </p:nvSpPr>
        <p:spPr>
          <a:xfrm>
            <a:off x="4099823" y="3200400"/>
            <a:ext cx="245793" cy="338554"/>
          </a:xfrm>
          <a:prstGeom prst="rect">
            <a:avLst/>
          </a:prstGeom>
          <a:noFill/>
        </p:spPr>
        <p:txBody>
          <a:bodyPr wrap="square" rtlCol="0">
            <a:spAutoFit/>
          </a:bodyPr>
          <a:lstStyle/>
          <a:p>
            <a:r>
              <a:rPr lang="en-US" sz="1600" b="1" dirty="0" smtClean="0">
                <a:latin typeface="Aharoni" pitchFamily="2" charset="-79"/>
                <a:cs typeface="Aharoni" pitchFamily="2" charset="-79"/>
              </a:rPr>
              <a:t>3</a:t>
            </a:r>
            <a:endParaRPr lang="en-US" sz="1600" b="1" dirty="0">
              <a:latin typeface="Aharoni" pitchFamily="2" charset="-79"/>
              <a:cs typeface="Aharoni" pitchFamily="2" charset="-79"/>
            </a:endParaRPr>
          </a:p>
        </p:txBody>
      </p:sp>
      <p:sp>
        <p:nvSpPr>
          <p:cNvPr id="29" name="TextBox 28"/>
          <p:cNvSpPr txBox="1"/>
          <p:nvPr/>
        </p:nvSpPr>
        <p:spPr>
          <a:xfrm>
            <a:off x="5257192" y="3402825"/>
            <a:ext cx="245793" cy="338554"/>
          </a:xfrm>
          <a:prstGeom prst="rect">
            <a:avLst/>
          </a:prstGeom>
          <a:noFill/>
        </p:spPr>
        <p:txBody>
          <a:bodyPr wrap="square" rtlCol="0">
            <a:spAutoFit/>
          </a:bodyPr>
          <a:lstStyle/>
          <a:p>
            <a:r>
              <a:rPr lang="en-US" sz="1600" b="1" dirty="0" smtClean="0">
                <a:latin typeface="Aharoni" pitchFamily="2" charset="-79"/>
                <a:cs typeface="Aharoni" pitchFamily="2" charset="-79"/>
              </a:rPr>
              <a:t>5</a:t>
            </a:r>
            <a:endParaRPr lang="en-US" sz="1600" b="1" dirty="0">
              <a:latin typeface="Aharoni" pitchFamily="2" charset="-79"/>
              <a:cs typeface="Aharoni" pitchFamily="2" charset="-79"/>
            </a:endParaRPr>
          </a:p>
        </p:txBody>
      </p:sp>
      <p:sp>
        <p:nvSpPr>
          <p:cNvPr id="30" name="TextBox 29"/>
          <p:cNvSpPr txBox="1"/>
          <p:nvPr/>
        </p:nvSpPr>
        <p:spPr>
          <a:xfrm>
            <a:off x="3352208" y="4769985"/>
            <a:ext cx="245793" cy="338554"/>
          </a:xfrm>
          <a:prstGeom prst="rect">
            <a:avLst/>
          </a:prstGeom>
          <a:noFill/>
        </p:spPr>
        <p:txBody>
          <a:bodyPr wrap="square" rtlCol="0">
            <a:spAutoFit/>
          </a:bodyPr>
          <a:lstStyle/>
          <a:p>
            <a:r>
              <a:rPr lang="en-US" sz="1600" b="1" dirty="0" smtClean="0">
                <a:latin typeface="Aharoni" pitchFamily="2" charset="-79"/>
                <a:cs typeface="Aharoni" pitchFamily="2" charset="-79"/>
              </a:rPr>
              <a:t>1</a:t>
            </a:r>
            <a:endParaRPr lang="en-US" sz="1600" b="1" dirty="0">
              <a:latin typeface="Aharoni" pitchFamily="2" charset="-79"/>
              <a:cs typeface="Aharoni" pitchFamily="2" charset="-79"/>
            </a:endParaRPr>
          </a:p>
        </p:txBody>
      </p:sp>
      <p:sp>
        <p:nvSpPr>
          <p:cNvPr id="31" name="TextBox 30"/>
          <p:cNvSpPr txBox="1"/>
          <p:nvPr/>
        </p:nvSpPr>
        <p:spPr>
          <a:xfrm>
            <a:off x="4669644" y="5790777"/>
            <a:ext cx="245793" cy="338554"/>
          </a:xfrm>
          <a:prstGeom prst="rect">
            <a:avLst/>
          </a:prstGeom>
          <a:noFill/>
        </p:spPr>
        <p:txBody>
          <a:bodyPr wrap="square" rtlCol="0">
            <a:spAutoFit/>
          </a:bodyPr>
          <a:lstStyle/>
          <a:p>
            <a:r>
              <a:rPr lang="en-US" sz="1600" b="1" dirty="0" smtClean="0">
                <a:latin typeface="Aharoni" pitchFamily="2" charset="-79"/>
                <a:cs typeface="Aharoni" pitchFamily="2" charset="-79"/>
              </a:rPr>
              <a:t>3</a:t>
            </a:r>
            <a:endParaRPr lang="en-US" sz="1600" b="1" dirty="0">
              <a:latin typeface="Aharoni" pitchFamily="2" charset="-79"/>
              <a:cs typeface="Aharoni" pitchFamily="2" charset="-79"/>
            </a:endParaRPr>
          </a:p>
        </p:txBody>
      </p:sp>
      <p:sp>
        <p:nvSpPr>
          <p:cNvPr id="32" name="TextBox 31"/>
          <p:cNvSpPr txBox="1"/>
          <p:nvPr/>
        </p:nvSpPr>
        <p:spPr>
          <a:xfrm>
            <a:off x="5122874" y="5901547"/>
            <a:ext cx="245793" cy="338554"/>
          </a:xfrm>
          <a:prstGeom prst="rect">
            <a:avLst/>
          </a:prstGeom>
          <a:noFill/>
        </p:spPr>
        <p:txBody>
          <a:bodyPr wrap="square" rtlCol="0">
            <a:spAutoFit/>
          </a:bodyPr>
          <a:lstStyle/>
          <a:p>
            <a:r>
              <a:rPr lang="en-US" sz="1600" b="1" dirty="0" smtClean="0">
                <a:latin typeface="Aharoni" pitchFamily="2" charset="-79"/>
                <a:cs typeface="Aharoni" pitchFamily="2" charset="-79"/>
              </a:rPr>
              <a:t>4</a:t>
            </a:r>
            <a:endParaRPr lang="en-US" sz="1600" b="1" dirty="0">
              <a:latin typeface="Aharoni" pitchFamily="2" charset="-79"/>
              <a:cs typeface="Aharoni" pitchFamily="2" charset="-79"/>
            </a:endParaRPr>
          </a:p>
        </p:txBody>
      </p:sp>
      <p:sp>
        <p:nvSpPr>
          <p:cNvPr id="33" name="TextBox 32"/>
          <p:cNvSpPr txBox="1"/>
          <p:nvPr/>
        </p:nvSpPr>
        <p:spPr>
          <a:xfrm>
            <a:off x="3056837" y="5047761"/>
            <a:ext cx="245793" cy="338554"/>
          </a:xfrm>
          <a:prstGeom prst="rect">
            <a:avLst/>
          </a:prstGeom>
          <a:noFill/>
        </p:spPr>
        <p:txBody>
          <a:bodyPr wrap="square" rtlCol="0">
            <a:spAutoFit/>
          </a:bodyPr>
          <a:lstStyle/>
          <a:p>
            <a:r>
              <a:rPr lang="en-US" sz="1600" b="1" dirty="0" smtClean="0">
                <a:latin typeface="Aharoni" pitchFamily="2" charset="-79"/>
                <a:cs typeface="Aharoni" pitchFamily="2" charset="-79"/>
              </a:rPr>
              <a:t>2</a:t>
            </a:r>
            <a:endParaRPr lang="en-US" sz="1600" b="1" dirty="0">
              <a:latin typeface="Aharoni" pitchFamily="2" charset="-79"/>
              <a:cs typeface="Aharoni" pitchFamily="2" charset="-79"/>
            </a:endParaRPr>
          </a:p>
        </p:txBody>
      </p:sp>
      <p:sp>
        <p:nvSpPr>
          <p:cNvPr id="34" name="TextBox 33"/>
          <p:cNvSpPr txBox="1"/>
          <p:nvPr/>
        </p:nvSpPr>
        <p:spPr>
          <a:xfrm>
            <a:off x="3135962" y="3962388"/>
            <a:ext cx="245793" cy="338554"/>
          </a:xfrm>
          <a:prstGeom prst="rect">
            <a:avLst/>
          </a:prstGeom>
          <a:noFill/>
        </p:spPr>
        <p:txBody>
          <a:bodyPr wrap="square" rtlCol="0">
            <a:spAutoFit/>
          </a:bodyPr>
          <a:lstStyle/>
          <a:p>
            <a:r>
              <a:rPr lang="en-US" sz="1600" b="1" dirty="0" smtClean="0">
                <a:latin typeface="Aharoni" pitchFamily="2" charset="-79"/>
                <a:cs typeface="Aharoni" pitchFamily="2" charset="-79"/>
              </a:rPr>
              <a:t>7</a:t>
            </a:r>
            <a:endParaRPr lang="en-US" sz="1600" b="1" dirty="0">
              <a:latin typeface="Aharoni" pitchFamily="2" charset="-79"/>
              <a:cs typeface="Aharoni" pitchFamily="2" charset="-79"/>
            </a:endParaRPr>
          </a:p>
        </p:txBody>
      </p:sp>
      <p:sp>
        <p:nvSpPr>
          <p:cNvPr id="35" name="TextBox 34"/>
          <p:cNvSpPr txBox="1"/>
          <p:nvPr/>
        </p:nvSpPr>
        <p:spPr>
          <a:xfrm>
            <a:off x="5595052" y="4733483"/>
            <a:ext cx="245793" cy="338554"/>
          </a:xfrm>
          <a:prstGeom prst="rect">
            <a:avLst/>
          </a:prstGeom>
          <a:noFill/>
        </p:spPr>
        <p:txBody>
          <a:bodyPr wrap="square" rtlCol="0">
            <a:spAutoFit/>
          </a:bodyPr>
          <a:lstStyle/>
          <a:p>
            <a:r>
              <a:rPr lang="en-US" sz="1600" b="1" dirty="0" smtClean="0">
                <a:latin typeface="Aharoni" pitchFamily="2" charset="-79"/>
                <a:cs typeface="Aharoni" pitchFamily="2" charset="-79"/>
              </a:rPr>
              <a:t>9</a:t>
            </a:r>
            <a:endParaRPr lang="en-US" sz="1600" b="1" dirty="0">
              <a:latin typeface="Aharoni" pitchFamily="2" charset="-79"/>
              <a:cs typeface="Aharoni" pitchFamily="2" charset="-79"/>
            </a:endParaRPr>
          </a:p>
        </p:txBody>
      </p:sp>
      <p:sp>
        <p:nvSpPr>
          <p:cNvPr id="36" name="TextBox 35"/>
          <p:cNvSpPr txBox="1"/>
          <p:nvPr/>
        </p:nvSpPr>
        <p:spPr>
          <a:xfrm>
            <a:off x="3234164" y="5354017"/>
            <a:ext cx="245793" cy="338554"/>
          </a:xfrm>
          <a:prstGeom prst="rect">
            <a:avLst/>
          </a:prstGeom>
          <a:noFill/>
        </p:spPr>
        <p:txBody>
          <a:bodyPr wrap="square" rtlCol="0">
            <a:spAutoFit/>
          </a:bodyPr>
          <a:lstStyle/>
          <a:p>
            <a:r>
              <a:rPr lang="en-US" sz="1600" b="1" dirty="0" smtClean="0">
                <a:latin typeface="Aharoni" pitchFamily="2" charset="-79"/>
                <a:cs typeface="Aharoni" pitchFamily="2" charset="-79"/>
              </a:rPr>
              <a:t>4</a:t>
            </a:r>
            <a:endParaRPr lang="en-US" sz="1600" b="1" dirty="0">
              <a:latin typeface="Aharoni" pitchFamily="2" charset="-79"/>
              <a:cs typeface="Aharoni" pitchFamily="2" charset="-79"/>
            </a:endParaRPr>
          </a:p>
        </p:txBody>
      </p:sp>
      <p:sp>
        <p:nvSpPr>
          <p:cNvPr id="37" name="TextBox 36"/>
          <p:cNvSpPr txBox="1"/>
          <p:nvPr/>
        </p:nvSpPr>
        <p:spPr>
          <a:xfrm>
            <a:off x="5292545" y="4160686"/>
            <a:ext cx="245793" cy="338554"/>
          </a:xfrm>
          <a:prstGeom prst="rect">
            <a:avLst/>
          </a:prstGeom>
          <a:noFill/>
        </p:spPr>
        <p:txBody>
          <a:bodyPr wrap="square" rtlCol="0">
            <a:spAutoFit/>
          </a:bodyPr>
          <a:lstStyle/>
          <a:p>
            <a:r>
              <a:rPr lang="en-US" sz="1600" b="1" dirty="0" smtClean="0">
                <a:latin typeface="Aharoni" pitchFamily="2" charset="-79"/>
                <a:cs typeface="Aharoni" pitchFamily="2" charset="-79"/>
              </a:rPr>
              <a:t>6</a:t>
            </a:r>
            <a:endParaRPr lang="en-US" sz="1600" b="1" dirty="0">
              <a:latin typeface="Aharoni" pitchFamily="2" charset="-79"/>
              <a:cs typeface="Aharoni" pitchFamily="2" charset="-79"/>
            </a:endParaRPr>
          </a:p>
        </p:txBody>
      </p:sp>
      <p:cxnSp>
        <p:nvCxnSpPr>
          <p:cNvPr id="38" name="Straight Arrow Connector 37"/>
          <p:cNvCxnSpPr>
            <a:stCxn id="15" idx="5"/>
            <a:endCxn id="12" idx="0"/>
          </p:cNvCxnSpPr>
          <p:nvPr/>
        </p:nvCxnSpPr>
        <p:spPr>
          <a:xfrm rot="16200000" flipH="1">
            <a:off x="5571737" y="4198499"/>
            <a:ext cx="588811" cy="484131"/>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39" name="TextBox 38"/>
          <p:cNvSpPr txBox="1"/>
          <p:nvPr/>
        </p:nvSpPr>
        <p:spPr>
          <a:xfrm>
            <a:off x="6046760" y="4373001"/>
            <a:ext cx="245793" cy="338554"/>
          </a:xfrm>
          <a:prstGeom prst="rect">
            <a:avLst/>
          </a:prstGeom>
          <a:noFill/>
        </p:spPr>
        <p:txBody>
          <a:bodyPr wrap="square" rtlCol="0">
            <a:spAutoFit/>
          </a:bodyPr>
          <a:lstStyle/>
          <a:p>
            <a:r>
              <a:rPr lang="en-US" sz="1600" b="1" dirty="0" smtClean="0">
                <a:latin typeface="Aharoni" pitchFamily="2" charset="-79"/>
                <a:cs typeface="Aharoni" pitchFamily="2" charset="-79"/>
              </a:rPr>
              <a:t>1</a:t>
            </a:r>
            <a:endParaRPr lang="en-US" sz="1600" b="1" dirty="0">
              <a:latin typeface="Aharoni" pitchFamily="2" charset="-79"/>
              <a:cs typeface="Aharoni" pitchFamily="2" charset="-79"/>
            </a:endParaRPr>
          </a:p>
        </p:txBody>
      </p:sp>
      <p:cxnSp>
        <p:nvCxnSpPr>
          <p:cNvPr id="40" name="Straight Arrow Connector 39"/>
          <p:cNvCxnSpPr>
            <a:stCxn id="14" idx="7"/>
            <a:endCxn id="10" idx="3"/>
          </p:cNvCxnSpPr>
          <p:nvPr/>
        </p:nvCxnSpPr>
        <p:spPr>
          <a:xfrm rot="5400000" flipH="1" flipV="1">
            <a:off x="3262172" y="3610659"/>
            <a:ext cx="1083450" cy="1275503"/>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41" name="TextBox 40"/>
          <p:cNvSpPr txBox="1"/>
          <p:nvPr/>
        </p:nvSpPr>
        <p:spPr>
          <a:xfrm>
            <a:off x="4302639" y="3741532"/>
            <a:ext cx="245793" cy="338554"/>
          </a:xfrm>
          <a:prstGeom prst="rect">
            <a:avLst/>
          </a:prstGeom>
          <a:noFill/>
        </p:spPr>
        <p:txBody>
          <a:bodyPr wrap="square" rtlCol="0">
            <a:spAutoFit/>
          </a:bodyPr>
          <a:lstStyle/>
          <a:p>
            <a:r>
              <a:rPr lang="en-US" sz="1600" b="1" dirty="0" smtClean="0">
                <a:latin typeface="Aharoni" pitchFamily="2" charset="-79"/>
                <a:cs typeface="Aharoni" pitchFamily="2" charset="-79"/>
              </a:rPr>
              <a:t>4</a:t>
            </a:r>
            <a:endParaRPr lang="en-US" sz="1600" b="1" dirty="0">
              <a:latin typeface="Aharoni" pitchFamily="2" charset="-79"/>
              <a:cs typeface="Aharoni" pitchFamily="2" charset="-79"/>
            </a:endParaRPr>
          </a:p>
        </p:txBody>
      </p:sp>
      <p:cxnSp>
        <p:nvCxnSpPr>
          <p:cNvPr id="42" name="Straight Arrow Connector 41"/>
          <p:cNvCxnSpPr>
            <a:stCxn id="11" idx="5"/>
            <a:endCxn id="13" idx="1"/>
          </p:cNvCxnSpPr>
          <p:nvPr/>
        </p:nvCxnSpPr>
        <p:spPr>
          <a:xfrm rot="16200000" flipH="1">
            <a:off x="3083520" y="4781819"/>
            <a:ext cx="1993787" cy="722470"/>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43" name="TextBox 42"/>
          <p:cNvSpPr txBox="1"/>
          <p:nvPr/>
        </p:nvSpPr>
        <p:spPr>
          <a:xfrm>
            <a:off x="4099823" y="5974551"/>
            <a:ext cx="245793" cy="338554"/>
          </a:xfrm>
          <a:prstGeom prst="rect">
            <a:avLst/>
          </a:prstGeom>
          <a:noFill/>
        </p:spPr>
        <p:txBody>
          <a:bodyPr wrap="square" rtlCol="0">
            <a:spAutoFit/>
          </a:bodyPr>
          <a:lstStyle/>
          <a:p>
            <a:r>
              <a:rPr lang="en-US" sz="1600" b="1" dirty="0" smtClean="0">
                <a:latin typeface="Aharoni" pitchFamily="2" charset="-79"/>
                <a:cs typeface="Aharoni" pitchFamily="2" charset="-79"/>
              </a:rPr>
              <a:t>2</a:t>
            </a:r>
            <a:endParaRPr lang="en-US" sz="1600" b="1" dirty="0">
              <a:latin typeface="Aharoni" pitchFamily="2" charset="-79"/>
              <a:cs typeface="Aharoni" pitchFamily="2" charset="-79"/>
            </a:endParaRPr>
          </a:p>
        </p:txBody>
      </p:sp>
      <p:sp>
        <p:nvSpPr>
          <p:cNvPr id="46" name="Rectangle 45"/>
          <p:cNvSpPr/>
          <p:nvPr/>
        </p:nvSpPr>
        <p:spPr>
          <a:xfrm>
            <a:off x="3807386" y="838200"/>
            <a:ext cx="340737" cy="28472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latin typeface="Aharoni" pitchFamily="2" charset="-79"/>
                <a:cs typeface="Aharoni" pitchFamily="2" charset="-79"/>
              </a:rPr>
              <a:t>0</a:t>
            </a:r>
            <a:endParaRPr lang="en-US" sz="1200" b="1" dirty="0">
              <a:latin typeface="Aharoni" pitchFamily="2" charset="-79"/>
              <a:cs typeface="Aharoni" pitchFamily="2" charset="-79"/>
            </a:endParaRPr>
          </a:p>
        </p:txBody>
      </p:sp>
      <p:sp>
        <p:nvSpPr>
          <p:cNvPr id="47" name="Rectangle 46"/>
          <p:cNvSpPr/>
          <p:nvPr/>
        </p:nvSpPr>
        <p:spPr>
          <a:xfrm>
            <a:off x="4148124" y="838200"/>
            <a:ext cx="340737" cy="284727"/>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2</a:t>
            </a:r>
            <a:endParaRPr lang="en-US" sz="1200" b="1" dirty="0">
              <a:latin typeface="Aharoni" pitchFamily="2" charset="-79"/>
              <a:cs typeface="Aharoni" pitchFamily="2" charset="-79"/>
            </a:endParaRPr>
          </a:p>
        </p:txBody>
      </p:sp>
      <p:sp>
        <p:nvSpPr>
          <p:cNvPr id="48" name="Rectangle 47"/>
          <p:cNvSpPr/>
          <p:nvPr/>
        </p:nvSpPr>
        <p:spPr>
          <a:xfrm>
            <a:off x="4488862" y="838200"/>
            <a:ext cx="340737" cy="28472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4</a:t>
            </a:r>
            <a:endParaRPr lang="en-US" sz="1200" b="1" dirty="0">
              <a:latin typeface="Aharoni" pitchFamily="2" charset="-79"/>
              <a:cs typeface="Aharoni" pitchFamily="2" charset="-79"/>
            </a:endParaRPr>
          </a:p>
        </p:txBody>
      </p:sp>
      <p:sp>
        <p:nvSpPr>
          <p:cNvPr id="49" name="Rectangle 48"/>
          <p:cNvSpPr/>
          <p:nvPr/>
        </p:nvSpPr>
        <p:spPr>
          <a:xfrm>
            <a:off x="4829601" y="838200"/>
            <a:ext cx="340737" cy="284727"/>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200" b="1" dirty="0" smtClean="0">
                <a:latin typeface="Aharoni" pitchFamily="2" charset="-79"/>
                <a:cs typeface="Aharoni" pitchFamily="2" charset="-79"/>
              </a:rPr>
              <a:t>6</a:t>
            </a:r>
            <a:endParaRPr lang="en-US" sz="1200" b="1" dirty="0">
              <a:latin typeface="Aharoni" pitchFamily="2" charset="-79"/>
              <a:cs typeface="Aharoni" pitchFamily="2" charset="-79"/>
            </a:endParaRPr>
          </a:p>
        </p:txBody>
      </p:sp>
      <p:sp>
        <p:nvSpPr>
          <p:cNvPr id="50" name="Rectangle 49"/>
          <p:cNvSpPr/>
          <p:nvPr/>
        </p:nvSpPr>
        <p:spPr>
          <a:xfrm>
            <a:off x="5170338" y="838200"/>
            <a:ext cx="340737" cy="28472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b="1" dirty="0" smtClean="0">
                <a:latin typeface="Aharoni" pitchFamily="2" charset="-79"/>
                <a:cs typeface="Aharoni" pitchFamily="2" charset="-79"/>
              </a:rPr>
              <a:t>7</a:t>
            </a:r>
            <a:endParaRPr lang="en-US" sz="1200" b="1" dirty="0">
              <a:latin typeface="Aharoni" pitchFamily="2" charset="-79"/>
              <a:cs typeface="Aharoni" pitchFamily="2" charset="-79"/>
            </a:endParaRPr>
          </a:p>
        </p:txBody>
      </p:sp>
      <p:sp>
        <p:nvSpPr>
          <p:cNvPr id="51" name="Rectangle 50"/>
          <p:cNvSpPr/>
          <p:nvPr/>
        </p:nvSpPr>
        <p:spPr>
          <a:xfrm>
            <a:off x="5511076" y="838200"/>
            <a:ext cx="340737" cy="28472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b="1" dirty="0" smtClean="0">
                <a:latin typeface="Aharoni" pitchFamily="2" charset="-79"/>
                <a:cs typeface="Aharoni" pitchFamily="2" charset="-79"/>
              </a:rPr>
              <a:t>9</a:t>
            </a:r>
            <a:endParaRPr lang="en-US" sz="1200" b="1" dirty="0">
              <a:latin typeface="Aharoni" pitchFamily="2" charset="-79"/>
              <a:cs typeface="Aharoni" pitchFamily="2" charset="-79"/>
            </a:endParaRPr>
          </a:p>
        </p:txBody>
      </p:sp>
      <p:sp>
        <p:nvSpPr>
          <p:cNvPr id="52" name="Rectangle 51"/>
          <p:cNvSpPr/>
          <p:nvPr/>
        </p:nvSpPr>
        <p:spPr>
          <a:xfrm>
            <a:off x="5851815" y="838200"/>
            <a:ext cx="340737" cy="28472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latin typeface="Aharoni" pitchFamily="2" charset="-79"/>
                <a:cs typeface="Aharoni" pitchFamily="2" charset="-79"/>
              </a:rPr>
              <a:t>10</a:t>
            </a:r>
            <a:endParaRPr lang="en-US" sz="1200" b="1" dirty="0">
              <a:latin typeface="Aharoni" pitchFamily="2" charset="-79"/>
              <a:cs typeface="Aharoni" pitchFamily="2" charset="-79"/>
            </a:endParaRPr>
          </a:p>
        </p:txBody>
      </p:sp>
      <p:sp>
        <p:nvSpPr>
          <p:cNvPr id="53" name="Rectangle 52"/>
          <p:cNvSpPr/>
          <p:nvPr/>
        </p:nvSpPr>
        <p:spPr>
          <a:xfrm>
            <a:off x="6192553" y="838200"/>
            <a:ext cx="340737" cy="284727"/>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12</a:t>
            </a:r>
            <a:endParaRPr lang="en-US" sz="1200" b="1" dirty="0">
              <a:latin typeface="Aharoni" pitchFamily="2" charset="-79"/>
              <a:cs typeface="Aharoni" pitchFamily="2" charset="-79"/>
            </a:endParaRPr>
          </a:p>
        </p:txBody>
      </p:sp>
      <p:sp>
        <p:nvSpPr>
          <p:cNvPr id="54" name="Rectangle 53"/>
          <p:cNvSpPr/>
          <p:nvPr/>
        </p:nvSpPr>
        <p:spPr>
          <a:xfrm>
            <a:off x="2800536" y="2057300"/>
            <a:ext cx="340737" cy="28472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b="1" dirty="0" smtClean="0">
                <a:latin typeface="Aharoni" pitchFamily="2" charset="-79"/>
                <a:cs typeface="Aharoni" pitchFamily="2" charset="-79"/>
              </a:rPr>
              <a:t>6</a:t>
            </a:r>
            <a:endParaRPr lang="en-US" sz="1600" b="1" dirty="0">
              <a:latin typeface="Aharoni" pitchFamily="2" charset="-79"/>
              <a:cs typeface="Aharoni" pitchFamily="2" charset="-79"/>
            </a:endParaRPr>
          </a:p>
        </p:txBody>
      </p:sp>
      <p:sp>
        <p:nvSpPr>
          <p:cNvPr id="55" name="Rectangle 54"/>
          <p:cNvSpPr/>
          <p:nvPr/>
        </p:nvSpPr>
        <p:spPr>
          <a:xfrm>
            <a:off x="3141272" y="2057300"/>
            <a:ext cx="340737" cy="28472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b="1" dirty="0" smtClean="0">
                <a:latin typeface="Aharoni" pitchFamily="2" charset="-79"/>
                <a:cs typeface="Aharoni" pitchFamily="2" charset="-79"/>
              </a:rPr>
              <a:t>7</a:t>
            </a:r>
            <a:endParaRPr lang="en-US" sz="1600" b="1" dirty="0">
              <a:latin typeface="Aharoni" pitchFamily="2" charset="-79"/>
              <a:cs typeface="Aharoni" pitchFamily="2" charset="-79"/>
            </a:endParaRPr>
          </a:p>
        </p:txBody>
      </p:sp>
      <p:sp>
        <p:nvSpPr>
          <p:cNvPr id="56" name="Rectangle 55"/>
          <p:cNvSpPr/>
          <p:nvPr/>
        </p:nvSpPr>
        <p:spPr>
          <a:xfrm>
            <a:off x="3482011" y="2057300"/>
            <a:ext cx="340737" cy="284727"/>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b="1" dirty="0" smtClean="0">
                <a:latin typeface="Aharoni" pitchFamily="2" charset="-79"/>
                <a:cs typeface="Aharoni" pitchFamily="2" charset="-79"/>
              </a:rPr>
              <a:t>0</a:t>
            </a:r>
            <a:endParaRPr lang="en-US" sz="1600" b="1" dirty="0">
              <a:latin typeface="Aharoni" pitchFamily="2" charset="-79"/>
              <a:cs typeface="Aharoni" pitchFamily="2" charset="-79"/>
            </a:endParaRPr>
          </a:p>
        </p:txBody>
      </p:sp>
      <p:sp>
        <p:nvSpPr>
          <p:cNvPr id="57" name="Rectangle 56"/>
          <p:cNvSpPr/>
          <p:nvPr/>
        </p:nvSpPr>
        <p:spPr>
          <a:xfrm>
            <a:off x="3822748" y="2057300"/>
            <a:ext cx="340737" cy="284727"/>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b="1" dirty="0" smtClean="0">
                <a:latin typeface="Aharoni" pitchFamily="2" charset="-79"/>
                <a:cs typeface="Aharoni" pitchFamily="2" charset="-79"/>
              </a:rPr>
              <a:t>5</a:t>
            </a:r>
            <a:endParaRPr lang="en-US" sz="1600" b="1" dirty="0">
              <a:latin typeface="Aharoni" pitchFamily="2" charset="-79"/>
              <a:cs typeface="Aharoni" pitchFamily="2" charset="-79"/>
            </a:endParaRPr>
          </a:p>
        </p:txBody>
      </p:sp>
      <p:sp>
        <p:nvSpPr>
          <p:cNvPr id="58" name="Rectangle 57"/>
          <p:cNvSpPr/>
          <p:nvPr/>
        </p:nvSpPr>
        <p:spPr>
          <a:xfrm>
            <a:off x="4163484" y="2057300"/>
            <a:ext cx="340737" cy="28472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1600" b="1" dirty="0" smtClean="0">
                <a:latin typeface="Aharoni" pitchFamily="2" charset="-79"/>
                <a:cs typeface="Aharoni" pitchFamily="2" charset="-79"/>
              </a:rPr>
              <a:t>1</a:t>
            </a:r>
            <a:endParaRPr lang="en-US" sz="1600" b="1" dirty="0">
              <a:latin typeface="Aharoni" pitchFamily="2" charset="-79"/>
              <a:cs typeface="Aharoni" pitchFamily="2" charset="-79"/>
            </a:endParaRPr>
          </a:p>
        </p:txBody>
      </p:sp>
      <p:sp>
        <p:nvSpPr>
          <p:cNvPr id="59" name="Rectangle 58"/>
          <p:cNvSpPr/>
          <p:nvPr/>
        </p:nvSpPr>
        <p:spPr>
          <a:xfrm>
            <a:off x="4502038" y="2056064"/>
            <a:ext cx="340737" cy="28472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1600" b="1" dirty="0" smtClean="0">
                <a:latin typeface="Aharoni" pitchFamily="2" charset="-79"/>
                <a:cs typeface="Aharoni" pitchFamily="2" charset="-79"/>
              </a:rPr>
              <a:t>7</a:t>
            </a:r>
            <a:endParaRPr lang="en-US" sz="1600" b="1" dirty="0">
              <a:latin typeface="Aharoni" pitchFamily="2" charset="-79"/>
              <a:cs typeface="Aharoni" pitchFamily="2" charset="-79"/>
            </a:endParaRPr>
          </a:p>
        </p:txBody>
      </p:sp>
      <p:sp>
        <p:nvSpPr>
          <p:cNvPr id="60" name="Rectangle 59"/>
          <p:cNvSpPr/>
          <p:nvPr/>
        </p:nvSpPr>
        <p:spPr>
          <a:xfrm>
            <a:off x="4842777" y="2056064"/>
            <a:ext cx="340737" cy="284727"/>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b="1" dirty="0" smtClean="0">
                <a:latin typeface="Aharoni" pitchFamily="2" charset="-79"/>
                <a:cs typeface="Aharoni" pitchFamily="2" charset="-79"/>
              </a:rPr>
              <a:t>5</a:t>
            </a:r>
            <a:endParaRPr lang="en-US" sz="1600" b="1" dirty="0">
              <a:latin typeface="Aharoni" pitchFamily="2" charset="-79"/>
              <a:cs typeface="Aharoni" pitchFamily="2" charset="-79"/>
            </a:endParaRPr>
          </a:p>
        </p:txBody>
      </p:sp>
      <p:sp>
        <p:nvSpPr>
          <p:cNvPr id="61" name="Rectangle 60"/>
          <p:cNvSpPr/>
          <p:nvPr/>
        </p:nvSpPr>
        <p:spPr>
          <a:xfrm>
            <a:off x="5183513" y="2056064"/>
            <a:ext cx="340737" cy="28472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600" b="1" dirty="0" smtClean="0">
                <a:latin typeface="Aharoni" pitchFamily="2" charset="-79"/>
                <a:cs typeface="Aharoni" pitchFamily="2" charset="-79"/>
              </a:rPr>
              <a:t>0</a:t>
            </a:r>
            <a:endParaRPr lang="en-US" sz="1600" b="1" dirty="0">
              <a:latin typeface="Aharoni" pitchFamily="2" charset="-79"/>
              <a:cs typeface="Aharoni" pitchFamily="2" charset="-79"/>
            </a:endParaRPr>
          </a:p>
        </p:txBody>
      </p:sp>
      <p:sp>
        <p:nvSpPr>
          <p:cNvPr id="62" name="Rectangle 61"/>
          <p:cNvSpPr/>
          <p:nvPr/>
        </p:nvSpPr>
        <p:spPr>
          <a:xfrm>
            <a:off x="5524252" y="2056064"/>
            <a:ext cx="340737" cy="28472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600" b="1" dirty="0" smtClean="0">
                <a:latin typeface="Aharoni" pitchFamily="2" charset="-79"/>
                <a:cs typeface="Aharoni" pitchFamily="2" charset="-79"/>
              </a:rPr>
              <a:t>7</a:t>
            </a:r>
            <a:endParaRPr lang="en-US" sz="1600" b="1" dirty="0">
              <a:latin typeface="Aharoni" pitchFamily="2" charset="-79"/>
              <a:cs typeface="Aharoni" pitchFamily="2" charset="-79"/>
            </a:endParaRPr>
          </a:p>
        </p:txBody>
      </p:sp>
      <p:sp>
        <p:nvSpPr>
          <p:cNvPr id="63" name="Rectangle 62"/>
          <p:cNvSpPr/>
          <p:nvPr/>
        </p:nvSpPr>
        <p:spPr>
          <a:xfrm>
            <a:off x="5864990" y="2056064"/>
            <a:ext cx="340737" cy="28472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b="1" dirty="0" smtClean="0">
                <a:latin typeface="Aharoni" pitchFamily="2" charset="-79"/>
                <a:cs typeface="Aharoni" pitchFamily="2" charset="-79"/>
              </a:rPr>
              <a:t>7</a:t>
            </a:r>
            <a:endParaRPr lang="en-US" sz="1600" b="1" dirty="0">
              <a:latin typeface="Aharoni" pitchFamily="2" charset="-79"/>
              <a:cs typeface="Aharoni" pitchFamily="2" charset="-79"/>
            </a:endParaRPr>
          </a:p>
        </p:txBody>
      </p:sp>
      <p:sp>
        <p:nvSpPr>
          <p:cNvPr id="64" name="Rectangle 63"/>
          <p:cNvSpPr/>
          <p:nvPr/>
        </p:nvSpPr>
        <p:spPr>
          <a:xfrm>
            <a:off x="6205726" y="2056064"/>
            <a:ext cx="340737" cy="28472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b="1" dirty="0" smtClean="0">
                <a:latin typeface="Aharoni" pitchFamily="2" charset="-79"/>
                <a:cs typeface="Aharoni" pitchFamily="2" charset="-79"/>
              </a:rPr>
              <a:t>1</a:t>
            </a:r>
            <a:endParaRPr lang="en-US" sz="1600" b="1" dirty="0">
              <a:latin typeface="Aharoni" pitchFamily="2" charset="-79"/>
              <a:cs typeface="Aharoni" pitchFamily="2" charset="-79"/>
            </a:endParaRPr>
          </a:p>
        </p:txBody>
      </p:sp>
      <p:sp>
        <p:nvSpPr>
          <p:cNvPr id="65" name="Rectangle 64"/>
          <p:cNvSpPr/>
          <p:nvPr/>
        </p:nvSpPr>
        <p:spPr>
          <a:xfrm>
            <a:off x="6546465" y="2056064"/>
            <a:ext cx="340737" cy="28472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b="1" dirty="0" smtClean="0">
                <a:latin typeface="Aharoni" pitchFamily="2" charset="-79"/>
                <a:cs typeface="Aharoni" pitchFamily="2" charset="-79"/>
              </a:rPr>
              <a:t>3</a:t>
            </a:r>
            <a:endParaRPr lang="en-US" sz="1600" b="1" dirty="0">
              <a:latin typeface="Aharoni" pitchFamily="2" charset="-79"/>
              <a:cs typeface="Aharoni" pitchFamily="2" charset="-79"/>
            </a:endParaRPr>
          </a:p>
        </p:txBody>
      </p:sp>
      <p:sp>
        <p:nvSpPr>
          <p:cNvPr id="66" name="Rectangle 65"/>
          <p:cNvSpPr/>
          <p:nvPr/>
        </p:nvSpPr>
        <p:spPr>
          <a:xfrm>
            <a:off x="6887203" y="2056064"/>
            <a:ext cx="340737" cy="284727"/>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b="1" dirty="0" smtClean="0">
                <a:latin typeface="Aharoni" pitchFamily="2" charset="-79"/>
                <a:cs typeface="Aharoni" pitchFamily="2" charset="-79"/>
              </a:rPr>
              <a:t>0</a:t>
            </a:r>
            <a:endParaRPr lang="en-US" sz="1600" b="1" dirty="0">
              <a:latin typeface="Aharoni" pitchFamily="2" charset="-79"/>
              <a:cs typeface="Aharoni" pitchFamily="2" charset="-79"/>
            </a:endParaRPr>
          </a:p>
        </p:txBody>
      </p:sp>
      <p:sp>
        <p:nvSpPr>
          <p:cNvPr id="67" name="Rectangle 66"/>
          <p:cNvSpPr/>
          <p:nvPr/>
        </p:nvSpPr>
        <p:spPr>
          <a:xfrm>
            <a:off x="6533289" y="838200"/>
            <a:ext cx="340737" cy="28472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b="1" dirty="0" smtClean="0">
                <a:latin typeface="Aharoni" pitchFamily="2" charset="-79"/>
                <a:cs typeface="Aharoni" pitchFamily="2" charset="-79"/>
              </a:rPr>
              <a:t>14</a:t>
            </a:r>
            <a:endParaRPr lang="en-US" sz="1200" b="1" dirty="0">
              <a:latin typeface="Aharoni" pitchFamily="2" charset="-79"/>
              <a:cs typeface="Aharoni" pitchFamily="2" charset="-79"/>
            </a:endParaRPr>
          </a:p>
        </p:txBody>
      </p:sp>
      <p:sp>
        <p:nvSpPr>
          <p:cNvPr id="68" name="Rectangle 67"/>
          <p:cNvSpPr/>
          <p:nvPr/>
        </p:nvSpPr>
        <p:spPr>
          <a:xfrm>
            <a:off x="3830102" y="1398757"/>
            <a:ext cx="340737" cy="28472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a:latin typeface="Aharoni" pitchFamily="2" charset="-79"/>
                <a:cs typeface="Aharoni" pitchFamily="2" charset="-79"/>
              </a:rPr>
              <a:t>0</a:t>
            </a:r>
            <a:endParaRPr lang="en-US" sz="1200" b="1" dirty="0">
              <a:latin typeface="Aharoni" pitchFamily="2" charset="-79"/>
              <a:cs typeface="Aharoni" pitchFamily="2" charset="-79"/>
            </a:endParaRPr>
          </a:p>
        </p:txBody>
      </p:sp>
      <p:sp>
        <p:nvSpPr>
          <p:cNvPr id="69" name="Rectangle 68"/>
          <p:cNvSpPr/>
          <p:nvPr/>
        </p:nvSpPr>
        <p:spPr>
          <a:xfrm>
            <a:off x="4170841" y="1398757"/>
            <a:ext cx="340737" cy="284727"/>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1</a:t>
            </a:r>
            <a:endParaRPr lang="en-US" sz="1200" b="1" dirty="0">
              <a:latin typeface="Aharoni" pitchFamily="2" charset="-79"/>
              <a:cs typeface="Aharoni" pitchFamily="2" charset="-79"/>
            </a:endParaRPr>
          </a:p>
        </p:txBody>
      </p:sp>
      <p:sp>
        <p:nvSpPr>
          <p:cNvPr id="70" name="Rectangle 69"/>
          <p:cNvSpPr/>
          <p:nvPr/>
        </p:nvSpPr>
        <p:spPr>
          <a:xfrm>
            <a:off x="4511579" y="1398757"/>
            <a:ext cx="340737" cy="28472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a:latin typeface="Aharoni" pitchFamily="2" charset="-79"/>
                <a:cs typeface="Aharoni" pitchFamily="2" charset="-79"/>
              </a:rPr>
              <a:t>2</a:t>
            </a:r>
            <a:endParaRPr lang="en-US" sz="1200" b="1" dirty="0">
              <a:latin typeface="Aharoni" pitchFamily="2" charset="-79"/>
              <a:cs typeface="Aharoni" pitchFamily="2" charset="-79"/>
            </a:endParaRPr>
          </a:p>
        </p:txBody>
      </p:sp>
      <p:sp>
        <p:nvSpPr>
          <p:cNvPr id="71" name="Rectangle 70"/>
          <p:cNvSpPr/>
          <p:nvPr/>
        </p:nvSpPr>
        <p:spPr>
          <a:xfrm>
            <a:off x="4852318" y="1398757"/>
            <a:ext cx="340737" cy="284727"/>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3</a:t>
            </a:r>
            <a:endParaRPr lang="en-US" sz="1200" b="1" dirty="0">
              <a:latin typeface="Aharoni" pitchFamily="2" charset="-79"/>
              <a:cs typeface="Aharoni" pitchFamily="2" charset="-79"/>
            </a:endParaRPr>
          </a:p>
        </p:txBody>
      </p:sp>
      <p:sp>
        <p:nvSpPr>
          <p:cNvPr id="72" name="Rectangle 71"/>
          <p:cNvSpPr/>
          <p:nvPr/>
        </p:nvSpPr>
        <p:spPr>
          <a:xfrm>
            <a:off x="5193054" y="1398757"/>
            <a:ext cx="340737" cy="28472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a:latin typeface="Aharoni" pitchFamily="2" charset="-79"/>
                <a:cs typeface="Aharoni" pitchFamily="2" charset="-79"/>
              </a:rPr>
              <a:t>4</a:t>
            </a:r>
            <a:endParaRPr lang="en-US" sz="1200" b="1" dirty="0">
              <a:latin typeface="Aharoni" pitchFamily="2" charset="-79"/>
              <a:cs typeface="Aharoni" pitchFamily="2" charset="-79"/>
            </a:endParaRPr>
          </a:p>
        </p:txBody>
      </p:sp>
      <p:sp>
        <p:nvSpPr>
          <p:cNvPr id="73" name="Rectangle 72"/>
          <p:cNvSpPr/>
          <p:nvPr/>
        </p:nvSpPr>
        <p:spPr>
          <a:xfrm>
            <a:off x="5533792" y="1398757"/>
            <a:ext cx="340737" cy="28472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smtClean="0">
                <a:latin typeface="Aharoni" pitchFamily="2" charset="-79"/>
                <a:cs typeface="Aharoni" pitchFamily="2" charset="-79"/>
              </a:rPr>
              <a:t>5</a:t>
            </a:r>
            <a:endParaRPr lang="en-US" sz="1200" b="1" dirty="0">
              <a:latin typeface="Aharoni" pitchFamily="2" charset="-79"/>
              <a:cs typeface="Aharoni" pitchFamily="2" charset="-79"/>
            </a:endParaRPr>
          </a:p>
        </p:txBody>
      </p:sp>
      <p:sp>
        <p:nvSpPr>
          <p:cNvPr id="74" name="Rectangle 73"/>
          <p:cNvSpPr/>
          <p:nvPr/>
        </p:nvSpPr>
        <p:spPr>
          <a:xfrm>
            <a:off x="5874531" y="1398757"/>
            <a:ext cx="340737" cy="28472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a:latin typeface="Aharoni" pitchFamily="2" charset="-79"/>
                <a:cs typeface="Aharoni" pitchFamily="2" charset="-79"/>
              </a:rPr>
              <a:t>6</a:t>
            </a:r>
            <a:endParaRPr lang="en-US" sz="1200" b="1" dirty="0">
              <a:latin typeface="Aharoni" pitchFamily="2" charset="-79"/>
              <a:cs typeface="Aharoni" pitchFamily="2" charset="-79"/>
            </a:endParaRPr>
          </a:p>
        </p:txBody>
      </p:sp>
      <p:sp>
        <p:nvSpPr>
          <p:cNvPr id="75" name="Rectangle 74"/>
          <p:cNvSpPr/>
          <p:nvPr/>
        </p:nvSpPr>
        <p:spPr>
          <a:xfrm>
            <a:off x="6215267" y="1398757"/>
            <a:ext cx="340737" cy="284727"/>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x</a:t>
            </a:r>
            <a:r>
              <a:rPr lang="en-US" sz="1200" b="1" baseline="-25000" dirty="0">
                <a:latin typeface="Aharoni" pitchFamily="2" charset="-79"/>
                <a:cs typeface="Aharoni" pitchFamily="2" charset="-79"/>
              </a:rPr>
              <a:t>7</a:t>
            </a:r>
            <a:endParaRPr lang="en-US" sz="1200" b="1" dirty="0">
              <a:latin typeface="Aharoni" pitchFamily="2" charset="-79"/>
              <a:cs typeface="Aharoni" pitchFamily="2" charset="-79"/>
            </a:endParaRPr>
          </a:p>
        </p:txBody>
      </p:sp>
      <p:sp>
        <p:nvSpPr>
          <p:cNvPr id="76" name="Rectangle 75"/>
          <p:cNvSpPr/>
          <p:nvPr/>
        </p:nvSpPr>
        <p:spPr>
          <a:xfrm>
            <a:off x="2795990" y="2662347"/>
            <a:ext cx="340737" cy="28472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b="1" dirty="0" smtClean="0">
                <a:latin typeface="Aharoni" pitchFamily="2" charset="-79"/>
                <a:cs typeface="Aharoni" pitchFamily="2" charset="-79"/>
              </a:rPr>
              <a:t>4</a:t>
            </a:r>
            <a:endParaRPr lang="en-US" sz="1600" b="1" dirty="0">
              <a:latin typeface="Aharoni" pitchFamily="2" charset="-79"/>
              <a:cs typeface="Aharoni" pitchFamily="2" charset="-79"/>
            </a:endParaRPr>
          </a:p>
        </p:txBody>
      </p:sp>
      <p:sp>
        <p:nvSpPr>
          <p:cNvPr id="77" name="Rectangle 76"/>
          <p:cNvSpPr/>
          <p:nvPr/>
        </p:nvSpPr>
        <p:spPr>
          <a:xfrm>
            <a:off x="3136730" y="2662347"/>
            <a:ext cx="340737" cy="28472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b="1" dirty="0" smtClean="0">
                <a:latin typeface="Aharoni" pitchFamily="2" charset="-79"/>
                <a:cs typeface="Aharoni" pitchFamily="2" charset="-79"/>
              </a:rPr>
              <a:t>3</a:t>
            </a:r>
            <a:endParaRPr lang="en-US" sz="1600" b="1" dirty="0">
              <a:latin typeface="Aharoni" pitchFamily="2" charset="-79"/>
              <a:cs typeface="Aharoni" pitchFamily="2" charset="-79"/>
            </a:endParaRPr>
          </a:p>
        </p:txBody>
      </p:sp>
      <p:sp>
        <p:nvSpPr>
          <p:cNvPr id="78" name="Rectangle 77"/>
          <p:cNvSpPr/>
          <p:nvPr/>
        </p:nvSpPr>
        <p:spPr>
          <a:xfrm>
            <a:off x="3477467" y="2662347"/>
            <a:ext cx="340737" cy="284727"/>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b="1" dirty="0" smtClean="0">
                <a:latin typeface="Aharoni" pitchFamily="2" charset="-79"/>
                <a:cs typeface="Aharoni" pitchFamily="2" charset="-79"/>
              </a:rPr>
              <a:t>5</a:t>
            </a:r>
            <a:endParaRPr lang="en-US" sz="1600" b="1" dirty="0">
              <a:latin typeface="Aharoni" pitchFamily="2" charset="-79"/>
              <a:cs typeface="Aharoni" pitchFamily="2" charset="-79"/>
            </a:endParaRPr>
          </a:p>
        </p:txBody>
      </p:sp>
      <p:sp>
        <p:nvSpPr>
          <p:cNvPr id="79" name="Rectangle 78"/>
          <p:cNvSpPr/>
          <p:nvPr/>
        </p:nvSpPr>
        <p:spPr>
          <a:xfrm>
            <a:off x="3818205" y="2662347"/>
            <a:ext cx="340737" cy="284727"/>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b="1" dirty="0" smtClean="0">
                <a:latin typeface="Aharoni" pitchFamily="2" charset="-79"/>
                <a:cs typeface="Aharoni" pitchFamily="2" charset="-79"/>
              </a:rPr>
              <a:t>6</a:t>
            </a:r>
            <a:endParaRPr lang="en-US" sz="1600" b="1" dirty="0">
              <a:latin typeface="Aharoni" pitchFamily="2" charset="-79"/>
              <a:cs typeface="Aharoni" pitchFamily="2" charset="-79"/>
            </a:endParaRPr>
          </a:p>
        </p:txBody>
      </p:sp>
      <p:sp>
        <p:nvSpPr>
          <p:cNvPr id="80" name="Rectangle 79"/>
          <p:cNvSpPr/>
          <p:nvPr/>
        </p:nvSpPr>
        <p:spPr>
          <a:xfrm>
            <a:off x="4158943" y="2662347"/>
            <a:ext cx="340737" cy="28472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1600" b="1" dirty="0" smtClean="0">
                <a:latin typeface="Aharoni" pitchFamily="2" charset="-79"/>
                <a:cs typeface="Aharoni" pitchFamily="2" charset="-79"/>
              </a:rPr>
              <a:t>1</a:t>
            </a:r>
            <a:endParaRPr lang="en-US" sz="1600" b="1" dirty="0">
              <a:latin typeface="Aharoni" pitchFamily="2" charset="-79"/>
              <a:cs typeface="Aharoni" pitchFamily="2" charset="-79"/>
            </a:endParaRPr>
          </a:p>
        </p:txBody>
      </p:sp>
      <p:sp>
        <p:nvSpPr>
          <p:cNvPr id="81" name="Rectangle 80"/>
          <p:cNvSpPr/>
          <p:nvPr/>
        </p:nvSpPr>
        <p:spPr>
          <a:xfrm>
            <a:off x="4497495" y="2661112"/>
            <a:ext cx="340737" cy="28472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1600" b="1" dirty="0" smtClean="0">
                <a:latin typeface="Aharoni" pitchFamily="2" charset="-79"/>
                <a:cs typeface="Aharoni" pitchFamily="2" charset="-79"/>
              </a:rPr>
              <a:t>9</a:t>
            </a:r>
            <a:endParaRPr lang="en-US" sz="1600" b="1" dirty="0">
              <a:latin typeface="Aharoni" pitchFamily="2" charset="-79"/>
              <a:cs typeface="Aharoni" pitchFamily="2" charset="-79"/>
            </a:endParaRPr>
          </a:p>
        </p:txBody>
      </p:sp>
      <p:sp>
        <p:nvSpPr>
          <p:cNvPr id="82" name="Rectangle 81"/>
          <p:cNvSpPr/>
          <p:nvPr/>
        </p:nvSpPr>
        <p:spPr>
          <a:xfrm>
            <a:off x="4838234" y="2661112"/>
            <a:ext cx="340737" cy="284727"/>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b="1" dirty="0">
                <a:latin typeface="Aharoni" pitchFamily="2" charset="-79"/>
                <a:cs typeface="Aharoni" pitchFamily="2" charset="-79"/>
              </a:rPr>
              <a:t>4</a:t>
            </a:r>
          </a:p>
        </p:txBody>
      </p:sp>
      <p:sp>
        <p:nvSpPr>
          <p:cNvPr id="83" name="Rectangle 82"/>
          <p:cNvSpPr/>
          <p:nvPr/>
        </p:nvSpPr>
        <p:spPr>
          <a:xfrm>
            <a:off x="5178970" y="2661112"/>
            <a:ext cx="340737" cy="28472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600" b="1" dirty="0" smtClean="0">
                <a:latin typeface="Aharoni" pitchFamily="2" charset="-79"/>
                <a:cs typeface="Aharoni" pitchFamily="2" charset="-79"/>
              </a:rPr>
              <a:t>3</a:t>
            </a:r>
            <a:endParaRPr lang="en-US" sz="1600" b="1" dirty="0">
              <a:latin typeface="Aharoni" pitchFamily="2" charset="-79"/>
              <a:cs typeface="Aharoni" pitchFamily="2" charset="-79"/>
            </a:endParaRPr>
          </a:p>
        </p:txBody>
      </p:sp>
      <p:sp>
        <p:nvSpPr>
          <p:cNvPr id="84" name="Rectangle 83"/>
          <p:cNvSpPr/>
          <p:nvPr/>
        </p:nvSpPr>
        <p:spPr>
          <a:xfrm>
            <a:off x="5519708" y="2661112"/>
            <a:ext cx="340737" cy="28472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600" b="1" dirty="0" smtClean="0">
                <a:latin typeface="Aharoni" pitchFamily="2" charset="-79"/>
                <a:cs typeface="Aharoni" pitchFamily="2" charset="-79"/>
              </a:rPr>
              <a:t>2</a:t>
            </a:r>
            <a:endParaRPr lang="en-US" sz="1600" b="1" dirty="0">
              <a:latin typeface="Aharoni" pitchFamily="2" charset="-79"/>
              <a:cs typeface="Aharoni" pitchFamily="2" charset="-79"/>
            </a:endParaRPr>
          </a:p>
        </p:txBody>
      </p:sp>
      <p:sp>
        <p:nvSpPr>
          <p:cNvPr id="85" name="Rectangle 84"/>
          <p:cNvSpPr/>
          <p:nvPr/>
        </p:nvSpPr>
        <p:spPr>
          <a:xfrm>
            <a:off x="5860447" y="2661112"/>
            <a:ext cx="340737" cy="28472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b="1" dirty="0" smtClean="0">
                <a:latin typeface="Aharoni" pitchFamily="2" charset="-79"/>
                <a:cs typeface="Aharoni" pitchFamily="2" charset="-79"/>
              </a:rPr>
              <a:t>4</a:t>
            </a:r>
            <a:endParaRPr lang="en-US" sz="1600" b="1" dirty="0">
              <a:latin typeface="Aharoni" pitchFamily="2" charset="-79"/>
              <a:cs typeface="Aharoni" pitchFamily="2" charset="-79"/>
            </a:endParaRPr>
          </a:p>
        </p:txBody>
      </p:sp>
      <p:sp>
        <p:nvSpPr>
          <p:cNvPr id="86" name="Rectangle 85"/>
          <p:cNvSpPr/>
          <p:nvPr/>
        </p:nvSpPr>
        <p:spPr>
          <a:xfrm>
            <a:off x="6201186" y="2661112"/>
            <a:ext cx="340737" cy="28472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b="1" dirty="0" smtClean="0">
                <a:latin typeface="Aharoni" pitchFamily="2" charset="-79"/>
                <a:cs typeface="Aharoni" pitchFamily="2" charset="-79"/>
              </a:rPr>
              <a:t>1</a:t>
            </a:r>
            <a:endParaRPr lang="en-US" sz="1600" b="1" dirty="0">
              <a:latin typeface="Aharoni" pitchFamily="2" charset="-79"/>
              <a:cs typeface="Aharoni" pitchFamily="2" charset="-79"/>
            </a:endParaRPr>
          </a:p>
        </p:txBody>
      </p:sp>
      <p:sp>
        <p:nvSpPr>
          <p:cNvPr id="87" name="Rectangle 86"/>
          <p:cNvSpPr/>
          <p:nvPr/>
        </p:nvSpPr>
        <p:spPr>
          <a:xfrm>
            <a:off x="6541922" y="2661112"/>
            <a:ext cx="340737" cy="28472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b="1" dirty="0" smtClean="0">
                <a:latin typeface="Aharoni" pitchFamily="2" charset="-79"/>
                <a:cs typeface="Aharoni" pitchFamily="2" charset="-79"/>
              </a:rPr>
              <a:t>2</a:t>
            </a:r>
            <a:endParaRPr lang="en-US" sz="1600" b="1" dirty="0">
              <a:latin typeface="Aharoni" pitchFamily="2" charset="-79"/>
              <a:cs typeface="Aharoni" pitchFamily="2" charset="-79"/>
            </a:endParaRPr>
          </a:p>
        </p:txBody>
      </p:sp>
      <p:sp>
        <p:nvSpPr>
          <p:cNvPr id="88" name="Rectangle 87"/>
          <p:cNvSpPr/>
          <p:nvPr/>
        </p:nvSpPr>
        <p:spPr>
          <a:xfrm>
            <a:off x="6882660" y="2661112"/>
            <a:ext cx="340737" cy="284727"/>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b="1" dirty="0" smtClean="0">
                <a:latin typeface="Aharoni" pitchFamily="2" charset="-79"/>
                <a:cs typeface="Aharoni" pitchFamily="2" charset="-79"/>
              </a:rPr>
              <a:t>2</a:t>
            </a:r>
            <a:endParaRPr lang="en-US" sz="1600" b="1" dirty="0">
              <a:latin typeface="Aharoni" pitchFamily="2" charset="-79"/>
              <a:cs typeface="Aharoni" pitchFamily="2" charset="-79"/>
            </a:endParaRPr>
          </a:p>
        </p:txBody>
      </p:sp>
      <p:sp>
        <p:nvSpPr>
          <p:cNvPr id="89" name="TextBox 88"/>
          <p:cNvSpPr txBox="1"/>
          <p:nvPr/>
        </p:nvSpPr>
        <p:spPr>
          <a:xfrm>
            <a:off x="2628900" y="838200"/>
            <a:ext cx="1252183" cy="276999"/>
          </a:xfrm>
          <a:prstGeom prst="rect">
            <a:avLst/>
          </a:prstGeom>
          <a:noFill/>
        </p:spPr>
        <p:txBody>
          <a:bodyPr wrap="square" rtlCol="0">
            <a:spAutoFit/>
          </a:bodyPr>
          <a:lstStyle/>
          <a:p>
            <a:r>
              <a:rPr lang="en-US" sz="1200" b="1" dirty="0" err="1" smtClean="0">
                <a:latin typeface="Aharoni" pitchFamily="2" charset="-79"/>
                <a:cs typeface="Aharoni" pitchFamily="2" charset="-79"/>
              </a:rPr>
              <a:t>InEdgeIdxs</a:t>
            </a:r>
            <a:endParaRPr lang="en-US" sz="1200" b="1" dirty="0">
              <a:latin typeface="Aharoni" pitchFamily="2" charset="-79"/>
              <a:cs typeface="Aharoni" pitchFamily="2" charset="-79"/>
            </a:endParaRPr>
          </a:p>
        </p:txBody>
      </p:sp>
      <p:sp>
        <p:nvSpPr>
          <p:cNvPr id="90" name="TextBox 89"/>
          <p:cNvSpPr txBox="1"/>
          <p:nvPr/>
        </p:nvSpPr>
        <p:spPr>
          <a:xfrm>
            <a:off x="2491306" y="1413248"/>
            <a:ext cx="1370573" cy="276999"/>
          </a:xfrm>
          <a:prstGeom prst="rect">
            <a:avLst/>
          </a:prstGeom>
          <a:noFill/>
        </p:spPr>
        <p:txBody>
          <a:bodyPr wrap="square" rtlCol="0">
            <a:spAutoFit/>
          </a:bodyPr>
          <a:lstStyle/>
          <a:p>
            <a:r>
              <a:rPr lang="en-US" sz="1200" b="1" dirty="0" err="1" smtClean="0">
                <a:latin typeface="Aharoni" pitchFamily="2" charset="-79"/>
                <a:cs typeface="Aharoni" pitchFamily="2" charset="-79"/>
              </a:rPr>
              <a:t>VertexValues</a:t>
            </a:r>
            <a:endParaRPr lang="en-US" sz="1200" b="1" dirty="0">
              <a:latin typeface="Aharoni" pitchFamily="2" charset="-79"/>
              <a:cs typeface="Aharoni" pitchFamily="2" charset="-79"/>
            </a:endParaRPr>
          </a:p>
        </p:txBody>
      </p:sp>
      <p:sp>
        <p:nvSpPr>
          <p:cNvPr id="91" name="TextBox 90"/>
          <p:cNvSpPr txBox="1"/>
          <p:nvPr/>
        </p:nvSpPr>
        <p:spPr>
          <a:xfrm>
            <a:off x="1836756" y="2057300"/>
            <a:ext cx="1024513" cy="276999"/>
          </a:xfrm>
          <a:prstGeom prst="rect">
            <a:avLst/>
          </a:prstGeom>
          <a:noFill/>
        </p:spPr>
        <p:txBody>
          <a:bodyPr wrap="square" rtlCol="0">
            <a:spAutoFit/>
          </a:bodyPr>
          <a:lstStyle/>
          <a:p>
            <a:r>
              <a:rPr lang="en-US" sz="1200" b="1" dirty="0" err="1" smtClean="0">
                <a:latin typeface="Aharoni" pitchFamily="2" charset="-79"/>
                <a:cs typeface="Aharoni" pitchFamily="2" charset="-79"/>
              </a:rPr>
              <a:t>SrcIndex</a:t>
            </a:r>
            <a:endParaRPr lang="en-US" sz="1200" b="1" dirty="0">
              <a:latin typeface="Aharoni" pitchFamily="2" charset="-79"/>
              <a:cs typeface="Aharoni" pitchFamily="2" charset="-79"/>
            </a:endParaRPr>
          </a:p>
        </p:txBody>
      </p:sp>
      <p:sp>
        <p:nvSpPr>
          <p:cNvPr id="92" name="TextBox 91"/>
          <p:cNvSpPr txBox="1"/>
          <p:nvPr/>
        </p:nvSpPr>
        <p:spPr>
          <a:xfrm>
            <a:off x="1580627" y="2655348"/>
            <a:ext cx="1394477" cy="276999"/>
          </a:xfrm>
          <a:prstGeom prst="rect">
            <a:avLst/>
          </a:prstGeom>
          <a:noFill/>
        </p:spPr>
        <p:txBody>
          <a:bodyPr wrap="square" rtlCol="0">
            <a:spAutoFit/>
          </a:bodyPr>
          <a:lstStyle/>
          <a:p>
            <a:r>
              <a:rPr lang="en-US" sz="1200" b="1" dirty="0" err="1" smtClean="0">
                <a:latin typeface="Aharoni" pitchFamily="2" charset="-79"/>
                <a:cs typeface="Aharoni" pitchFamily="2" charset="-79"/>
              </a:rPr>
              <a:t>EdgeValues</a:t>
            </a:r>
            <a:endParaRPr lang="en-US" sz="1200" b="1" dirty="0">
              <a:latin typeface="Aharoni" pitchFamily="2" charset="-79"/>
              <a:cs typeface="Aharoni" pitchFamily="2" charset="-79"/>
            </a:endParaRPr>
          </a:p>
        </p:txBody>
      </p:sp>
      <p:sp>
        <p:nvSpPr>
          <p:cNvPr id="93" name="Rectangle 92"/>
          <p:cNvSpPr/>
          <p:nvPr/>
        </p:nvSpPr>
        <p:spPr>
          <a:xfrm>
            <a:off x="7222637" y="2054984"/>
            <a:ext cx="340737" cy="284727"/>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b="1" dirty="0" smtClean="0">
                <a:latin typeface="Aharoni" pitchFamily="2" charset="-79"/>
                <a:cs typeface="Aharoni" pitchFamily="2" charset="-79"/>
              </a:rPr>
              <a:t>6</a:t>
            </a:r>
            <a:endParaRPr lang="en-US" sz="1600" b="1" dirty="0">
              <a:latin typeface="Aharoni" pitchFamily="2" charset="-79"/>
              <a:cs typeface="Aharoni" pitchFamily="2" charset="-79"/>
            </a:endParaRPr>
          </a:p>
        </p:txBody>
      </p:sp>
      <p:sp>
        <p:nvSpPr>
          <p:cNvPr id="94" name="Rectangle 93"/>
          <p:cNvSpPr/>
          <p:nvPr/>
        </p:nvSpPr>
        <p:spPr>
          <a:xfrm>
            <a:off x="7222637" y="2661112"/>
            <a:ext cx="340737" cy="284727"/>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b="1" dirty="0" smtClean="0">
                <a:latin typeface="Aharoni" pitchFamily="2" charset="-79"/>
                <a:cs typeface="Aharoni" pitchFamily="2" charset="-79"/>
              </a:rPr>
              <a:t>7</a:t>
            </a:r>
            <a:endParaRPr lang="en-US" sz="1600" b="1" dirty="0">
              <a:latin typeface="Aharoni" pitchFamily="2" charset="-79"/>
              <a:cs typeface="Aharoni" pitchFamily="2" charset="-79"/>
            </a:endParaRPr>
          </a:p>
        </p:txBody>
      </p:sp>
      <p:pic>
        <p:nvPicPr>
          <p:cNvPr id="95" name="Picture 2" descr="C:\Users\Farzad\Dropbox\CuSha_slides\SoCalPLS_slides\CuSha-logo.png"/>
          <p:cNvPicPr>
            <a:picLocks noChangeAspect="1" noChangeArrowheads="1"/>
          </p:cNvPicPr>
          <p:nvPr/>
        </p:nvPicPr>
        <p:blipFill>
          <a:blip r:embed="rId2"/>
          <a:srcRect/>
          <a:stretch>
            <a:fillRect/>
          </a:stretch>
        </p:blipFill>
        <p:spPr bwMode="auto">
          <a:xfrm>
            <a:off x="7696200" y="228600"/>
            <a:ext cx="1104900" cy="270198"/>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wipe(down)">
                                      <p:cBhvr>
                                        <p:cTn id="10" dur="500"/>
                                        <p:tgtEl>
                                          <p:spTgt spid="28"/>
                                        </p:tgtEl>
                                      </p:cBhvr>
                                    </p:animEffect>
                                  </p:childTnLst>
                                </p:cTn>
                              </p:par>
                              <p:par>
                                <p:cTn id="11" presetID="22" presetClass="entr" presetSubtype="8" fill="hold" nodeType="withEffect">
                                  <p:stCondLst>
                                    <p:cond delay="0"/>
                                  </p:stCondLst>
                                  <p:childTnLst>
                                    <p:set>
                                      <p:cBhvr>
                                        <p:cTn id="12" dur="1" fill="hold">
                                          <p:stCondLst>
                                            <p:cond delay="0"/>
                                          </p:stCondLst>
                                        </p:cTn>
                                        <p:tgtEl>
                                          <p:spTgt spid="40"/>
                                        </p:tgtEl>
                                        <p:attrNameLst>
                                          <p:attrName>style.visibility</p:attrName>
                                        </p:attrNameLst>
                                      </p:cBhvr>
                                      <p:to>
                                        <p:strVal val="visible"/>
                                      </p:to>
                                    </p:set>
                                    <p:animEffect transition="in" filter="wipe(left)">
                                      <p:cBhvr>
                                        <p:cTn id="13" dur="500"/>
                                        <p:tgtEl>
                                          <p:spTgt spid="40"/>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wipe(down)">
                                      <p:cBhvr>
                                        <p:cTn id="16" dur="500"/>
                                        <p:tgtEl>
                                          <p:spTgt spid="41"/>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46">
                                            <p:bg/>
                                          </p:spTgt>
                                        </p:tgtEl>
                                        <p:attrNameLst>
                                          <p:attrName>style.visibility</p:attrName>
                                        </p:attrNameLst>
                                      </p:cBhvr>
                                      <p:to>
                                        <p:strVal val="visible"/>
                                      </p:to>
                                    </p:set>
                                    <p:animEffect transition="in" filter="fade">
                                      <p:cBhvr>
                                        <p:cTn id="21" dur="500"/>
                                        <p:tgtEl>
                                          <p:spTgt spid="46">
                                            <p:bg/>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6">
                                            <p:txEl>
                                              <p:pRg st="0" end="0"/>
                                            </p:txEl>
                                          </p:spTgt>
                                        </p:tgtEl>
                                        <p:attrNameLst>
                                          <p:attrName>style.visibility</p:attrName>
                                        </p:attrNameLst>
                                      </p:cBhvr>
                                      <p:to>
                                        <p:strVal val="visible"/>
                                      </p:to>
                                    </p:set>
                                    <p:animEffect transition="in" filter="fade">
                                      <p:cBhvr>
                                        <p:cTn id="24" dur="500"/>
                                        <p:tgtEl>
                                          <p:spTgt spid="46">
                                            <p:txEl>
                                              <p:pRg st="0" end="0"/>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54">
                                            <p:bg/>
                                          </p:spTgt>
                                        </p:tgtEl>
                                        <p:attrNameLst>
                                          <p:attrName>style.visibility</p:attrName>
                                        </p:attrNameLst>
                                      </p:cBhvr>
                                      <p:to>
                                        <p:strVal val="visible"/>
                                      </p:to>
                                    </p:set>
                                    <p:animEffect transition="in" filter="fade">
                                      <p:cBhvr>
                                        <p:cTn id="27" dur="500"/>
                                        <p:tgtEl>
                                          <p:spTgt spid="54">
                                            <p:bg/>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4">
                                            <p:txEl>
                                              <p:pRg st="0" end="0"/>
                                            </p:txEl>
                                          </p:spTgt>
                                        </p:tgtEl>
                                        <p:attrNameLst>
                                          <p:attrName>style.visibility</p:attrName>
                                        </p:attrNameLst>
                                      </p:cBhvr>
                                      <p:to>
                                        <p:strVal val="visible"/>
                                      </p:to>
                                    </p:set>
                                    <p:animEffect transition="in" filter="fade">
                                      <p:cBhvr>
                                        <p:cTn id="30" dur="500"/>
                                        <p:tgtEl>
                                          <p:spTgt spid="54">
                                            <p:txEl>
                                              <p:pRg st="0" end="0"/>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55">
                                            <p:bg/>
                                          </p:spTgt>
                                        </p:tgtEl>
                                        <p:attrNameLst>
                                          <p:attrName>style.visibility</p:attrName>
                                        </p:attrNameLst>
                                      </p:cBhvr>
                                      <p:to>
                                        <p:strVal val="visible"/>
                                      </p:to>
                                    </p:set>
                                    <p:animEffect transition="in" filter="fade">
                                      <p:cBhvr>
                                        <p:cTn id="33" dur="500"/>
                                        <p:tgtEl>
                                          <p:spTgt spid="55">
                                            <p:bg/>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55">
                                            <p:txEl>
                                              <p:pRg st="0" end="0"/>
                                            </p:txEl>
                                          </p:spTgt>
                                        </p:tgtEl>
                                        <p:attrNameLst>
                                          <p:attrName>style.visibility</p:attrName>
                                        </p:attrNameLst>
                                      </p:cBhvr>
                                      <p:to>
                                        <p:strVal val="visible"/>
                                      </p:to>
                                    </p:set>
                                    <p:animEffect transition="in" filter="fade">
                                      <p:cBhvr>
                                        <p:cTn id="36" dur="500"/>
                                        <p:tgtEl>
                                          <p:spTgt spid="55">
                                            <p:txEl>
                                              <p:pRg st="0" end="0"/>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76">
                                            <p:bg/>
                                          </p:spTgt>
                                        </p:tgtEl>
                                        <p:attrNameLst>
                                          <p:attrName>style.visibility</p:attrName>
                                        </p:attrNameLst>
                                      </p:cBhvr>
                                      <p:to>
                                        <p:strVal val="visible"/>
                                      </p:to>
                                    </p:set>
                                    <p:animEffect transition="in" filter="fade">
                                      <p:cBhvr>
                                        <p:cTn id="39" dur="500"/>
                                        <p:tgtEl>
                                          <p:spTgt spid="76">
                                            <p:bg/>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76">
                                            <p:txEl>
                                              <p:pRg st="0" end="0"/>
                                            </p:txEl>
                                          </p:spTgt>
                                        </p:tgtEl>
                                        <p:attrNameLst>
                                          <p:attrName>style.visibility</p:attrName>
                                        </p:attrNameLst>
                                      </p:cBhvr>
                                      <p:to>
                                        <p:strVal val="visible"/>
                                      </p:to>
                                    </p:set>
                                    <p:animEffect transition="in" filter="fade">
                                      <p:cBhvr>
                                        <p:cTn id="42" dur="500"/>
                                        <p:tgtEl>
                                          <p:spTgt spid="76">
                                            <p:txEl>
                                              <p:pRg st="0" end="0"/>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77">
                                            <p:bg/>
                                          </p:spTgt>
                                        </p:tgtEl>
                                        <p:attrNameLst>
                                          <p:attrName>style.visibility</p:attrName>
                                        </p:attrNameLst>
                                      </p:cBhvr>
                                      <p:to>
                                        <p:strVal val="visible"/>
                                      </p:to>
                                    </p:set>
                                    <p:animEffect transition="in" filter="fade">
                                      <p:cBhvr>
                                        <p:cTn id="45" dur="500"/>
                                        <p:tgtEl>
                                          <p:spTgt spid="77">
                                            <p:bg/>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77">
                                            <p:txEl>
                                              <p:pRg st="0" end="0"/>
                                            </p:txEl>
                                          </p:spTgt>
                                        </p:tgtEl>
                                        <p:attrNameLst>
                                          <p:attrName>style.visibility</p:attrName>
                                        </p:attrNameLst>
                                      </p:cBhvr>
                                      <p:to>
                                        <p:strVal val="visible"/>
                                      </p:to>
                                    </p:set>
                                    <p:animEffect transition="in" filter="fade">
                                      <p:cBhvr>
                                        <p:cTn id="48" dur="500"/>
                                        <p:tgtEl>
                                          <p:spTgt spid="77">
                                            <p:txEl>
                                              <p:pRg st="0" end="0"/>
                                            </p:txEl>
                                          </p:spTgt>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89">
                                            <p:txEl>
                                              <p:pRg st="0" end="0"/>
                                            </p:txEl>
                                          </p:spTgt>
                                        </p:tgtEl>
                                        <p:attrNameLst>
                                          <p:attrName>style.visibility</p:attrName>
                                        </p:attrNameLst>
                                      </p:cBhvr>
                                      <p:to>
                                        <p:strVal val="visible"/>
                                      </p:to>
                                    </p:set>
                                    <p:animEffect transition="in" filter="fade">
                                      <p:cBhvr>
                                        <p:cTn id="51" dur="500"/>
                                        <p:tgtEl>
                                          <p:spTgt spid="89">
                                            <p:txEl>
                                              <p:pRg st="0" end="0"/>
                                            </p:txEl>
                                          </p:spTgt>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91">
                                            <p:txEl>
                                              <p:pRg st="0" end="0"/>
                                            </p:txEl>
                                          </p:spTgt>
                                        </p:tgtEl>
                                        <p:attrNameLst>
                                          <p:attrName>style.visibility</p:attrName>
                                        </p:attrNameLst>
                                      </p:cBhvr>
                                      <p:to>
                                        <p:strVal val="visible"/>
                                      </p:to>
                                    </p:set>
                                    <p:animEffect transition="in" filter="fade">
                                      <p:cBhvr>
                                        <p:cTn id="54" dur="500"/>
                                        <p:tgtEl>
                                          <p:spTgt spid="91">
                                            <p:txEl>
                                              <p:pRg st="0" end="0"/>
                                            </p:txEl>
                                          </p:spTgt>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92">
                                            <p:txEl>
                                              <p:pRg st="0" end="0"/>
                                            </p:txEl>
                                          </p:spTgt>
                                        </p:tgtEl>
                                        <p:attrNameLst>
                                          <p:attrName>style.visibility</p:attrName>
                                        </p:attrNameLst>
                                      </p:cBhvr>
                                      <p:to>
                                        <p:strVal val="visible"/>
                                      </p:to>
                                    </p:set>
                                    <p:animEffect transition="in" filter="fade">
                                      <p:cBhvr>
                                        <p:cTn id="57" dur="500"/>
                                        <p:tgtEl>
                                          <p:spTgt spid="92">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nodeType="click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wipe(down)">
                                      <p:cBhvr>
                                        <p:cTn id="62" dur="500"/>
                                        <p:tgtEl>
                                          <p:spTgt spid="23"/>
                                        </p:tgtEl>
                                      </p:cBhvr>
                                    </p:animEffect>
                                  </p:childTnLst>
                                </p:cTn>
                              </p:par>
                              <p:par>
                                <p:cTn id="63" presetID="22" presetClass="entr" presetSubtype="4" fill="hold" grpId="0" nodeType="withEffect">
                                  <p:stCondLst>
                                    <p:cond delay="0"/>
                                  </p:stCondLst>
                                  <p:childTnLst>
                                    <p:set>
                                      <p:cBhvr>
                                        <p:cTn id="64" dur="1" fill="hold">
                                          <p:stCondLst>
                                            <p:cond delay="0"/>
                                          </p:stCondLst>
                                        </p:cTn>
                                        <p:tgtEl>
                                          <p:spTgt spid="37"/>
                                        </p:tgtEl>
                                        <p:attrNameLst>
                                          <p:attrName>style.visibility</p:attrName>
                                        </p:attrNameLst>
                                      </p:cBhvr>
                                      <p:to>
                                        <p:strVal val="visible"/>
                                      </p:to>
                                    </p:set>
                                    <p:animEffect transition="in" filter="wipe(down)">
                                      <p:cBhvr>
                                        <p:cTn id="65" dur="500"/>
                                        <p:tgtEl>
                                          <p:spTgt spid="37"/>
                                        </p:tgtEl>
                                      </p:cBhvr>
                                    </p:animEffect>
                                  </p:childTnLst>
                                </p:cTn>
                              </p:par>
                              <p:par>
                                <p:cTn id="66" presetID="22" presetClass="entr" presetSubtype="8" fill="hold" nodeType="withEffect">
                                  <p:stCondLst>
                                    <p:cond delay="0"/>
                                  </p:stCondLst>
                                  <p:childTnLst>
                                    <p:set>
                                      <p:cBhvr>
                                        <p:cTn id="67" dur="1" fill="hold">
                                          <p:stCondLst>
                                            <p:cond delay="0"/>
                                          </p:stCondLst>
                                        </p:cTn>
                                        <p:tgtEl>
                                          <p:spTgt spid="18"/>
                                        </p:tgtEl>
                                        <p:attrNameLst>
                                          <p:attrName>style.visibility</p:attrName>
                                        </p:attrNameLst>
                                      </p:cBhvr>
                                      <p:to>
                                        <p:strVal val="visible"/>
                                      </p:to>
                                    </p:set>
                                    <p:animEffect transition="in" filter="wipe(left)">
                                      <p:cBhvr>
                                        <p:cTn id="68" dur="500"/>
                                        <p:tgtEl>
                                          <p:spTgt spid="18"/>
                                        </p:tgtEl>
                                      </p:cBhvr>
                                    </p:animEffect>
                                  </p:childTnLst>
                                </p:cTn>
                              </p:par>
                              <p:par>
                                <p:cTn id="69" presetID="22" presetClass="entr" presetSubtype="4" fill="hold" grpId="0" nodeType="withEffect">
                                  <p:stCondLst>
                                    <p:cond delay="0"/>
                                  </p:stCondLst>
                                  <p:childTnLst>
                                    <p:set>
                                      <p:cBhvr>
                                        <p:cTn id="70" dur="1" fill="hold">
                                          <p:stCondLst>
                                            <p:cond delay="0"/>
                                          </p:stCondLst>
                                        </p:cTn>
                                        <p:tgtEl>
                                          <p:spTgt spid="29"/>
                                        </p:tgtEl>
                                        <p:attrNameLst>
                                          <p:attrName>style.visibility</p:attrName>
                                        </p:attrNameLst>
                                      </p:cBhvr>
                                      <p:to>
                                        <p:strVal val="visible"/>
                                      </p:to>
                                    </p:set>
                                    <p:animEffect transition="in" filter="wipe(down)">
                                      <p:cBhvr>
                                        <p:cTn id="71" dur="500"/>
                                        <p:tgtEl>
                                          <p:spTgt spid="29"/>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56">
                                            <p:bg/>
                                          </p:spTgt>
                                        </p:tgtEl>
                                        <p:attrNameLst>
                                          <p:attrName>style.visibility</p:attrName>
                                        </p:attrNameLst>
                                      </p:cBhvr>
                                      <p:to>
                                        <p:strVal val="visible"/>
                                      </p:to>
                                    </p:set>
                                    <p:animEffect transition="in" filter="fade">
                                      <p:cBhvr>
                                        <p:cTn id="76" dur="500"/>
                                        <p:tgtEl>
                                          <p:spTgt spid="56">
                                            <p:bg/>
                                          </p:spTgt>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56">
                                            <p:txEl>
                                              <p:pRg st="0" end="0"/>
                                            </p:txEl>
                                          </p:spTgt>
                                        </p:tgtEl>
                                        <p:attrNameLst>
                                          <p:attrName>style.visibility</p:attrName>
                                        </p:attrNameLst>
                                      </p:cBhvr>
                                      <p:to>
                                        <p:strVal val="visible"/>
                                      </p:to>
                                    </p:set>
                                    <p:animEffect transition="in" filter="fade">
                                      <p:cBhvr>
                                        <p:cTn id="79" dur="500"/>
                                        <p:tgtEl>
                                          <p:spTgt spid="56">
                                            <p:txEl>
                                              <p:pRg st="0" end="0"/>
                                            </p:txEl>
                                          </p:spTgt>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57">
                                            <p:bg/>
                                          </p:spTgt>
                                        </p:tgtEl>
                                        <p:attrNameLst>
                                          <p:attrName>style.visibility</p:attrName>
                                        </p:attrNameLst>
                                      </p:cBhvr>
                                      <p:to>
                                        <p:strVal val="visible"/>
                                      </p:to>
                                    </p:set>
                                    <p:animEffect transition="in" filter="fade">
                                      <p:cBhvr>
                                        <p:cTn id="82" dur="500"/>
                                        <p:tgtEl>
                                          <p:spTgt spid="57">
                                            <p:bg/>
                                          </p:spTgt>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57">
                                            <p:txEl>
                                              <p:pRg st="0" end="0"/>
                                            </p:txEl>
                                          </p:spTgt>
                                        </p:tgtEl>
                                        <p:attrNameLst>
                                          <p:attrName>style.visibility</p:attrName>
                                        </p:attrNameLst>
                                      </p:cBhvr>
                                      <p:to>
                                        <p:strVal val="visible"/>
                                      </p:to>
                                    </p:set>
                                    <p:animEffect transition="in" filter="fade">
                                      <p:cBhvr>
                                        <p:cTn id="85" dur="500"/>
                                        <p:tgtEl>
                                          <p:spTgt spid="57">
                                            <p:txEl>
                                              <p:pRg st="0" end="0"/>
                                            </p:txEl>
                                          </p:spTgt>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78">
                                            <p:bg/>
                                          </p:spTgt>
                                        </p:tgtEl>
                                        <p:attrNameLst>
                                          <p:attrName>style.visibility</p:attrName>
                                        </p:attrNameLst>
                                      </p:cBhvr>
                                      <p:to>
                                        <p:strVal val="visible"/>
                                      </p:to>
                                    </p:set>
                                    <p:animEffect transition="in" filter="fade">
                                      <p:cBhvr>
                                        <p:cTn id="88" dur="500"/>
                                        <p:tgtEl>
                                          <p:spTgt spid="78">
                                            <p:bg/>
                                          </p:spTgt>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78">
                                            <p:txEl>
                                              <p:pRg st="0" end="0"/>
                                            </p:txEl>
                                          </p:spTgt>
                                        </p:tgtEl>
                                        <p:attrNameLst>
                                          <p:attrName>style.visibility</p:attrName>
                                        </p:attrNameLst>
                                      </p:cBhvr>
                                      <p:to>
                                        <p:strVal val="visible"/>
                                      </p:to>
                                    </p:set>
                                    <p:animEffect transition="in" filter="fade">
                                      <p:cBhvr>
                                        <p:cTn id="91" dur="500"/>
                                        <p:tgtEl>
                                          <p:spTgt spid="78">
                                            <p:txEl>
                                              <p:pRg st="0" end="0"/>
                                            </p:txEl>
                                          </p:spTgt>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79">
                                            <p:bg/>
                                          </p:spTgt>
                                        </p:tgtEl>
                                        <p:attrNameLst>
                                          <p:attrName>style.visibility</p:attrName>
                                        </p:attrNameLst>
                                      </p:cBhvr>
                                      <p:to>
                                        <p:strVal val="visible"/>
                                      </p:to>
                                    </p:set>
                                    <p:animEffect transition="in" filter="fade">
                                      <p:cBhvr>
                                        <p:cTn id="94" dur="500"/>
                                        <p:tgtEl>
                                          <p:spTgt spid="79">
                                            <p:bg/>
                                          </p:spTgt>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79">
                                            <p:txEl>
                                              <p:pRg st="0" end="0"/>
                                            </p:txEl>
                                          </p:spTgt>
                                        </p:tgtEl>
                                        <p:attrNameLst>
                                          <p:attrName>style.visibility</p:attrName>
                                        </p:attrNameLst>
                                      </p:cBhvr>
                                      <p:to>
                                        <p:strVal val="visible"/>
                                      </p:to>
                                    </p:set>
                                    <p:animEffect transition="in" filter="fade">
                                      <p:cBhvr>
                                        <p:cTn id="97" dur="500"/>
                                        <p:tgtEl>
                                          <p:spTgt spid="79">
                                            <p:txEl>
                                              <p:pRg st="0" end="0"/>
                                            </p:txEl>
                                          </p:spTgt>
                                        </p:tgtEl>
                                      </p:cBhvr>
                                    </p:animEffect>
                                  </p:childTnLst>
                                </p:cTn>
                              </p:par>
                              <p:par>
                                <p:cTn id="98" presetID="10" presetClass="entr" presetSubtype="0" fill="hold" grpId="0" nodeType="withEffect">
                                  <p:stCondLst>
                                    <p:cond delay="0"/>
                                  </p:stCondLst>
                                  <p:childTnLst>
                                    <p:set>
                                      <p:cBhvr>
                                        <p:cTn id="99" dur="1" fill="hold">
                                          <p:stCondLst>
                                            <p:cond delay="0"/>
                                          </p:stCondLst>
                                        </p:cTn>
                                        <p:tgtEl>
                                          <p:spTgt spid="47">
                                            <p:bg/>
                                          </p:spTgt>
                                        </p:tgtEl>
                                        <p:attrNameLst>
                                          <p:attrName>style.visibility</p:attrName>
                                        </p:attrNameLst>
                                      </p:cBhvr>
                                      <p:to>
                                        <p:strVal val="visible"/>
                                      </p:to>
                                    </p:set>
                                    <p:animEffect transition="in" filter="fade">
                                      <p:cBhvr>
                                        <p:cTn id="100" dur="500"/>
                                        <p:tgtEl>
                                          <p:spTgt spid="47">
                                            <p:bg/>
                                          </p:spTgt>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47">
                                            <p:txEl>
                                              <p:pRg st="0" end="0"/>
                                            </p:txEl>
                                          </p:spTgt>
                                        </p:tgtEl>
                                        <p:attrNameLst>
                                          <p:attrName>style.visibility</p:attrName>
                                        </p:attrNameLst>
                                      </p:cBhvr>
                                      <p:to>
                                        <p:strVal val="visible"/>
                                      </p:to>
                                    </p:set>
                                    <p:animEffect transition="in" filter="fade">
                                      <p:cBhvr>
                                        <p:cTn id="103" dur="500"/>
                                        <p:tgtEl>
                                          <p:spTgt spid="47">
                                            <p:txEl>
                                              <p:pRg st="0" end="0"/>
                                            </p:txEl>
                                          </p:spTgt>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nodeType="clickEffect">
                                  <p:stCondLst>
                                    <p:cond delay="0"/>
                                  </p:stCondLst>
                                  <p:childTnLst>
                                    <p:set>
                                      <p:cBhvr>
                                        <p:cTn id="107" dur="1" fill="hold">
                                          <p:stCondLst>
                                            <p:cond delay="0"/>
                                          </p:stCondLst>
                                        </p:cTn>
                                        <p:tgtEl>
                                          <p:spTgt spid="24"/>
                                        </p:tgtEl>
                                        <p:attrNameLst>
                                          <p:attrName>style.visibility</p:attrName>
                                        </p:attrNameLst>
                                      </p:cBhvr>
                                      <p:to>
                                        <p:strVal val="visible"/>
                                      </p:to>
                                    </p:set>
                                    <p:animEffect transition="in" filter="wipe(left)">
                                      <p:cBhvr>
                                        <p:cTn id="108" dur="500"/>
                                        <p:tgtEl>
                                          <p:spTgt spid="24"/>
                                        </p:tgtEl>
                                      </p:cBhvr>
                                    </p:animEffect>
                                  </p:childTnLst>
                                </p:cTn>
                              </p:par>
                              <p:par>
                                <p:cTn id="109" presetID="22" presetClass="entr" presetSubtype="8" fill="hold" nodeType="withEffect">
                                  <p:stCondLst>
                                    <p:cond delay="0"/>
                                  </p:stCondLst>
                                  <p:childTnLst>
                                    <p:set>
                                      <p:cBhvr>
                                        <p:cTn id="110" dur="1" fill="hold">
                                          <p:stCondLst>
                                            <p:cond delay="0"/>
                                          </p:stCondLst>
                                        </p:cTn>
                                        <p:tgtEl>
                                          <p:spTgt spid="38"/>
                                        </p:tgtEl>
                                        <p:attrNameLst>
                                          <p:attrName>style.visibility</p:attrName>
                                        </p:attrNameLst>
                                      </p:cBhvr>
                                      <p:to>
                                        <p:strVal val="visible"/>
                                      </p:to>
                                    </p:set>
                                    <p:animEffect transition="in" filter="wipe(left)">
                                      <p:cBhvr>
                                        <p:cTn id="111" dur="500"/>
                                        <p:tgtEl>
                                          <p:spTgt spid="38"/>
                                        </p:tgtEl>
                                      </p:cBhvr>
                                    </p:animEffect>
                                  </p:childTnLst>
                                </p:cTn>
                              </p:par>
                              <p:par>
                                <p:cTn id="112" presetID="22" presetClass="entr" presetSubtype="4" fill="hold" grpId="0" nodeType="withEffect">
                                  <p:stCondLst>
                                    <p:cond delay="0"/>
                                  </p:stCondLst>
                                  <p:childTnLst>
                                    <p:set>
                                      <p:cBhvr>
                                        <p:cTn id="113" dur="1" fill="hold">
                                          <p:stCondLst>
                                            <p:cond delay="0"/>
                                          </p:stCondLst>
                                        </p:cTn>
                                        <p:tgtEl>
                                          <p:spTgt spid="39"/>
                                        </p:tgtEl>
                                        <p:attrNameLst>
                                          <p:attrName>style.visibility</p:attrName>
                                        </p:attrNameLst>
                                      </p:cBhvr>
                                      <p:to>
                                        <p:strVal val="visible"/>
                                      </p:to>
                                    </p:set>
                                    <p:animEffect transition="in" filter="wipe(down)">
                                      <p:cBhvr>
                                        <p:cTn id="114" dur="500"/>
                                        <p:tgtEl>
                                          <p:spTgt spid="39"/>
                                        </p:tgtEl>
                                      </p:cBhvr>
                                    </p:animEffect>
                                  </p:childTnLst>
                                </p:cTn>
                              </p:par>
                              <p:par>
                                <p:cTn id="115" presetID="22" presetClass="entr" presetSubtype="4" fill="hold" grpId="0" nodeType="withEffect">
                                  <p:stCondLst>
                                    <p:cond delay="0"/>
                                  </p:stCondLst>
                                  <p:childTnLst>
                                    <p:set>
                                      <p:cBhvr>
                                        <p:cTn id="116" dur="1" fill="hold">
                                          <p:stCondLst>
                                            <p:cond delay="0"/>
                                          </p:stCondLst>
                                        </p:cTn>
                                        <p:tgtEl>
                                          <p:spTgt spid="35"/>
                                        </p:tgtEl>
                                        <p:attrNameLst>
                                          <p:attrName>style.visibility</p:attrName>
                                        </p:attrNameLst>
                                      </p:cBhvr>
                                      <p:to>
                                        <p:strVal val="visible"/>
                                      </p:to>
                                    </p:set>
                                    <p:animEffect transition="in" filter="wipe(down)">
                                      <p:cBhvr>
                                        <p:cTn id="117" dur="500"/>
                                        <p:tgtEl>
                                          <p:spTgt spid="35"/>
                                        </p:tgtEl>
                                      </p:cBhvr>
                                    </p:animEffect>
                                  </p:childTnLst>
                                </p:cTn>
                              </p:par>
                              <p:par>
                                <p:cTn id="118" presetID="10" presetClass="entr" presetSubtype="0" fill="hold" grpId="0" nodeType="withEffect">
                                  <p:stCondLst>
                                    <p:cond delay="0"/>
                                  </p:stCondLst>
                                  <p:childTnLst>
                                    <p:set>
                                      <p:cBhvr>
                                        <p:cTn id="119" dur="1" fill="hold">
                                          <p:stCondLst>
                                            <p:cond delay="0"/>
                                          </p:stCondLst>
                                        </p:cTn>
                                        <p:tgtEl>
                                          <p:spTgt spid="80">
                                            <p:bg/>
                                          </p:spTgt>
                                        </p:tgtEl>
                                        <p:attrNameLst>
                                          <p:attrName>style.visibility</p:attrName>
                                        </p:attrNameLst>
                                      </p:cBhvr>
                                      <p:to>
                                        <p:strVal val="visible"/>
                                      </p:to>
                                    </p:set>
                                    <p:animEffect transition="in" filter="fade">
                                      <p:cBhvr>
                                        <p:cTn id="120" dur="500"/>
                                        <p:tgtEl>
                                          <p:spTgt spid="80">
                                            <p:bg/>
                                          </p:spTgt>
                                        </p:tgtEl>
                                      </p:cBhvr>
                                    </p:animEffect>
                                  </p:childTnLst>
                                </p:cTn>
                              </p:par>
                              <p:par>
                                <p:cTn id="121" presetID="10" presetClass="entr" presetSubtype="0" fill="hold" grpId="0" nodeType="withEffect">
                                  <p:stCondLst>
                                    <p:cond delay="0"/>
                                  </p:stCondLst>
                                  <p:childTnLst>
                                    <p:set>
                                      <p:cBhvr>
                                        <p:cTn id="122" dur="1" fill="hold">
                                          <p:stCondLst>
                                            <p:cond delay="0"/>
                                          </p:stCondLst>
                                        </p:cTn>
                                        <p:tgtEl>
                                          <p:spTgt spid="80">
                                            <p:txEl>
                                              <p:pRg st="0" end="0"/>
                                            </p:txEl>
                                          </p:spTgt>
                                        </p:tgtEl>
                                        <p:attrNameLst>
                                          <p:attrName>style.visibility</p:attrName>
                                        </p:attrNameLst>
                                      </p:cBhvr>
                                      <p:to>
                                        <p:strVal val="visible"/>
                                      </p:to>
                                    </p:set>
                                    <p:animEffect transition="in" filter="fade">
                                      <p:cBhvr>
                                        <p:cTn id="123" dur="500"/>
                                        <p:tgtEl>
                                          <p:spTgt spid="80">
                                            <p:txEl>
                                              <p:pRg st="0" end="0"/>
                                            </p:txEl>
                                          </p:spTgt>
                                        </p:tgtEl>
                                      </p:cBhvr>
                                    </p:animEffect>
                                  </p:childTnLst>
                                </p:cTn>
                              </p:par>
                              <p:par>
                                <p:cTn id="124" presetID="10" presetClass="entr" presetSubtype="0" fill="hold" grpId="0" nodeType="withEffect">
                                  <p:stCondLst>
                                    <p:cond delay="0"/>
                                  </p:stCondLst>
                                  <p:childTnLst>
                                    <p:set>
                                      <p:cBhvr>
                                        <p:cTn id="125" dur="1" fill="hold">
                                          <p:stCondLst>
                                            <p:cond delay="0"/>
                                          </p:stCondLst>
                                        </p:cTn>
                                        <p:tgtEl>
                                          <p:spTgt spid="81">
                                            <p:bg/>
                                          </p:spTgt>
                                        </p:tgtEl>
                                        <p:attrNameLst>
                                          <p:attrName>style.visibility</p:attrName>
                                        </p:attrNameLst>
                                      </p:cBhvr>
                                      <p:to>
                                        <p:strVal val="visible"/>
                                      </p:to>
                                    </p:set>
                                    <p:animEffect transition="in" filter="fade">
                                      <p:cBhvr>
                                        <p:cTn id="126" dur="500"/>
                                        <p:tgtEl>
                                          <p:spTgt spid="81">
                                            <p:bg/>
                                          </p:spTgt>
                                        </p:tgtEl>
                                      </p:cBhvr>
                                    </p:animEffect>
                                  </p:childTnLst>
                                </p:cTn>
                              </p:par>
                              <p:par>
                                <p:cTn id="127" presetID="10" presetClass="entr" presetSubtype="0" fill="hold" grpId="0" nodeType="withEffect">
                                  <p:stCondLst>
                                    <p:cond delay="0"/>
                                  </p:stCondLst>
                                  <p:childTnLst>
                                    <p:set>
                                      <p:cBhvr>
                                        <p:cTn id="128" dur="1" fill="hold">
                                          <p:stCondLst>
                                            <p:cond delay="0"/>
                                          </p:stCondLst>
                                        </p:cTn>
                                        <p:tgtEl>
                                          <p:spTgt spid="81">
                                            <p:txEl>
                                              <p:pRg st="0" end="0"/>
                                            </p:txEl>
                                          </p:spTgt>
                                        </p:tgtEl>
                                        <p:attrNameLst>
                                          <p:attrName>style.visibility</p:attrName>
                                        </p:attrNameLst>
                                      </p:cBhvr>
                                      <p:to>
                                        <p:strVal val="visible"/>
                                      </p:to>
                                    </p:set>
                                    <p:animEffect transition="in" filter="fade">
                                      <p:cBhvr>
                                        <p:cTn id="129" dur="500"/>
                                        <p:tgtEl>
                                          <p:spTgt spid="81">
                                            <p:txEl>
                                              <p:pRg st="0" end="0"/>
                                            </p:txEl>
                                          </p:spTgt>
                                        </p:tgtEl>
                                      </p:cBhvr>
                                    </p:animEffect>
                                  </p:childTnLst>
                                </p:cTn>
                              </p:par>
                              <p:par>
                                <p:cTn id="130" presetID="10" presetClass="entr" presetSubtype="0" fill="hold" grpId="0" nodeType="withEffect">
                                  <p:stCondLst>
                                    <p:cond delay="0"/>
                                  </p:stCondLst>
                                  <p:childTnLst>
                                    <p:set>
                                      <p:cBhvr>
                                        <p:cTn id="131" dur="1" fill="hold">
                                          <p:stCondLst>
                                            <p:cond delay="0"/>
                                          </p:stCondLst>
                                        </p:cTn>
                                        <p:tgtEl>
                                          <p:spTgt spid="58">
                                            <p:bg/>
                                          </p:spTgt>
                                        </p:tgtEl>
                                        <p:attrNameLst>
                                          <p:attrName>style.visibility</p:attrName>
                                        </p:attrNameLst>
                                      </p:cBhvr>
                                      <p:to>
                                        <p:strVal val="visible"/>
                                      </p:to>
                                    </p:set>
                                    <p:animEffect transition="in" filter="fade">
                                      <p:cBhvr>
                                        <p:cTn id="132" dur="500"/>
                                        <p:tgtEl>
                                          <p:spTgt spid="58">
                                            <p:bg/>
                                          </p:spTgt>
                                        </p:tgtEl>
                                      </p:cBhvr>
                                    </p:animEffect>
                                  </p:childTnLst>
                                </p:cTn>
                              </p:par>
                              <p:par>
                                <p:cTn id="133" presetID="10" presetClass="entr" presetSubtype="0" fill="hold" grpId="0" nodeType="withEffect">
                                  <p:stCondLst>
                                    <p:cond delay="0"/>
                                  </p:stCondLst>
                                  <p:childTnLst>
                                    <p:set>
                                      <p:cBhvr>
                                        <p:cTn id="134" dur="1" fill="hold">
                                          <p:stCondLst>
                                            <p:cond delay="0"/>
                                          </p:stCondLst>
                                        </p:cTn>
                                        <p:tgtEl>
                                          <p:spTgt spid="58">
                                            <p:txEl>
                                              <p:pRg st="0" end="0"/>
                                            </p:txEl>
                                          </p:spTgt>
                                        </p:tgtEl>
                                        <p:attrNameLst>
                                          <p:attrName>style.visibility</p:attrName>
                                        </p:attrNameLst>
                                      </p:cBhvr>
                                      <p:to>
                                        <p:strVal val="visible"/>
                                      </p:to>
                                    </p:set>
                                    <p:animEffect transition="in" filter="fade">
                                      <p:cBhvr>
                                        <p:cTn id="135" dur="500"/>
                                        <p:tgtEl>
                                          <p:spTgt spid="58">
                                            <p:txEl>
                                              <p:pRg st="0" end="0"/>
                                            </p:txEl>
                                          </p:spTgt>
                                        </p:tgtEl>
                                      </p:cBhvr>
                                    </p:animEffect>
                                  </p:childTnLst>
                                </p:cTn>
                              </p:par>
                              <p:par>
                                <p:cTn id="136" presetID="10" presetClass="entr" presetSubtype="0" fill="hold" grpId="0" nodeType="withEffect">
                                  <p:stCondLst>
                                    <p:cond delay="0"/>
                                  </p:stCondLst>
                                  <p:childTnLst>
                                    <p:set>
                                      <p:cBhvr>
                                        <p:cTn id="137" dur="1" fill="hold">
                                          <p:stCondLst>
                                            <p:cond delay="0"/>
                                          </p:stCondLst>
                                        </p:cTn>
                                        <p:tgtEl>
                                          <p:spTgt spid="59">
                                            <p:bg/>
                                          </p:spTgt>
                                        </p:tgtEl>
                                        <p:attrNameLst>
                                          <p:attrName>style.visibility</p:attrName>
                                        </p:attrNameLst>
                                      </p:cBhvr>
                                      <p:to>
                                        <p:strVal val="visible"/>
                                      </p:to>
                                    </p:set>
                                    <p:animEffect transition="in" filter="fade">
                                      <p:cBhvr>
                                        <p:cTn id="138" dur="500"/>
                                        <p:tgtEl>
                                          <p:spTgt spid="59">
                                            <p:bg/>
                                          </p:spTgt>
                                        </p:tgtEl>
                                      </p:cBhvr>
                                    </p:animEffect>
                                  </p:childTnLst>
                                </p:cTn>
                              </p:par>
                              <p:par>
                                <p:cTn id="139" presetID="10" presetClass="entr" presetSubtype="0" fill="hold" grpId="0" nodeType="withEffect">
                                  <p:stCondLst>
                                    <p:cond delay="0"/>
                                  </p:stCondLst>
                                  <p:childTnLst>
                                    <p:set>
                                      <p:cBhvr>
                                        <p:cTn id="140" dur="1" fill="hold">
                                          <p:stCondLst>
                                            <p:cond delay="0"/>
                                          </p:stCondLst>
                                        </p:cTn>
                                        <p:tgtEl>
                                          <p:spTgt spid="59">
                                            <p:txEl>
                                              <p:pRg st="0" end="0"/>
                                            </p:txEl>
                                          </p:spTgt>
                                        </p:tgtEl>
                                        <p:attrNameLst>
                                          <p:attrName>style.visibility</p:attrName>
                                        </p:attrNameLst>
                                      </p:cBhvr>
                                      <p:to>
                                        <p:strVal val="visible"/>
                                      </p:to>
                                    </p:set>
                                    <p:animEffect transition="in" filter="fade">
                                      <p:cBhvr>
                                        <p:cTn id="141" dur="500"/>
                                        <p:tgtEl>
                                          <p:spTgt spid="59">
                                            <p:txEl>
                                              <p:pRg st="0" end="0"/>
                                            </p:txEl>
                                          </p:spTgt>
                                        </p:tgtEl>
                                      </p:cBhvr>
                                    </p:animEffect>
                                  </p:childTnLst>
                                </p:cTn>
                              </p:par>
                              <p:par>
                                <p:cTn id="142" presetID="10" presetClass="entr" presetSubtype="0" fill="hold" grpId="0" nodeType="withEffect">
                                  <p:stCondLst>
                                    <p:cond delay="0"/>
                                  </p:stCondLst>
                                  <p:childTnLst>
                                    <p:set>
                                      <p:cBhvr>
                                        <p:cTn id="143" dur="1" fill="hold">
                                          <p:stCondLst>
                                            <p:cond delay="0"/>
                                          </p:stCondLst>
                                        </p:cTn>
                                        <p:tgtEl>
                                          <p:spTgt spid="48">
                                            <p:bg/>
                                          </p:spTgt>
                                        </p:tgtEl>
                                        <p:attrNameLst>
                                          <p:attrName>style.visibility</p:attrName>
                                        </p:attrNameLst>
                                      </p:cBhvr>
                                      <p:to>
                                        <p:strVal val="visible"/>
                                      </p:to>
                                    </p:set>
                                    <p:animEffect transition="in" filter="fade">
                                      <p:cBhvr>
                                        <p:cTn id="144" dur="500"/>
                                        <p:tgtEl>
                                          <p:spTgt spid="48">
                                            <p:bg/>
                                          </p:spTgt>
                                        </p:tgtEl>
                                      </p:cBhvr>
                                    </p:animEffect>
                                  </p:childTnLst>
                                </p:cTn>
                              </p:par>
                              <p:par>
                                <p:cTn id="145" presetID="10" presetClass="entr" presetSubtype="0" fill="hold" grpId="0" nodeType="withEffect">
                                  <p:stCondLst>
                                    <p:cond delay="0"/>
                                  </p:stCondLst>
                                  <p:childTnLst>
                                    <p:set>
                                      <p:cBhvr>
                                        <p:cTn id="146" dur="1" fill="hold">
                                          <p:stCondLst>
                                            <p:cond delay="0"/>
                                          </p:stCondLst>
                                        </p:cTn>
                                        <p:tgtEl>
                                          <p:spTgt spid="48">
                                            <p:txEl>
                                              <p:pRg st="0" end="0"/>
                                            </p:txEl>
                                          </p:spTgt>
                                        </p:tgtEl>
                                        <p:attrNameLst>
                                          <p:attrName>style.visibility</p:attrName>
                                        </p:attrNameLst>
                                      </p:cBhvr>
                                      <p:to>
                                        <p:strVal val="visible"/>
                                      </p:to>
                                    </p:set>
                                    <p:animEffect transition="in" filter="fade">
                                      <p:cBhvr>
                                        <p:cTn id="147" dur="500"/>
                                        <p:tgtEl>
                                          <p:spTgt spid="48">
                                            <p:txEl>
                                              <p:pRg st="0" end="0"/>
                                            </p:txEl>
                                          </p:spTgt>
                                        </p:tgtEl>
                                      </p:cBhvr>
                                    </p:animEffect>
                                  </p:childTnLst>
                                </p:cTn>
                              </p:par>
                              <p:par>
                                <p:cTn id="148" presetID="22" presetClass="entr" presetSubtype="8" fill="hold" nodeType="withEffect">
                                  <p:stCondLst>
                                    <p:cond delay="0"/>
                                  </p:stCondLst>
                                  <p:childTnLst>
                                    <p:set>
                                      <p:cBhvr>
                                        <p:cTn id="149" dur="1" fill="hold">
                                          <p:stCondLst>
                                            <p:cond delay="0"/>
                                          </p:stCondLst>
                                        </p:cTn>
                                        <p:tgtEl>
                                          <p:spTgt spid="25"/>
                                        </p:tgtEl>
                                        <p:attrNameLst>
                                          <p:attrName>style.visibility</p:attrName>
                                        </p:attrNameLst>
                                      </p:cBhvr>
                                      <p:to>
                                        <p:strVal val="visible"/>
                                      </p:to>
                                    </p:set>
                                    <p:animEffect transition="in" filter="wipe(left)">
                                      <p:cBhvr>
                                        <p:cTn id="150" dur="500"/>
                                        <p:tgtEl>
                                          <p:spTgt spid="25"/>
                                        </p:tgtEl>
                                      </p:cBhvr>
                                    </p:animEffect>
                                  </p:childTnLst>
                                </p:cTn>
                              </p:par>
                              <p:par>
                                <p:cTn id="151" presetID="22" presetClass="entr" presetSubtype="4" fill="hold" nodeType="withEffect">
                                  <p:stCondLst>
                                    <p:cond delay="0"/>
                                  </p:stCondLst>
                                  <p:childTnLst>
                                    <p:set>
                                      <p:cBhvr>
                                        <p:cTn id="152" dur="1" fill="hold">
                                          <p:stCondLst>
                                            <p:cond delay="0"/>
                                          </p:stCondLst>
                                        </p:cTn>
                                        <p:tgtEl>
                                          <p:spTgt spid="32"/>
                                        </p:tgtEl>
                                        <p:attrNameLst>
                                          <p:attrName>style.visibility</p:attrName>
                                        </p:attrNameLst>
                                      </p:cBhvr>
                                      <p:to>
                                        <p:strVal val="visible"/>
                                      </p:to>
                                    </p:set>
                                    <p:animEffect transition="in" filter="wipe(down)">
                                      <p:cBhvr>
                                        <p:cTn id="153" dur="500"/>
                                        <p:tgtEl>
                                          <p:spTgt spid="32"/>
                                        </p:tgtEl>
                                      </p:cBhvr>
                                    </p:animEffect>
                                  </p:childTnLst>
                                </p:cTn>
                              </p:par>
                              <p:par>
                                <p:cTn id="154" presetID="10" presetClass="entr" presetSubtype="0" fill="hold" grpId="0" nodeType="withEffect">
                                  <p:stCondLst>
                                    <p:cond delay="0"/>
                                  </p:stCondLst>
                                  <p:childTnLst>
                                    <p:set>
                                      <p:cBhvr>
                                        <p:cTn id="155" dur="1" fill="hold">
                                          <p:stCondLst>
                                            <p:cond delay="0"/>
                                          </p:stCondLst>
                                        </p:cTn>
                                        <p:tgtEl>
                                          <p:spTgt spid="60">
                                            <p:bg/>
                                          </p:spTgt>
                                        </p:tgtEl>
                                        <p:attrNameLst>
                                          <p:attrName>style.visibility</p:attrName>
                                        </p:attrNameLst>
                                      </p:cBhvr>
                                      <p:to>
                                        <p:strVal val="visible"/>
                                      </p:to>
                                    </p:set>
                                    <p:animEffect transition="in" filter="fade">
                                      <p:cBhvr>
                                        <p:cTn id="156" dur="500"/>
                                        <p:tgtEl>
                                          <p:spTgt spid="60">
                                            <p:bg/>
                                          </p:spTgt>
                                        </p:tgtEl>
                                      </p:cBhvr>
                                    </p:animEffect>
                                  </p:childTnLst>
                                </p:cTn>
                              </p:par>
                              <p:par>
                                <p:cTn id="157" presetID="10" presetClass="entr" presetSubtype="0" fill="hold" grpId="0" nodeType="withEffect">
                                  <p:stCondLst>
                                    <p:cond delay="0"/>
                                  </p:stCondLst>
                                  <p:childTnLst>
                                    <p:set>
                                      <p:cBhvr>
                                        <p:cTn id="158" dur="1" fill="hold">
                                          <p:stCondLst>
                                            <p:cond delay="0"/>
                                          </p:stCondLst>
                                        </p:cTn>
                                        <p:tgtEl>
                                          <p:spTgt spid="60">
                                            <p:txEl>
                                              <p:pRg st="0" end="0"/>
                                            </p:txEl>
                                          </p:spTgt>
                                        </p:tgtEl>
                                        <p:attrNameLst>
                                          <p:attrName>style.visibility</p:attrName>
                                        </p:attrNameLst>
                                      </p:cBhvr>
                                      <p:to>
                                        <p:strVal val="visible"/>
                                      </p:to>
                                    </p:set>
                                    <p:animEffect transition="in" filter="fade">
                                      <p:cBhvr>
                                        <p:cTn id="159" dur="500"/>
                                        <p:tgtEl>
                                          <p:spTgt spid="60">
                                            <p:txEl>
                                              <p:pRg st="0" end="0"/>
                                            </p:txEl>
                                          </p:spTgt>
                                        </p:tgtEl>
                                      </p:cBhvr>
                                    </p:animEffect>
                                  </p:childTnLst>
                                </p:cTn>
                              </p:par>
                              <p:par>
                                <p:cTn id="160" presetID="10" presetClass="entr" presetSubtype="0" fill="hold" grpId="0" nodeType="withEffect">
                                  <p:stCondLst>
                                    <p:cond delay="0"/>
                                  </p:stCondLst>
                                  <p:childTnLst>
                                    <p:set>
                                      <p:cBhvr>
                                        <p:cTn id="161" dur="1" fill="hold">
                                          <p:stCondLst>
                                            <p:cond delay="0"/>
                                          </p:stCondLst>
                                        </p:cTn>
                                        <p:tgtEl>
                                          <p:spTgt spid="82">
                                            <p:bg/>
                                          </p:spTgt>
                                        </p:tgtEl>
                                        <p:attrNameLst>
                                          <p:attrName>style.visibility</p:attrName>
                                        </p:attrNameLst>
                                      </p:cBhvr>
                                      <p:to>
                                        <p:strVal val="visible"/>
                                      </p:to>
                                    </p:set>
                                    <p:animEffect transition="in" filter="fade">
                                      <p:cBhvr>
                                        <p:cTn id="162" dur="500"/>
                                        <p:tgtEl>
                                          <p:spTgt spid="82">
                                            <p:bg/>
                                          </p:spTgt>
                                        </p:tgtEl>
                                      </p:cBhvr>
                                    </p:animEffect>
                                  </p:childTnLst>
                                </p:cTn>
                              </p:par>
                              <p:par>
                                <p:cTn id="163" presetID="10" presetClass="entr" presetSubtype="0" fill="hold" grpId="0" nodeType="withEffect">
                                  <p:stCondLst>
                                    <p:cond delay="0"/>
                                  </p:stCondLst>
                                  <p:childTnLst>
                                    <p:set>
                                      <p:cBhvr>
                                        <p:cTn id="164" dur="1" fill="hold">
                                          <p:stCondLst>
                                            <p:cond delay="0"/>
                                          </p:stCondLst>
                                        </p:cTn>
                                        <p:tgtEl>
                                          <p:spTgt spid="82">
                                            <p:txEl>
                                              <p:pRg st="0" end="0"/>
                                            </p:txEl>
                                          </p:spTgt>
                                        </p:tgtEl>
                                        <p:attrNameLst>
                                          <p:attrName>style.visibility</p:attrName>
                                        </p:attrNameLst>
                                      </p:cBhvr>
                                      <p:to>
                                        <p:strVal val="visible"/>
                                      </p:to>
                                    </p:set>
                                    <p:animEffect transition="in" filter="fade">
                                      <p:cBhvr>
                                        <p:cTn id="165" dur="500"/>
                                        <p:tgtEl>
                                          <p:spTgt spid="82">
                                            <p:txEl>
                                              <p:pRg st="0" end="0"/>
                                            </p:txEl>
                                          </p:spTgt>
                                        </p:tgtEl>
                                      </p:cBhvr>
                                    </p:animEffect>
                                  </p:childTnLst>
                                </p:cTn>
                              </p:par>
                              <p:par>
                                <p:cTn id="166" presetID="10" presetClass="entr" presetSubtype="0" fill="hold" grpId="0" nodeType="withEffect">
                                  <p:stCondLst>
                                    <p:cond delay="0"/>
                                  </p:stCondLst>
                                  <p:childTnLst>
                                    <p:set>
                                      <p:cBhvr>
                                        <p:cTn id="167" dur="1" fill="hold">
                                          <p:stCondLst>
                                            <p:cond delay="0"/>
                                          </p:stCondLst>
                                        </p:cTn>
                                        <p:tgtEl>
                                          <p:spTgt spid="49">
                                            <p:bg/>
                                          </p:spTgt>
                                        </p:tgtEl>
                                        <p:attrNameLst>
                                          <p:attrName>style.visibility</p:attrName>
                                        </p:attrNameLst>
                                      </p:cBhvr>
                                      <p:to>
                                        <p:strVal val="visible"/>
                                      </p:to>
                                    </p:set>
                                    <p:animEffect transition="in" filter="fade">
                                      <p:cBhvr>
                                        <p:cTn id="168" dur="500"/>
                                        <p:tgtEl>
                                          <p:spTgt spid="49">
                                            <p:bg/>
                                          </p:spTgt>
                                        </p:tgtEl>
                                      </p:cBhvr>
                                    </p:animEffect>
                                  </p:childTnLst>
                                </p:cTn>
                              </p:par>
                              <p:par>
                                <p:cTn id="169" presetID="10" presetClass="entr" presetSubtype="0" fill="hold" grpId="0" nodeType="withEffect">
                                  <p:stCondLst>
                                    <p:cond delay="0"/>
                                  </p:stCondLst>
                                  <p:childTnLst>
                                    <p:set>
                                      <p:cBhvr>
                                        <p:cTn id="170" dur="1" fill="hold">
                                          <p:stCondLst>
                                            <p:cond delay="0"/>
                                          </p:stCondLst>
                                        </p:cTn>
                                        <p:tgtEl>
                                          <p:spTgt spid="49">
                                            <p:txEl>
                                              <p:pRg st="0" end="0"/>
                                            </p:txEl>
                                          </p:spTgt>
                                        </p:tgtEl>
                                        <p:attrNameLst>
                                          <p:attrName>style.visibility</p:attrName>
                                        </p:attrNameLst>
                                      </p:cBhvr>
                                      <p:to>
                                        <p:strVal val="visible"/>
                                      </p:to>
                                    </p:set>
                                    <p:animEffect transition="in" filter="fade">
                                      <p:cBhvr>
                                        <p:cTn id="171" dur="500"/>
                                        <p:tgtEl>
                                          <p:spTgt spid="49">
                                            <p:txEl>
                                              <p:pRg st="0" end="0"/>
                                            </p:txEl>
                                          </p:spTgt>
                                        </p:tgtEl>
                                      </p:cBhvr>
                                    </p:animEffect>
                                  </p:childTnLst>
                                </p:cTn>
                              </p:par>
                              <p:par>
                                <p:cTn id="172" presetID="22" presetClass="entr" presetSubtype="1" fill="hold" nodeType="withEffect">
                                  <p:stCondLst>
                                    <p:cond delay="0"/>
                                  </p:stCondLst>
                                  <p:childTnLst>
                                    <p:set>
                                      <p:cBhvr>
                                        <p:cTn id="173" dur="1" fill="hold">
                                          <p:stCondLst>
                                            <p:cond delay="0"/>
                                          </p:stCondLst>
                                        </p:cTn>
                                        <p:tgtEl>
                                          <p:spTgt spid="42"/>
                                        </p:tgtEl>
                                        <p:attrNameLst>
                                          <p:attrName>style.visibility</p:attrName>
                                        </p:attrNameLst>
                                      </p:cBhvr>
                                      <p:to>
                                        <p:strVal val="visible"/>
                                      </p:to>
                                    </p:set>
                                    <p:animEffect transition="in" filter="wipe(up)">
                                      <p:cBhvr>
                                        <p:cTn id="174" dur="500"/>
                                        <p:tgtEl>
                                          <p:spTgt spid="42"/>
                                        </p:tgtEl>
                                      </p:cBhvr>
                                    </p:animEffect>
                                  </p:childTnLst>
                                </p:cTn>
                              </p:par>
                              <p:par>
                                <p:cTn id="175" presetID="22" presetClass="entr" presetSubtype="1" fill="hold" nodeType="withEffect">
                                  <p:stCondLst>
                                    <p:cond delay="0"/>
                                  </p:stCondLst>
                                  <p:childTnLst>
                                    <p:set>
                                      <p:cBhvr>
                                        <p:cTn id="176" dur="1" fill="hold">
                                          <p:stCondLst>
                                            <p:cond delay="0"/>
                                          </p:stCondLst>
                                        </p:cTn>
                                        <p:tgtEl>
                                          <p:spTgt spid="19"/>
                                        </p:tgtEl>
                                        <p:attrNameLst>
                                          <p:attrName>style.visibility</p:attrName>
                                        </p:attrNameLst>
                                      </p:cBhvr>
                                      <p:to>
                                        <p:strVal val="visible"/>
                                      </p:to>
                                    </p:set>
                                    <p:animEffect transition="in" filter="wipe(up)">
                                      <p:cBhvr>
                                        <p:cTn id="177" dur="500"/>
                                        <p:tgtEl>
                                          <p:spTgt spid="19"/>
                                        </p:tgtEl>
                                      </p:cBhvr>
                                    </p:animEffect>
                                  </p:childTnLst>
                                </p:cTn>
                              </p:par>
                              <p:par>
                                <p:cTn id="178" presetID="22" presetClass="entr" presetSubtype="4" fill="hold" nodeType="withEffect">
                                  <p:stCondLst>
                                    <p:cond delay="0"/>
                                  </p:stCondLst>
                                  <p:childTnLst>
                                    <p:set>
                                      <p:cBhvr>
                                        <p:cTn id="179" dur="1" fill="hold">
                                          <p:stCondLst>
                                            <p:cond delay="0"/>
                                          </p:stCondLst>
                                        </p:cTn>
                                        <p:tgtEl>
                                          <p:spTgt spid="31"/>
                                        </p:tgtEl>
                                        <p:attrNameLst>
                                          <p:attrName>style.visibility</p:attrName>
                                        </p:attrNameLst>
                                      </p:cBhvr>
                                      <p:to>
                                        <p:strVal val="visible"/>
                                      </p:to>
                                    </p:set>
                                    <p:animEffect transition="in" filter="wipe(down)">
                                      <p:cBhvr>
                                        <p:cTn id="180" dur="500"/>
                                        <p:tgtEl>
                                          <p:spTgt spid="31"/>
                                        </p:tgtEl>
                                      </p:cBhvr>
                                    </p:animEffect>
                                  </p:childTnLst>
                                </p:cTn>
                              </p:par>
                              <p:par>
                                <p:cTn id="181" presetID="22" presetClass="entr" presetSubtype="4" fill="hold" nodeType="withEffect">
                                  <p:stCondLst>
                                    <p:cond delay="0"/>
                                  </p:stCondLst>
                                  <p:childTnLst>
                                    <p:set>
                                      <p:cBhvr>
                                        <p:cTn id="182" dur="1" fill="hold">
                                          <p:stCondLst>
                                            <p:cond delay="0"/>
                                          </p:stCondLst>
                                        </p:cTn>
                                        <p:tgtEl>
                                          <p:spTgt spid="43"/>
                                        </p:tgtEl>
                                        <p:attrNameLst>
                                          <p:attrName>style.visibility</p:attrName>
                                        </p:attrNameLst>
                                      </p:cBhvr>
                                      <p:to>
                                        <p:strVal val="visible"/>
                                      </p:to>
                                    </p:set>
                                    <p:animEffect transition="in" filter="wipe(down)">
                                      <p:cBhvr>
                                        <p:cTn id="183" dur="500"/>
                                        <p:tgtEl>
                                          <p:spTgt spid="43"/>
                                        </p:tgtEl>
                                      </p:cBhvr>
                                    </p:animEffect>
                                  </p:childTnLst>
                                </p:cTn>
                              </p:par>
                              <p:par>
                                <p:cTn id="184" presetID="10" presetClass="entr" presetSubtype="0" fill="hold" grpId="0" nodeType="withEffect">
                                  <p:stCondLst>
                                    <p:cond delay="0"/>
                                  </p:stCondLst>
                                  <p:childTnLst>
                                    <p:set>
                                      <p:cBhvr>
                                        <p:cTn id="185" dur="1" fill="hold">
                                          <p:stCondLst>
                                            <p:cond delay="0"/>
                                          </p:stCondLst>
                                        </p:cTn>
                                        <p:tgtEl>
                                          <p:spTgt spid="50">
                                            <p:bg/>
                                          </p:spTgt>
                                        </p:tgtEl>
                                        <p:attrNameLst>
                                          <p:attrName>style.visibility</p:attrName>
                                        </p:attrNameLst>
                                      </p:cBhvr>
                                      <p:to>
                                        <p:strVal val="visible"/>
                                      </p:to>
                                    </p:set>
                                    <p:animEffect transition="in" filter="fade">
                                      <p:cBhvr>
                                        <p:cTn id="186" dur="500"/>
                                        <p:tgtEl>
                                          <p:spTgt spid="50">
                                            <p:bg/>
                                          </p:spTgt>
                                        </p:tgtEl>
                                      </p:cBhvr>
                                    </p:animEffect>
                                  </p:childTnLst>
                                </p:cTn>
                              </p:par>
                              <p:par>
                                <p:cTn id="187" presetID="10" presetClass="entr" presetSubtype="0" fill="hold" grpId="0" nodeType="withEffect">
                                  <p:stCondLst>
                                    <p:cond delay="0"/>
                                  </p:stCondLst>
                                  <p:childTnLst>
                                    <p:set>
                                      <p:cBhvr>
                                        <p:cTn id="188" dur="1" fill="hold">
                                          <p:stCondLst>
                                            <p:cond delay="0"/>
                                          </p:stCondLst>
                                        </p:cTn>
                                        <p:tgtEl>
                                          <p:spTgt spid="50">
                                            <p:txEl>
                                              <p:pRg st="0" end="0"/>
                                            </p:txEl>
                                          </p:spTgt>
                                        </p:tgtEl>
                                        <p:attrNameLst>
                                          <p:attrName>style.visibility</p:attrName>
                                        </p:attrNameLst>
                                      </p:cBhvr>
                                      <p:to>
                                        <p:strVal val="visible"/>
                                      </p:to>
                                    </p:set>
                                    <p:animEffect transition="in" filter="fade">
                                      <p:cBhvr>
                                        <p:cTn id="189" dur="500"/>
                                        <p:tgtEl>
                                          <p:spTgt spid="50">
                                            <p:txEl>
                                              <p:pRg st="0" end="0"/>
                                            </p:txEl>
                                          </p:spTgt>
                                        </p:tgtEl>
                                      </p:cBhvr>
                                    </p:animEffect>
                                  </p:childTnLst>
                                </p:cTn>
                              </p:par>
                              <p:par>
                                <p:cTn id="190" presetID="10" presetClass="entr" presetSubtype="0" fill="hold" grpId="0" nodeType="withEffect">
                                  <p:stCondLst>
                                    <p:cond delay="0"/>
                                  </p:stCondLst>
                                  <p:childTnLst>
                                    <p:set>
                                      <p:cBhvr>
                                        <p:cTn id="191" dur="1" fill="hold">
                                          <p:stCondLst>
                                            <p:cond delay="0"/>
                                          </p:stCondLst>
                                        </p:cTn>
                                        <p:tgtEl>
                                          <p:spTgt spid="61">
                                            <p:bg/>
                                          </p:spTgt>
                                        </p:tgtEl>
                                        <p:attrNameLst>
                                          <p:attrName>style.visibility</p:attrName>
                                        </p:attrNameLst>
                                      </p:cBhvr>
                                      <p:to>
                                        <p:strVal val="visible"/>
                                      </p:to>
                                    </p:set>
                                    <p:animEffect transition="in" filter="fade">
                                      <p:cBhvr>
                                        <p:cTn id="192" dur="500"/>
                                        <p:tgtEl>
                                          <p:spTgt spid="61">
                                            <p:bg/>
                                          </p:spTgt>
                                        </p:tgtEl>
                                      </p:cBhvr>
                                    </p:animEffect>
                                  </p:childTnLst>
                                </p:cTn>
                              </p:par>
                              <p:par>
                                <p:cTn id="193" presetID="10" presetClass="entr" presetSubtype="0" fill="hold" grpId="0" nodeType="withEffect">
                                  <p:stCondLst>
                                    <p:cond delay="0"/>
                                  </p:stCondLst>
                                  <p:childTnLst>
                                    <p:set>
                                      <p:cBhvr>
                                        <p:cTn id="194" dur="1" fill="hold">
                                          <p:stCondLst>
                                            <p:cond delay="0"/>
                                          </p:stCondLst>
                                        </p:cTn>
                                        <p:tgtEl>
                                          <p:spTgt spid="61">
                                            <p:txEl>
                                              <p:pRg st="0" end="0"/>
                                            </p:txEl>
                                          </p:spTgt>
                                        </p:tgtEl>
                                        <p:attrNameLst>
                                          <p:attrName>style.visibility</p:attrName>
                                        </p:attrNameLst>
                                      </p:cBhvr>
                                      <p:to>
                                        <p:strVal val="visible"/>
                                      </p:to>
                                    </p:set>
                                    <p:animEffect transition="in" filter="fade">
                                      <p:cBhvr>
                                        <p:cTn id="195" dur="500"/>
                                        <p:tgtEl>
                                          <p:spTgt spid="61">
                                            <p:txEl>
                                              <p:pRg st="0" end="0"/>
                                            </p:txEl>
                                          </p:spTgt>
                                        </p:tgtEl>
                                      </p:cBhvr>
                                    </p:animEffect>
                                  </p:childTnLst>
                                </p:cTn>
                              </p:par>
                              <p:par>
                                <p:cTn id="196" presetID="10" presetClass="entr" presetSubtype="0" fill="hold" grpId="0" nodeType="withEffect">
                                  <p:stCondLst>
                                    <p:cond delay="0"/>
                                  </p:stCondLst>
                                  <p:childTnLst>
                                    <p:set>
                                      <p:cBhvr>
                                        <p:cTn id="197" dur="1" fill="hold">
                                          <p:stCondLst>
                                            <p:cond delay="0"/>
                                          </p:stCondLst>
                                        </p:cTn>
                                        <p:tgtEl>
                                          <p:spTgt spid="62">
                                            <p:bg/>
                                          </p:spTgt>
                                        </p:tgtEl>
                                        <p:attrNameLst>
                                          <p:attrName>style.visibility</p:attrName>
                                        </p:attrNameLst>
                                      </p:cBhvr>
                                      <p:to>
                                        <p:strVal val="visible"/>
                                      </p:to>
                                    </p:set>
                                    <p:animEffect transition="in" filter="fade">
                                      <p:cBhvr>
                                        <p:cTn id="198" dur="500"/>
                                        <p:tgtEl>
                                          <p:spTgt spid="62">
                                            <p:bg/>
                                          </p:spTgt>
                                        </p:tgtEl>
                                      </p:cBhvr>
                                    </p:animEffect>
                                  </p:childTnLst>
                                </p:cTn>
                              </p:par>
                              <p:par>
                                <p:cTn id="199" presetID="10" presetClass="entr" presetSubtype="0" fill="hold" grpId="0" nodeType="withEffect">
                                  <p:stCondLst>
                                    <p:cond delay="0"/>
                                  </p:stCondLst>
                                  <p:childTnLst>
                                    <p:set>
                                      <p:cBhvr>
                                        <p:cTn id="200" dur="1" fill="hold">
                                          <p:stCondLst>
                                            <p:cond delay="0"/>
                                          </p:stCondLst>
                                        </p:cTn>
                                        <p:tgtEl>
                                          <p:spTgt spid="62">
                                            <p:txEl>
                                              <p:pRg st="0" end="0"/>
                                            </p:txEl>
                                          </p:spTgt>
                                        </p:tgtEl>
                                        <p:attrNameLst>
                                          <p:attrName>style.visibility</p:attrName>
                                        </p:attrNameLst>
                                      </p:cBhvr>
                                      <p:to>
                                        <p:strVal val="visible"/>
                                      </p:to>
                                    </p:set>
                                    <p:animEffect transition="in" filter="fade">
                                      <p:cBhvr>
                                        <p:cTn id="201" dur="500"/>
                                        <p:tgtEl>
                                          <p:spTgt spid="62">
                                            <p:txEl>
                                              <p:pRg st="0" end="0"/>
                                            </p:txEl>
                                          </p:spTgt>
                                        </p:tgtEl>
                                      </p:cBhvr>
                                    </p:animEffect>
                                  </p:childTnLst>
                                </p:cTn>
                              </p:par>
                              <p:par>
                                <p:cTn id="202" presetID="10" presetClass="entr" presetSubtype="0" fill="hold" grpId="0" nodeType="withEffect">
                                  <p:stCondLst>
                                    <p:cond delay="0"/>
                                  </p:stCondLst>
                                  <p:childTnLst>
                                    <p:set>
                                      <p:cBhvr>
                                        <p:cTn id="203" dur="1" fill="hold">
                                          <p:stCondLst>
                                            <p:cond delay="0"/>
                                          </p:stCondLst>
                                        </p:cTn>
                                        <p:tgtEl>
                                          <p:spTgt spid="83">
                                            <p:bg/>
                                          </p:spTgt>
                                        </p:tgtEl>
                                        <p:attrNameLst>
                                          <p:attrName>style.visibility</p:attrName>
                                        </p:attrNameLst>
                                      </p:cBhvr>
                                      <p:to>
                                        <p:strVal val="visible"/>
                                      </p:to>
                                    </p:set>
                                    <p:animEffect transition="in" filter="fade">
                                      <p:cBhvr>
                                        <p:cTn id="204" dur="500"/>
                                        <p:tgtEl>
                                          <p:spTgt spid="83">
                                            <p:bg/>
                                          </p:spTgt>
                                        </p:tgtEl>
                                      </p:cBhvr>
                                    </p:animEffect>
                                  </p:childTnLst>
                                </p:cTn>
                              </p:par>
                              <p:par>
                                <p:cTn id="205" presetID="10" presetClass="entr" presetSubtype="0" fill="hold" grpId="0" nodeType="withEffect">
                                  <p:stCondLst>
                                    <p:cond delay="0"/>
                                  </p:stCondLst>
                                  <p:childTnLst>
                                    <p:set>
                                      <p:cBhvr>
                                        <p:cTn id="206" dur="1" fill="hold">
                                          <p:stCondLst>
                                            <p:cond delay="0"/>
                                          </p:stCondLst>
                                        </p:cTn>
                                        <p:tgtEl>
                                          <p:spTgt spid="83">
                                            <p:txEl>
                                              <p:pRg st="0" end="0"/>
                                            </p:txEl>
                                          </p:spTgt>
                                        </p:tgtEl>
                                        <p:attrNameLst>
                                          <p:attrName>style.visibility</p:attrName>
                                        </p:attrNameLst>
                                      </p:cBhvr>
                                      <p:to>
                                        <p:strVal val="visible"/>
                                      </p:to>
                                    </p:set>
                                    <p:animEffect transition="in" filter="fade">
                                      <p:cBhvr>
                                        <p:cTn id="207" dur="500"/>
                                        <p:tgtEl>
                                          <p:spTgt spid="83">
                                            <p:txEl>
                                              <p:pRg st="0" end="0"/>
                                            </p:txEl>
                                          </p:spTgt>
                                        </p:tgtEl>
                                      </p:cBhvr>
                                    </p:animEffect>
                                  </p:childTnLst>
                                </p:cTn>
                              </p:par>
                              <p:par>
                                <p:cTn id="208" presetID="10" presetClass="entr" presetSubtype="0" fill="hold" grpId="0" nodeType="withEffect">
                                  <p:stCondLst>
                                    <p:cond delay="0"/>
                                  </p:stCondLst>
                                  <p:childTnLst>
                                    <p:set>
                                      <p:cBhvr>
                                        <p:cTn id="209" dur="1" fill="hold">
                                          <p:stCondLst>
                                            <p:cond delay="0"/>
                                          </p:stCondLst>
                                        </p:cTn>
                                        <p:tgtEl>
                                          <p:spTgt spid="84">
                                            <p:bg/>
                                          </p:spTgt>
                                        </p:tgtEl>
                                        <p:attrNameLst>
                                          <p:attrName>style.visibility</p:attrName>
                                        </p:attrNameLst>
                                      </p:cBhvr>
                                      <p:to>
                                        <p:strVal val="visible"/>
                                      </p:to>
                                    </p:set>
                                    <p:animEffect transition="in" filter="fade">
                                      <p:cBhvr>
                                        <p:cTn id="210" dur="500"/>
                                        <p:tgtEl>
                                          <p:spTgt spid="84">
                                            <p:bg/>
                                          </p:spTgt>
                                        </p:tgtEl>
                                      </p:cBhvr>
                                    </p:animEffect>
                                  </p:childTnLst>
                                </p:cTn>
                              </p:par>
                              <p:par>
                                <p:cTn id="211" presetID="10" presetClass="entr" presetSubtype="0" fill="hold" grpId="0" nodeType="withEffect">
                                  <p:stCondLst>
                                    <p:cond delay="0"/>
                                  </p:stCondLst>
                                  <p:childTnLst>
                                    <p:set>
                                      <p:cBhvr>
                                        <p:cTn id="212" dur="1" fill="hold">
                                          <p:stCondLst>
                                            <p:cond delay="0"/>
                                          </p:stCondLst>
                                        </p:cTn>
                                        <p:tgtEl>
                                          <p:spTgt spid="84">
                                            <p:txEl>
                                              <p:pRg st="0" end="0"/>
                                            </p:txEl>
                                          </p:spTgt>
                                        </p:tgtEl>
                                        <p:attrNameLst>
                                          <p:attrName>style.visibility</p:attrName>
                                        </p:attrNameLst>
                                      </p:cBhvr>
                                      <p:to>
                                        <p:strVal val="visible"/>
                                      </p:to>
                                    </p:set>
                                    <p:animEffect transition="in" filter="fade">
                                      <p:cBhvr>
                                        <p:cTn id="213" dur="500"/>
                                        <p:tgtEl>
                                          <p:spTgt spid="84">
                                            <p:txEl>
                                              <p:pRg st="0" end="0"/>
                                            </p:txEl>
                                          </p:spTgt>
                                        </p:tgtEl>
                                      </p:cBhvr>
                                    </p:animEffect>
                                  </p:childTnLst>
                                </p:cTn>
                              </p:par>
                              <p:par>
                                <p:cTn id="214" presetID="22" presetClass="entr" presetSubtype="1" fill="hold" nodeType="withEffect">
                                  <p:stCondLst>
                                    <p:cond delay="0"/>
                                  </p:stCondLst>
                                  <p:childTnLst>
                                    <p:set>
                                      <p:cBhvr>
                                        <p:cTn id="215" dur="1" fill="hold">
                                          <p:stCondLst>
                                            <p:cond delay="0"/>
                                          </p:stCondLst>
                                        </p:cTn>
                                        <p:tgtEl>
                                          <p:spTgt spid="22"/>
                                        </p:tgtEl>
                                        <p:attrNameLst>
                                          <p:attrName>style.visibility</p:attrName>
                                        </p:attrNameLst>
                                      </p:cBhvr>
                                      <p:to>
                                        <p:strVal val="visible"/>
                                      </p:to>
                                    </p:set>
                                    <p:animEffect transition="in" filter="wipe(up)">
                                      <p:cBhvr>
                                        <p:cTn id="216" dur="500"/>
                                        <p:tgtEl>
                                          <p:spTgt spid="22"/>
                                        </p:tgtEl>
                                      </p:cBhvr>
                                    </p:animEffect>
                                  </p:childTnLst>
                                </p:cTn>
                              </p:par>
                              <p:par>
                                <p:cTn id="217" presetID="22" presetClass="entr" presetSubtype="4" fill="hold" nodeType="withEffect">
                                  <p:stCondLst>
                                    <p:cond delay="0"/>
                                  </p:stCondLst>
                                  <p:childTnLst>
                                    <p:set>
                                      <p:cBhvr>
                                        <p:cTn id="218" dur="1" fill="hold">
                                          <p:stCondLst>
                                            <p:cond delay="0"/>
                                          </p:stCondLst>
                                        </p:cTn>
                                        <p:tgtEl>
                                          <p:spTgt spid="36"/>
                                        </p:tgtEl>
                                        <p:attrNameLst>
                                          <p:attrName>style.visibility</p:attrName>
                                        </p:attrNameLst>
                                      </p:cBhvr>
                                      <p:to>
                                        <p:strVal val="visible"/>
                                      </p:to>
                                    </p:set>
                                    <p:animEffect transition="in" filter="wipe(down)">
                                      <p:cBhvr>
                                        <p:cTn id="219" dur="500"/>
                                        <p:tgtEl>
                                          <p:spTgt spid="36"/>
                                        </p:tgtEl>
                                      </p:cBhvr>
                                    </p:animEffect>
                                  </p:childTnLst>
                                </p:cTn>
                              </p:par>
                              <p:par>
                                <p:cTn id="220" presetID="10" presetClass="entr" presetSubtype="0" fill="hold" grpId="0" nodeType="withEffect">
                                  <p:stCondLst>
                                    <p:cond delay="0"/>
                                  </p:stCondLst>
                                  <p:childTnLst>
                                    <p:set>
                                      <p:cBhvr>
                                        <p:cTn id="221" dur="1" fill="hold">
                                          <p:stCondLst>
                                            <p:cond delay="0"/>
                                          </p:stCondLst>
                                        </p:cTn>
                                        <p:tgtEl>
                                          <p:spTgt spid="51">
                                            <p:bg/>
                                          </p:spTgt>
                                        </p:tgtEl>
                                        <p:attrNameLst>
                                          <p:attrName>style.visibility</p:attrName>
                                        </p:attrNameLst>
                                      </p:cBhvr>
                                      <p:to>
                                        <p:strVal val="visible"/>
                                      </p:to>
                                    </p:set>
                                    <p:animEffect transition="in" filter="fade">
                                      <p:cBhvr>
                                        <p:cTn id="222" dur="500"/>
                                        <p:tgtEl>
                                          <p:spTgt spid="51">
                                            <p:bg/>
                                          </p:spTgt>
                                        </p:tgtEl>
                                      </p:cBhvr>
                                    </p:animEffect>
                                  </p:childTnLst>
                                </p:cTn>
                              </p:par>
                              <p:par>
                                <p:cTn id="223" presetID="10" presetClass="entr" presetSubtype="0" fill="hold" grpId="0" nodeType="withEffect">
                                  <p:stCondLst>
                                    <p:cond delay="0"/>
                                  </p:stCondLst>
                                  <p:childTnLst>
                                    <p:set>
                                      <p:cBhvr>
                                        <p:cTn id="224" dur="1" fill="hold">
                                          <p:stCondLst>
                                            <p:cond delay="0"/>
                                          </p:stCondLst>
                                        </p:cTn>
                                        <p:tgtEl>
                                          <p:spTgt spid="51">
                                            <p:txEl>
                                              <p:pRg st="0" end="0"/>
                                            </p:txEl>
                                          </p:spTgt>
                                        </p:tgtEl>
                                        <p:attrNameLst>
                                          <p:attrName>style.visibility</p:attrName>
                                        </p:attrNameLst>
                                      </p:cBhvr>
                                      <p:to>
                                        <p:strVal val="visible"/>
                                      </p:to>
                                    </p:set>
                                    <p:animEffect transition="in" filter="fade">
                                      <p:cBhvr>
                                        <p:cTn id="225" dur="500"/>
                                        <p:tgtEl>
                                          <p:spTgt spid="51">
                                            <p:txEl>
                                              <p:pRg st="0" end="0"/>
                                            </p:txEl>
                                          </p:spTgt>
                                        </p:tgtEl>
                                      </p:cBhvr>
                                    </p:animEffect>
                                  </p:childTnLst>
                                </p:cTn>
                              </p:par>
                              <p:par>
                                <p:cTn id="226" presetID="10" presetClass="entr" presetSubtype="0" fill="hold" grpId="0" nodeType="withEffect">
                                  <p:stCondLst>
                                    <p:cond delay="0"/>
                                  </p:stCondLst>
                                  <p:childTnLst>
                                    <p:set>
                                      <p:cBhvr>
                                        <p:cTn id="227" dur="1" fill="hold">
                                          <p:stCondLst>
                                            <p:cond delay="0"/>
                                          </p:stCondLst>
                                        </p:cTn>
                                        <p:tgtEl>
                                          <p:spTgt spid="63">
                                            <p:bg/>
                                          </p:spTgt>
                                        </p:tgtEl>
                                        <p:attrNameLst>
                                          <p:attrName>style.visibility</p:attrName>
                                        </p:attrNameLst>
                                      </p:cBhvr>
                                      <p:to>
                                        <p:strVal val="visible"/>
                                      </p:to>
                                    </p:set>
                                    <p:animEffect transition="in" filter="fade">
                                      <p:cBhvr>
                                        <p:cTn id="228" dur="500"/>
                                        <p:tgtEl>
                                          <p:spTgt spid="63">
                                            <p:bg/>
                                          </p:spTgt>
                                        </p:tgtEl>
                                      </p:cBhvr>
                                    </p:animEffect>
                                  </p:childTnLst>
                                </p:cTn>
                              </p:par>
                              <p:par>
                                <p:cTn id="229" presetID="10" presetClass="entr" presetSubtype="0" fill="hold" grpId="0" nodeType="withEffect">
                                  <p:stCondLst>
                                    <p:cond delay="0"/>
                                  </p:stCondLst>
                                  <p:childTnLst>
                                    <p:set>
                                      <p:cBhvr>
                                        <p:cTn id="230" dur="1" fill="hold">
                                          <p:stCondLst>
                                            <p:cond delay="0"/>
                                          </p:stCondLst>
                                        </p:cTn>
                                        <p:tgtEl>
                                          <p:spTgt spid="63">
                                            <p:txEl>
                                              <p:pRg st="0" end="0"/>
                                            </p:txEl>
                                          </p:spTgt>
                                        </p:tgtEl>
                                        <p:attrNameLst>
                                          <p:attrName>style.visibility</p:attrName>
                                        </p:attrNameLst>
                                      </p:cBhvr>
                                      <p:to>
                                        <p:strVal val="visible"/>
                                      </p:to>
                                    </p:set>
                                    <p:animEffect transition="in" filter="fade">
                                      <p:cBhvr>
                                        <p:cTn id="231" dur="500"/>
                                        <p:tgtEl>
                                          <p:spTgt spid="63">
                                            <p:txEl>
                                              <p:pRg st="0" end="0"/>
                                            </p:txEl>
                                          </p:spTgt>
                                        </p:tgtEl>
                                      </p:cBhvr>
                                    </p:animEffect>
                                  </p:childTnLst>
                                </p:cTn>
                              </p:par>
                              <p:par>
                                <p:cTn id="232" presetID="10" presetClass="entr" presetSubtype="0" fill="hold" grpId="0" nodeType="withEffect">
                                  <p:stCondLst>
                                    <p:cond delay="0"/>
                                  </p:stCondLst>
                                  <p:childTnLst>
                                    <p:set>
                                      <p:cBhvr>
                                        <p:cTn id="233" dur="1" fill="hold">
                                          <p:stCondLst>
                                            <p:cond delay="0"/>
                                          </p:stCondLst>
                                        </p:cTn>
                                        <p:tgtEl>
                                          <p:spTgt spid="85">
                                            <p:bg/>
                                          </p:spTgt>
                                        </p:tgtEl>
                                        <p:attrNameLst>
                                          <p:attrName>style.visibility</p:attrName>
                                        </p:attrNameLst>
                                      </p:cBhvr>
                                      <p:to>
                                        <p:strVal val="visible"/>
                                      </p:to>
                                    </p:set>
                                    <p:animEffect transition="in" filter="fade">
                                      <p:cBhvr>
                                        <p:cTn id="234" dur="500"/>
                                        <p:tgtEl>
                                          <p:spTgt spid="85">
                                            <p:bg/>
                                          </p:spTgt>
                                        </p:tgtEl>
                                      </p:cBhvr>
                                    </p:animEffect>
                                  </p:childTnLst>
                                </p:cTn>
                              </p:par>
                              <p:par>
                                <p:cTn id="235" presetID="10" presetClass="entr" presetSubtype="0" fill="hold" grpId="0" nodeType="withEffect">
                                  <p:stCondLst>
                                    <p:cond delay="0"/>
                                  </p:stCondLst>
                                  <p:childTnLst>
                                    <p:set>
                                      <p:cBhvr>
                                        <p:cTn id="236" dur="1" fill="hold">
                                          <p:stCondLst>
                                            <p:cond delay="0"/>
                                          </p:stCondLst>
                                        </p:cTn>
                                        <p:tgtEl>
                                          <p:spTgt spid="85">
                                            <p:txEl>
                                              <p:pRg st="0" end="0"/>
                                            </p:txEl>
                                          </p:spTgt>
                                        </p:tgtEl>
                                        <p:attrNameLst>
                                          <p:attrName>style.visibility</p:attrName>
                                        </p:attrNameLst>
                                      </p:cBhvr>
                                      <p:to>
                                        <p:strVal val="visible"/>
                                      </p:to>
                                    </p:set>
                                    <p:animEffect transition="in" filter="fade">
                                      <p:cBhvr>
                                        <p:cTn id="237" dur="500"/>
                                        <p:tgtEl>
                                          <p:spTgt spid="85">
                                            <p:txEl>
                                              <p:pRg st="0" end="0"/>
                                            </p:txEl>
                                          </p:spTgt>
                                        </p:tgtEl>
                                      </p:cBhvr>
                                    </p:animEffect>
                                  </p:childTnLst>
                                </p:cTn>
                              </p:par>
                              <p:par>
                                <p:cTn id="238" presetID="22" presetClass="entr" presetSubtype="4" fill="hold" nodeType="withEffect">
                                  <p:stCondLst>
                                    <p:cond delay="0"/>
                                  </p:stCondLst>
                                  <p:childTnLst>
                                    <p:set>
                                      <p:cBhvr>
                                        <p:cTn id="239" dur="1" fill="hold">
                                          <p:stCondLst>
                                            <p:cond delay="0"/>
                                          </p:stCondLst>
                                        </p:cTn>
                                        <p:tgtEl>
                                          <p:spTgt spid="33"/>
                                        </p:tgtEl>
                                        <p:attrNameLst>
                                          <p:attrName>style.visibility</p:attrName>
                                        </p:attrNameLst>
                                      </p:cBhvr>
                                      <p:to>
                                        <p:strVal val="visible"/>
                                      </p:to>
                                    </p:set>
                                    <p:animEffect transition="in" filter="wipe(down)">
                                      <p:cBhvr>
                                        <p:cTn id="240" dur="500"/>
                                        <p:tgtEl>
                                          <p:spTgt spid="33"/>
                                        </p:tgtEl>
                                      </p:cBhvr>
                                    </p:animEffect>
                                  </p:childTnLst>
                                </p:cTn>
                              </p:par>
                              <p:par>
                                <p:cTn id="241" presetID="22" presetClass="entr" presetSubtype="4" fill="hold" nodeType="withEffect">
                                  <p:stCondLst>
                                    <p:cond delay="0"/>
                                  </p:stCondLst>
                                  <p:childTnLst>
                                    <p:set>
                                      <p:cBhvr>
                                        <p:cTn id="242" dur="1" fill="hold">
                                          <p:stCondLst>
                                            <p:cond delay="0"/>
                                          </p:stCondLst>
                                        </p:cTn>
                                        <p:tgtEl>
                                          <p:spTgt spid="30"/>
                                        </p:tgtEl>
                                        <p:attrNameLst>
                                          <p:attrName>style.visibility</p:attrName>
                                        </p:attrNameLst>
                                      </p:cBhvr>
                                      <p:to>
                                        <p:strVal val="visible"/>
                                      </p:to>
                                    </p:set>
                                    <p:animEffect transition="in" filter="wipe(down)">
                                      <p:cBhvr>
                                        <p:cTn id="243" dur="500"/>
                                        <p:tgtEl>
                                          <p:spTgt spid="30"/>
                                        </p:tgtEl>
                                      </p:cBhvr>
                                    </p:animEffect>
                                  </p:childTnLst>
                                </p:cTn>
                              </p:par>
                              <p:par>
                                <p:cTn id="244" presetID="22" presetClass="entr" presetSubtype="2" fill="hold" nodeType="withEffect">
                                  <p:stCondLst>
                                    <p:cond delay="0"/>
                                  </p:stCondLst>
                                  <p:childTnLst>
                                    <p:set>
                                      <p:cBhvr>
                                        <p:cTn id="245" dur="1" fill="hold">
                                          <p:stCondLst>
                                            <p:cond delay="0"/>
                                          </p:stCondLst>
                                        </p:cTn>
                                        <p:tgtEl>
                                          <p:spTgt spid="20"/>
                                        </p:tgtEl>
                                        <p:attrNameLst>
                                          <p:attrName>style.visibility</p:attrName>
                                        </p:attrNameLst>
                                      </p:cBhvr>
                                      <p:to>
                                        <p:strVal val="visible"/>
                                      </p:to>
                                    </p:set>
                                    <p:animEffect transition="in" filter="wipe(right)">
                                      <p:cBhvr>
                                        <p:cTn id="246" dur="500"/>
                                        <p:tgtEl>
                                          <p:spTgt spid="20"/>
                                        </p:tgtEl>
                                      </p:cBhvr>
                                    </p:animEffect>
                                  </p:childTnLst>
                                </p:cTn>
                              </p:par>
                              <p:par>
                                <p:cTn id="247" presetID="22" presetClass="entr" presetSubtype="2" fill="hold" nodeType="withEffect">
                                  <p:stCondLst>
                                    <p:cond delay="0"/>
                                  </p:stCondLst>
                                  <p:childTnLst>
                                    <p:set>
                                      <p:cBhvr>
                                        <p:cTn id="248" dur="1" fill="hold">
                                          <p:stCondLst>
                                            <p:cond delay="0"/>
                                          </p:stCondLst>
                                        </p:cTn>
                                        <p:tgtEl>
                                          <p:spTgt spid="21"/>
                                        </p:tgtEl>
                                        <p:attrNameLst>
                                          <p:attrName>style.visibility</p:attrName>
                                        </p:attrNameLst>
                                      </p:cBhvr>
                                      <p:to>
                                        <p:strVal val="visible"/>
                                      </p:to>
                                    </p:set>
                                    <p:animEffect transition="in" filter="wipe(right)">
                                      <p:cBhvr>
                                        <p:cTn id="249" dur="500"/>
                                        <p:tgtEl>
                                          <p:spTgt spid="21"/>
                                        </p:tgtEl>
                                      </p:cBhvr>
                                    </p:animEffect>
                                  </p:childTnLst>
                                </p:cTn>
                              </p:par>
                              <p:par>
                                <p:cTn id="250" presetID="10" presetClass="entr" presetSubtype="0" fill="hold" grpId="0" nodeType="withEffect">
                                  <p:stCondLst>
                                    <p:cond delay="0"/>
                                  </p:stCondLst>
                                  <p:childTnLst>
                                    <p:set>
                                      <p:cBhvr>
                                        <p:cTn id="251" dur="1" fill="hold">
                                          <p:stCondLst>
                                            <p:cond delay="0"/>
                                          </p:stCondLst>
                                        </p:cTn>
                                        <p:tgtEl>
                                          <p:spTgt spid="52">
                                            <p:bg/>
                                          </p:spTgt>
                                        </p:tgtEl>
                                        <p:attrNameLst>
                                          <p:attrName>style.visibility</p:attrName>
                                        </p:attrNameLst>
                                      </p:cBhvr>
                                      <p:to>
                                        <p:strVal val="visible"/>
                                      </p:to>
                                    </p:set>
                                    <p:animEffect transition="in" filter="fade">
                                      <p:cBhvr>
                                        <p:cTn id="252" dur="500"/>
                                        <p:tgtEl>
                                          <p:spTgt spid="52">
                                            <p:bg/>
                                          </p:spTgt>
                                        </p:tgtEl>
                                      </p:cBhvr>
                                    </p:animEffect>
                                  </p:childTnLst>
                                </p:cTn>
                              </p:par>
                              <p:par>
                                <p:cTn id="253" presetID="10" presetClass="entr" presetSubtype="0" fill="hold" grpId="0" nodeType="withEffect">
                                  <p:stCondLst>
                                    <p:cond delay="0"/>
                                  </p:stCondLst>
                                  <p:childTnLst>
                                    <p:set>
                                      <p:cBhvr>
                                        <p:cTn id="254" dur="1" fill="hold">
                                          <p:stCondLst>
                                            <p:cond delay="0"/>
                                          </p:stCondLst>
                                        </p:cTn>
                                        <p:tgtEl>
                                          <p:spTgt spid="52">
                                            <p:txEl>
                                              <p:pRg st="0" end="0"/>
                                            </p:txEl>
                                          </p:spTgt>
                                        </p:tgtEl>
                                        <p:attrNameLst>
                                          <p:attrName>style.visibility</p:attrName>
                                        </p:attrNameLst>
                                      </p:cBhvr>
                                      <p:to>
                                        <p:strVal val="visible"/>
                                      </p:to>
                                    </p:set>
                                    <p:animEffect transition="in" filter="fade">
                                      <p:cBhvr>
                                        <p:cTn id="255" dur="500"/>
                                        <p:tgtEl>
                                          <p:spTgt spid="52">
                                            <p:txEl>
                                              <p:pRg st="0" end="0"/>
                                            </p:txEl>
                                          </p:spTgt>
                                        </p:tgtEl>
                                      </p:cBhvr>
                                    </p:animEffect>
                                  </p:childTnLst>
                                </p:cTn>
                              </p:par>
                              <p:par>
                                <p:cTn id="256" presetID="10" presetClass="entr" presetSubtype="0" fill="hold" grpId="0" nodeType="withEffect">
                                  <p:stCondLst>
                                    <p:cond delay="0"/>
                                  </p:stCondLst>
                                  <p:childTnLst>
                                    <p:set>
                                      <p:cBhvr>
                                        <p:cTn id="257" dur="1" fill="hold">
                                          <p:stCondLst>
                                            <p:cond delay="0"/>
                                          </p:stCondLst>
                                        </p:cTn>
                                        <p:tgtEl>
                                          <p:spTgt spid="64">
                                            <p:bg/>
                                          </p:spTgt>
                                        </p:tgtEl>
                                        <p:attrNameLst>
                                          <p:attrName>style.visibility</p:attrName>
                                        </p:attrNameLst>
                                      </p:cBhvr>
                                      <p:to>
                                        <p:strVal val="visible"/>
                                      </p:to>
                                    </p:set>
                                    <p:animEffect transition="in" filter="fade">
                                      <p:cBhvr>
                                        <p:cTn id="258" dur="500"/>
                                        <p:tgtEl>
                                          <p:spTgt spid="64">
                                            <p:bg/>
                                          </p:spTgt>
                                        </p:tgtEl>
                                      </p:cBhvr>
                                    </p:animEffect>
                                  </p:childTnLst>
                                </p:cTn>
                              </p:par>
                              <p:par>
                                <p:cTn id="259" presetID="10" presetClass="entr" presetSubtype="0" fill="hold" grpId="0" nodeType="withEffect">
                                  <p:stCondLst>
                                    <p:cond delay="0"/>
                                  </p:stCondLst>
                                  <p:childTnLst>
                                    <p:set>
                                      <p:cBhvr>
                                        <p:cTn id="260" dur="1" fill="hold">
                                          <p:stCondLst>
                                            <p:cond delay="0"/>
                                          </p:stCondLst>
                                        </p:cTn>
                                        <p:tgtEl>
                                          <p:spTgt spid="64">
                                            <p:txEl>
                                              <p:pRg st="0" end="0"/>
                                            </p:txEl>
                                          </p:spTgt>
                                        </p:tgtEl>
                                        <p:attrNameLst>
                                          <p:attrName>style.visibility</p:attrName>
                                        </p:attrNameLst>
                                      </p:cBhvr>
                                      <p:to>
                                        <p:strVal val="visible"/>
                                      </p:to>
                                    </p:set>
                                    <p:animEffect transition="in" filter="fade">
                                      <p:cBhvr>
                                        <p:cTn id="261" dur="500"/>
                                        <p:tgtEl>
                                          <p:spTgt spid="64">
                                            <p:txEl>
                                              <p:pRg st="0" end="0"/>
                                            </p:txEl>
                                          </p:spTgt>
                                        </p:tgtEl>
                                      </p:cBhvr>
                                    </p:animEffect>
                                  </p:childTnLst>
                                </p:cTn>
                              </p:par>
                              <p:par>
                                <p:cTn id="262" presetID="10" presetClass="entr" presetSubtype="0" fill="hold" grpId="0" nodeType="withEffect">
                                  <p:stCondLst>
                                    <p:cond delay="0"/>
                                  </p:stCondLst>
                                  <p:childTnLst>
                                    <p:set>
                                      <p:cBhvr>
                                        <p:cTn id="263" dur="1" fill="hold">
                                          <p:stCondLst>
                                            <p:cond delay="0"/>
                                          </p:stCondLst>
                                        </p:cTn>
                                        <p:tgtEl>
                                          <p:spTgt spid="65">
                                            <p:bg/>
                                          </p:spTgt>
                                        </p:tgtEl>
                                        <p:attrNameLst>
                                          <p:attrName>style.visibility</p:attrName>
                                        </p:attrNameLst>
                                      </p:cBhvr>
                                      <p:to>
                                        <p:strVal val="visible"/>
                                      </p:to>
                                    </p:set>
                                    <p:animEffect transition="in" filter="fade">
                                      <p:cBhvr>
                                        <p:cTn id="264" dur="500"/>
                                        <p:tgtEl>
                                          <p:spTgt spid="65">
                                            <p:bg/>
                                          </p:spTgt>
                                        </p:tgtEl>
                                      </p:cBhvr>
                                    </p:animEffect>
                                  </p:childTnLst>
                                </p:cTn>
                              </p:par>
                              <p:par>
                                <p:cTn id="265" presetID="10" presetClass="entr" presetSubtype="0" fill="hold" grpId="0" nodeType="withEffect">
                                  <p:stCondLst>
                                    <p:cond delay="0"/>
                                  </p:stCondLst>
                                  <p:childTnLst>
                                    <p:set>
                                      <p:cBhvr>
                                        <p:cTn id="266" dur="1" fill="hold">
                                          <p:stCondLst>
                                            <p:cond delay="0"/>
                                          </p:stCondLst>
                                        </p:cTn>
                                        <p:tgtEl>
                                          <p:spTgt spid="65">
                                            <p:txEl>
                                              <p:pRg st="0" end="0"/>
                                            </p:txEl>
                                          </p:spTgt>
                                        </p:tgtEl>
                                        <p:attrNameLst>
                                          <p:attrName>style.visibility</p:attrName>
                                        </p:attrNameLst>
                                      </p:cBhvr>
                                      <p:to>
                                        <p:strVal val="visible"/>
                                      </p:to>
                                    </p:set>
                                    <p:animEffect transition="in" filter="fade">
                                      <p:cBhvr>
                                        <p:cTn id="267" dur="500"/>
                                        <p:tgtEl>
                                          <p:spTgt spid="65">
                                            <p:txEl>
                                              <p:pRg st="0" end="0"/>
                                            </p:txEl>
                                          </p:spTgt>
                                        </p:tgtEl>
                                      </p:cBhvr>
                                    </p:animEffect>
                                  </p:childTnLst>
                                </p:cTn>
                              </p:par>
                              <p:par>
                                <p:cTn id="268" presetID="10" presetClass="entr" presetSubtype="0" fill="hold" grpId="0" nodeType="withEffect">
                                  <p:stCondLst>
                                    <p:cond delay="0"/>
                                  </p:stCondLst>
                                  <p:childTnLst>
                                    <p:set>
                                      <p:cBhvr>
                                        <p:cTn id="269" dur="1" fill="hold">
                                          <p:stCondLst>
                                            <p:cond delay="0"/>
                                          </p:stCondLst>
                                        </p:cTn>
                                        <p:tgtEl>
                                          <p:spTgt spid="86">
                                            <p:bg/>
                                          </p:spTgt>
                                        </p:tgtEl>
                                        <p:attrNameLst>
                                          <p:attrName>style.visibility</p:attrName>
                                        </p:attrNameLst>
                                      </p:cBhvr>
                                      <p:to>
                                        <p:strVal val="visible"/>
                                      </p:to>
                                    </p:set>
                                    <p:animEffect transition="in" filter="fade">
                                      <p:cBhvr>
                                        <p:cTn id="270" dur="500"/>
                                        <p:tgtEl>
                                          <p:spTgt spid="86">
                                            <p:bg/>
                                          </p:spTgt>
                                        </p:tgtEl>
                                      </p:cBhvr>
                                    </p:animEffect>
                                  </p:childTnLst>
                                </p:cTn>
                              </p:par>
                              <p:par>
                                <p:cTn id="271" presetID="10" presetClass="entr" presetSubtype="0" fill="hold" grpId="0" nodeType="withEffect">
                                  <p:stCondLst>
                                    <p:cond delay="0"/>
                                  </p:stCondLst>
                                  <p:childTnLst>
                                    <p:set>
                                      <p:cBhvr>
                                        <p:cTn id="272" dur="1" fill="hold">
                                          <p:stCondLst>
                                            <p:cond delay="0"/>
                                          </p:stCondLst>
                                        </p:cTn>
                                        <p:tgtEl>
                                          <p:spTgt spid="86">
                                            <p:txEl>
                                              <p:pRg st="0" end="0"/>
                                            </p:txEl>
                                          </p:spTgt>
                                        </p:tgtEl>
                                        <p:attrNameLst>
                                          <p:attrName>style.visibility</p:attrName>
                                        </p:attrNameLst>
                                      </p:cBhvr>
                                      <p:to>
                                        <p:strVal val="visible"/>
                                      </p:to>
                                    </p:set>
                                    <p:animEffect transition="in" filter="fade">
                                      <p:cBhvr>
                                        <p:cTn id="273" dur="500"/>
                                        <p:tgtEl>
                                          <p:spTgt spid="86">
                                            <p:txEl>
                                              <p:pRg st="0" end="0"/>
                                            </p:txEl>
                                          </p:spTgt>
                                        </p:tgtEl>
                                      </p:cBhvr>
                                    </p:animEffect>
                                  </p:childTnLst>
                                </p:cTn>
                              </p:par>
                              <p:par>
                                <p:cTn id="274" presetID="10" presetClass="entr" presetSubtype="0" fill="hold" grpId="0" nodeType="withEffect">
                                  <p:stCondLst>
                                    <p:cond delay="0"/>
                                  </p:stCondLst>
                                  <p:childTnLst>
                                    <p:set>
                                      <p:cBhvr>
                                        <p:cTn id="275" dur="1" fill="hold">
                                          <p:stCondLst>
                                            <p:cond delay="0"/>
                                          </p:stCondLst>
                                        </p:cTn>
                                        <p:tgtEl>
                                          <p:spTgt spid="87">
                                            <p:bg/>
                                          </p:spTgt>
                                        </p:tgtEl>
                                        <p:attrNameLst>
                                          <p:attrName>style.visibility</p:attrName>
                                        </p:attrNameLst>
                                      </p:cBhvr>
                                      <p:to>
                                        <p:strVal val="visible"/>
                                      </p:to>
                                    </p:set>
                                    <p:animEffect transition="in" filter="fade">
                                      <p:cBhvr>
                                        <p:cTn id="276" dur="500"/>
                                        <p:tgtEl>
                                          <p:spTgt spid="87">
                                            <p:bg/>
                                          </p:spTgt>
                                        </p:tgtEl>
                                      </p:cBhvr>
                                    </p:animEffect>
                                  </p:childTnLst>
                                </p:cTn>
                              </p:par>
                              <p:par>
                                <p:cTn id="277" presetID="10" presetClass="entr" presetSubtype="0" fill="hold" grpId="0" nodeType="withEffect">
                                  <p:stCondLst>
                                    <p:cond delay="0"/>
                                  </p:stCondLst>
                                  <p:childTnLst>
                                    <p:set>
                                      <p:cBhvr>
                                        <p:cTn id="278" dur="1" fill="hold">
                                          <p:stCondLst>
                                            <p:cond delay="0"/>
                                          </p:stCondLst>
                                        </p:cTn>
                                        <p:tgtEl>
                                          <p:spTgt spid="87">
                                            <p:txEl>
                                              <p:pRg st="0" end="0"/>
                                            </p:txEl>
                                          </p:spTgt>
                                        </p:tgtEl>
                                        <p:attrNameLst>
                                          <p:attrName>style.visibility</p:attrName>
                                        </p:attrNameLst>
                                      </p:cBhvr>
                                      <p:to>
                                        <p:strVal val="visible"/>
                                      </p:to>
                                    </p:set>
                                    <p:animEffect transition="in" filter="fade">
                                      <p:cBhvr>
                                        <p:cTn id="279" dur="500"/>
                                        <p:tgtEl>
                                          <p:spTgt spid="87">
                                            <p:txEl>
                                              <p:pRg st="0" end="0"/>
                                            </p:txEl>
                                          </p:spTgt>
                                        </p:tgtEl>
                                      </p:cBhvr>
                                    </p:animEffect>
                                  </p:childTnLst>
                                </p:cTn>
                              </p:par>
                              <p:par>
                                <p:cTn id="280" presetID="22" presetClass="entr" presetSubtype="8" fill="hold" nodeType="withEffect">
                                  <p:stCondLst>
                                    <p:cond delay="0"/>
                                  </p:stCondLst>
                                  <p:childTnLst>
                                    <p:set>
                                      <p:cBhvr>
                                        <p:cTn id="281" dur="1" fill="hold">
                                          <p:stCondLst>
                                            <p:cond delay="0"/>
                                          </p:stCondLst>
                                        </p:cTn>
                                        <p:tgtEl>
                                          <p:spTgt spid="26"/>
                                        </p:tgtEl>
                                        <p:attrNameLst>
                                          <p:attrName>style.visibility</p:attrName>
                                        </p:attrNameLst>
                                      </p:cBhvr>
                                      <p:to>
                                        <p:strVal val="visible"/>
                                      </p:to>
                                    </p:set>
                                    <p:animEffect transition="in" filter="wipe(left)">
                                      <p:cBhvr>
                                        <p:cTn id="282" dur="500"/>
                                        <p:tgtEl>
                                          <p:spTgt spid="26"/>
                                        </p:tgtEl>
                                      </p:cBhvr>
                                    </p:animEffect>
                                  </p:childTnLst>
                                </p:cTn>
                              </p:par>
                              <p:par>
                                <p:cTn id="283" presetID="22" presetClass="entr" presetSubtype="4" fill="hold" nodeType="withEffect">
                                  <p:stCondLst>
                                    <p:cond delay="0"/>
                                  </p:stCondLst>
                                  <p:childTnLst>
                                    <p:set>
                                      <p:cBhvr>
                                        <p:cTn id="284" dur="1" fill="hold">
                                          <p:stCondLst>
                                            <p:cond delay="0"/>
                                          </p:stCondLst>
                                        </p:cTn>
                                        <p:tgtEl>
                                          <p:spTgt spid="34"/>
                                        </p:tgtEl>
                                        <p:attrNameLst>
                                          <p:attrName>style.visibility</p:attrName>
                                        </p:attrNameLst>
                                      </p:cBhvr>
                                      <p:to>
                                        <p:strVal val="visible"/>
                                      </p:to>
                                    </p:set>
                                    <p:animEffect transition="in" filter="wipe(down)">
                                      <p:cBhvr>
                                        <p:cTn id="285" dur="500"/>
                                        <p:tgtEl>
                                          <p:spTgt spid="34"/>
                                        </p:tgtEl>
                                      </p:cBhvr>
                                    </p:animEffect>
                                  </p:childTnLst>
                                </p:cTn>
                              </p:par>
                              <p:par>
                                <p:cTn id="286" presetID="22" presetClass="entr" presetSubtype="4" fill="hold" nodeType="withEffect">
                                  <p:stCondLst>
                                    <p:cond delay="0"/>
                                  </p:stCondLst>
                                  <p:childTnLst>
                                    <p:set>
                                      <p:cBhvr>
                                        <p:cTn id="287" dur="1" fill="hold">
                                          <p:stCondLst>
                                            <p:cond delay="0"/>
                                          </p:stCondLst>
                                        </p:cTn>
                                        <p:tgtEl>
                                          <p:spTgt spid="27"/>
                                        </p:tgtEl>
                                        <p:attrNameLst>
                                          <p:attrName>style.visibility</p:attrName>
                                        </p:attrNameLst>
                                      </p:cBhvr>
                                      <p:to>
                                        <p:strVal val="visible"/>
                                      </p:to>
                                    </p:set>
                                    <p:animEffect transition="in" filter="wipe(down)">
                                      <p:cBhvr>
                                        <p:cTn id="288" dur="500"/>
                                        <p:tgtEl>
                                          <p:spTgt spid="27"/>
                                        </p:tgtEl>
                                      </p:cBhvr>
                                    </p:animEffect>
                                  </p:childTnLst>
                                </p:cTn>
                              </p:par>
                              <p:par>
                                <p:cTn id="289" presetID="22" presetClass="entr" presetSubtype="2" fill="hold" nodeType="withEffect">
                                  <p:stCondLst>
                                    <p:cond delay="0"/>
                                  </p:stCondLst>
                                  <p:childTnLst>
                                    <p:set>
                                      <p:cBhvr>
                                        <p:cTn id="290" dur="1" fill="hold">
                                          <p:stCondLst>
                                            <p:cond delay="0"/>
                                          </p:stCondLst>
                                        </p:cTn>
                                        <p:tgtEl>
                                          <p:spTgt spid="6"/>
                                        </p:tgtEl>
                                        <p:attrNameLst>
                                          <p:attrName>style.visibility</p:attrName>
                                        </p:attrNameLst>
                                      </p:cBhvr>
                                      <p:to>
                                        <p:strVal val="visible"/>
                                      </p:to>
                                    </p:set>
                                    <p:animEffect transition="in" filter="wipe(right)">
                                      <p:cBhvr>
                                        <p:cTn id="291" dur="500"/>
                                        <p:tgtEl>
                                          <p:spTgt spid="6"/>
                                        </p:tgtEl>
                                      </p:cBhvr>
                                    </p:animEffect>
                                  </p:childTnLst>
                                </p:cTn>
                              </p:par>
                              <p:par>
                                <p:cTn id="292" presetID="10" presetClass="entr" presetSubtype="0" fill="hold" grpId="0" nodeType="withEffect">
                                  <p:stCondLst>
                                    <p:cond delay="0"/>
                                  </p:stCondLst>
                                  <p:childTnLst>
                                    <p:set>
                                      <p:cBhvr>
                                        <p:cTn id="293" dur="1" fill="hold">
                                          <p:stCondLst>
                                            <p:cond delay="0"/>
                                          </p:stCondLst>
                                        </p:cTn>
                                        <p:tgtEl>
                                          <p:spTgt spid="53">
                                            <p:bg/>
                                          </p:spTgt>
                                        </p:tgtEl>
                                        <p:attrNameLst>
                                          <p:attrName>style.visibility</p:attrName>
                                        </p:attrNameLst>
                                      </p:cBhvr>
                                      <p:to>
                                        <p:strVal val="visible"/>
                                      </p:to>
                                    </p:set>
                                    <p:animEffect transition="in" filter="fade">
                                      <p:cBhvr>
                                        <p:cTn id="294" dur="500"/>
                                        <p:tgtEl>
                                          <p:spTgt spid="53">
                                            <p:bg/>
                                          </p:spTgt>
                                        </p:tgtEl>
                                      </p:cBhvr>
                                    </p:animEffect>
                                  </p:childTnLst>
                                </p:cTn>
                              </p:par>
                              <p:par>
                                <p:cTn id="295" presetID="10" presetClass="entr" presetSubtype="0" fill="hold" grpId="0" nodeType="withEffect">
                                  <p:stCondLst>
                                    <p:cond delay="0"/>
                                  </p:stCondLst>
                                  <p:childTnLst>
                                    <p:set>
                                      <p:cBhvr>
                                        <p:cTn id="296" dur="1" fill="hold">
                                          <p:stCondLst>
                                            <p:cond delay="0"/>
                                          </p:stCondLst>
                                        </p:cTn>
                                        <p:tgtEl>
                                          <p:spTgt spid="53">
                                            <p:txEl>
                                              <p:pRg st="0" end="0"/>
                                            </p:txEl>
                                          </p:spTgt>
                                        </p:tgtEl>
                                        <p:attrNameLst>
                                          <p:attrName>style.visibility</p:attrName>
                                        </p:attrNameLst>
                                      </p:cBhvr>
                                      <p:to>
                                        <p:strVal val="visible"/>
                                      </p:to>
                                    </p:set>
                                    <p:animEffect transition="in" filter="fade">
                                      <p:cBhvr>
                                        <p:cTn id="297" dur="500"/>
                                        <p:tgtEl>
                                          <p:spTgt spid="53">
                                            <p:txEl>
                                              <p:pRg st="0" end="0"/>
                                            </p:txEl>
                                          </p:spTgt>
                                        </p:tgtEl>
                                      </p:cBhvr>
                                    </p:animEffect>
                                  </p:childTnLst>
                                </p:cTn>
                              </p:par>
                              <p:par>
                                <p:cTn id="298" presetID="10" presetClass="entr" presetSubtype="0" fill="hold" grpId="0" nodeType="withEffect">
                                  <p:stCondLst>
                                    <p:cond delay="0"/>
                                  </p:stCondLst>
                                  <p:childTnLst>
                                    <p:set>
                                      <p:cBhvr>
                                        <p:cTn id="299" dur="1" fill="hold">
                                          <p:stCondLst>
                                            <p:cond delay="0"/>
                                          </p:stCondLst>
                                        </p:cTn>
                                        <p:tgtEl>
                                          <p:spTgt spid="66">
                                            <p:bg/>
                                          </p:spTgt>
                                        </p:tgtEl>
                                        <p:attrNameLst>
                                          <p:attrName>style.visibility</p:attrName>
                                        </p:attrNameLst>
                                      </p:cBhvr>
                                      <p:to>
                                        <p:strVal val="visible"/>
                                      </p:to>
                                    </p:set>
                                    <p:animEffect transition="in" filter="fade">
                                      <p:cBhvr>
                                        <p:cTn id="300" dur="500"/>
                                        <p:tgtEl>
                                          <p:spTgt spid="66">
                                            <p:bg/>
                                          </p:spTgt>
                                        </p:tgtEl>
                                      </p:cBhvr>
                                    </p:animEffect>
                                  </p:childTnLst>
                                </p:cTn>
                              </p:par>
                              <p:par>
                                <p:cTn id="301" presetID="10" presetClass="entr" presetSubtype="0" fill="hold" grpId="0" nodeType="withEffect">
                                  <p:stCondLst>
                                    <p:cond delay="0"/>
                                  </p:stCondLst>
                                  <p:childTnLst>
                                    <p:set>
                                      <p:cBhvr>
                                        <p:cTn id="302" dur="1" fill="hold">
                                          <p:stCondLst>
                                            <p:cond delay="0"/>
                                          </p:stCondLst>
                                        </p:cTn>
                                        <p:tgtEl>
                                          <p:spTgt spid="66">
                                            <p:txEl>
                                              <p:pRg st="0" end="0"/>
                                            </p:txEl>
                                          </p:spTgt>
                                        </p:tgtEl>
                                        <p:attrNameLst>
                                          <p:attrName>style.visibility</p:attrName>
                                        </p:attrNameLst>
                                      </p:cBhvr>
                                      <p:to>
                                        <p:strVal val="visible"/>
                                      </p:to>
                                    </p:set>
                                    <p:animEffect transition="in" filter="fade">
                                      <p:cBhvr>
                                        <p:cTn id="303" dur="500"/>
                                        <p:tgtEl>
                                          <p:spTgt spid="66">
                                            <p:txEl>
                                              <p:pRg st="0" end="0"/>
                                            </p:txEl>
                                          </p:spTgt>
                                        </p:tgtEl>
                                      </p:cBhvr>
                                    </p:animEffect>
                                  </p:childTnLst>
                                </p:cTn>
                              </p:par>
                              <p:par>
                                <p:cTn id="304" presetID="10" presetClass="entr" presetSubtype="0" fill="hold" grpId="0" nodeType="withEffect">
                                  <p:stCondLst>
                                    <p:cond delay="0"/>
                                  </p:stCondLst>
                                  <p:childTnLst>
                                    <p:set>
                                      <p:cBhvr>
                                        <p:cTn id="305" dur="1" fill="hold">
                                          <p:stCondLst>
                                            <p:cond delay="0"/>
                                          </p:stCondLst>
                                        </p:cTn>
                                        <p:tgtEl>
                                          <p:spTgt spid="93">
                                            <p:bg/>
                                          </p:spTgt>
                                        </p:tgtEl>
                                        <p:attrNameLst>
                                          <p:attrName>style.visibility</p:attrName>
                                        </p:attrNameLst>
                                      </p:cBhvr>
                                      <p:to>
                                        <p:strVal val="visible"/>
                                      </p:to>
                                    </p:set>
                                    <p:animEffect transition="in" filter="fade">
                                      <p:cBhvr>
                                        <p:cTn id="306" dur="500"/>
                                        <p:tgtEl>
                                          <p:spTgt spid="93">
                                            <p:bg/>
                                          </p:spTgt>
                                        </p:tgtEl>
                                      </p:cBhvr>
                                    </p:animEffect>
                                  </p:childTnLst>
                                </p:cTn>
                              </p:par>
                              <p:par>
                                <p:cTn id="307" presetID="10" presetClass="entr" presetSubtype="0" fill="hold" grpId="0" nodeType="withEffect">
                                  <p:stCondLst>
                                    <p:cond delay="0"/>
                                  </p:stCondLst>
                                  <p:childTnLst>
                                    <p:set>
                                      <p:cBhvr>
                                        <p:cTn id="308" dur="1" fill="hold">
                                          <p:stCondLst>
                                            <p:cond delay="0"/>
                                          </p:stCondLst>
                                        </p:cTn>
                                        <p:tgtEl>
                                          <p:spTgt spid="93">
                                            <p:txEl>
                                              <p:pRg st="0" end="0"/>
                                            </p:txEl>
                                          </p:spTgt>
                                        </p:tgtEl>
                                        <p:attrNameLst>
                                          <p:attrName>style.visibility</p:attrName>
                                        </p:attrNameLst>
                                      </p:cBhvr>
                                      <p:to>
                                        <p:strVal val="visible"/>
                                      </p:to>
                                    </p:set>
                                    <p:animEffect transition="in" filter="fade">
                                      <p:cBhvr>
                                        <p:cTn id="309" dur="500"/>
                                        <p:tgtEl>
                                          <p:spTgt spid="93">
                                            <p:txEl>
                                              <p:pRg st="0" end="0"/>
                                            </p:txEl>
                                          </p:spTgt>
                                        </p:tgtEl>
                                      </p:cBhvr>
                                    </p:animEffect>
                                  </p:childTnLst>
                                </p:cTn>
                              </p:par>
                              <p:par>
                                <p:cTn id="310" presetID="10" presetClass="entr" presetSubtype="0" fill="hold" grpId="0" nodeType="withEffect">
                                  <p:stCondLst>
                                    <p:cond delay="0"/>
                                  </p:stCondLst>
                                  <p:childTnLst>
                                    <p:set>
                                      <p:cBhvr>
                                        <p:cTn id="311" dur="1" fill="hold">
                                          <p:stCondLst>
                                            <p:cond delay="0"/>
                                          </p:stCondLst>
                                        </p:cTn>
                                        <p:tgtEl>
                                          <p:spTgt spid="88">
                                            <p:bg/>
                                          </p:spTgt>
                                        </p:tgtEl>
                                        <p:attrNameLst>
                                          <p:attrName>style.visibility</p:attrName>
                                        </p:attrNameLst>
                                      </p:cBhvr>
                                      <p:to>
                                        <p:strVal val="visible"/>
                                      </p:to>
                                    </p:set>
                                    <p:animEffect transition="in" filter="fade">
                                      <p:cBhvr>
                                        <p:cTn id="312" dur="500"/>
                                        <p:tgtEl>
                                          <p:spTgt spid="88">
                                            <p:bg/>
                                          </p:spTgt>
                                        </p:tgtEl>
                                      </p:cBhvr>
                                    </p:animEffect>
                                  </p:childTnLst>
                                </p:cTn>
                              </p:par>
                              <p:par>
                                <p:cTn id="313" presetID="10" presetClass="entr" presetSubtype="0" fill="hold" grpId="0" nodeType="withEffect">
                                  <p:stCondLst>
                                    <p:cond delay="0"/>
                                  </p:stCondLst>
                                  <p:childTnLst>
                                    <p:set>
                                      <p:cBhvr>
                                        <p:cTn id="314" dur="1" fill="hold">
                                          <p:stCondLst>
                                            <p:cond delay="0"/>
                                          </p:stCondLst>
                                        </p:cTn>
                                        <p:tgtEl>
                                          <p:spTgt spid="88">
                                            <p:txEl>
                                              <p:pRg st="0" end="0"/>
                                            </p:txEl>
                                          </p:spTgt>
                                        </p:tgtEl>
                                        <p:attrNameLst>
                                          <p:attrName>style.visibility</p:attrName>
                                        </p:attrNameLst>
                                      </p:cBhvr>
                                      <p:to>
                                        <p:strVal val="visible"/>
                                      </p:to>
                                    </p:set>
                                    <p:animEffect transition="in" filter="fade">
                                      <p:cBhvr>
                                        <p:cTn id="315" dur="500"/>
                                        <p:tgtEl>
                                          <p:spTgt spid="88">
                                            <p:txEl>
                                              <p:pRg st="0" end="0"/>
                                            </p:txEl>
                                          </p:spTgt>
                                        </p:tgtEl>
                                      </p:cBhvr>
                                    </p:animEffect>
                                  </p:childTnLst>
                                </p:cTn>
                              </p:par>
                              <p:par>
                                <p:cTn id="316" presetID="10" presetClass="entr" presetSubtype="0" fill="hold" grpId="0" nodeType="withEffect">
                                  <p:stCondLst>
                                    <p:cond delay="0"/>
                                  </p:stCondLst>
                                  <p:childTnLst>
                                    <p:set>
                                      <p:cBhvr>
                                        <p:cTn id="317" dur="1" fill="hold">
                                          <p:stCondLst>
                                            <p:cond delay="0"/>
                                          </p:stCondLst>
                                        </p:cTn>
                                        <p:tgtEl>
                                          <p:spTgt spid="94">
                                            <p:bg/>
                                          </p:spTgt>
                                        </p:tgtEl>
                                        <p:attrNameLst>
                                          <p:attrName>style.visibility</p:attrName>
                                        </p:attrNameLst>
                                      </p:cBhvr>
                                      <p:to>
                                        <p:strVal val="visible"/>
                                      </p:to>
                                    </p:set>
                                    <p:animEffect transition="in" filter="fade">
                                      <p:cBhvr>
                                        <p:cTn id="318" dur="500"/>
                                        <p:tgtEl>
                                          <p:spTgt spid="94">
                                            <p:bg/>
                                          </p:spTgt>
                                        </p:tgtEl>
                                      </p:cBhvr>
                                    </p:animEffect>
                                  </p:childTnLst>
                                </p:cTn>
                              </p:par>
                              <p:par>
                                <p:cTn id="319" presetID="10" presetClass="entr" presetSubtype="0" fill="hold" grpId="0" nodeType="withEffect">
                                  <p:stCondLst>
                                    <p:cond delay="0"/>
                                  </p:stCondLst>
                                  <p:childTnLst>
                                    <p:set>
                                      <p:cBhvr>
                                        <p:cTn id="320" dur="1" fill="hold">
                                          <p:stCondLst>
                                            <p:cond delay="0"/>
                                          </p:stCondLst>
                                        </p:cTn>
                                        <p:tgtEl>
                                          <p:spTgt spid="94">
                                            <p:txEl>
                                              <p:pRg st="0" end="0"/>
                                            </p:txEl>
                                          </p:spTgt>
                                        </p:tgtEl>
                                        <p:attrNameLst>
                                          <p:attrName>style.visibility</p:attrName>
                                        </p:attrNameLst>
                                      </p:cBhvr>
                                      <p:to>
                                        <p:strVal val="visible"/>
                                      </p:to>
                                    </p:set>
                                    <p:animEffect transition="in" filter="fade">
                                      <p:cBhvr>
                                        <p:cTn id="321" dur="500"/>
                                        <p:tgtEl>
                                          <p:spTgt spid="94">
                                            <p:txEl>
                                              <p:pRg st="0" end="0"/>
                                            </p:txEl>
                                          </p:spTgt>
                                        </p:tgtEl>
                                      </p:cBhvr>
                                    </p:animEffect>
                                  </p:childTnLst>
                                </p:cTn>
                              </p:par>
                              <p:par>
                                <p:cTn id="322" presetID="10" presetClass="entr" presetSubtype="0" fill="hold" grpId="0" nodeType="withEffect">
                                  <p:stCondLst>
                                    <p:cond delay="0"/>
                                  </p:stCondLst>
                                  <p:childTnLst>
                                    <p:set>
                                      <p:cBhvr>
                                        <p:cTn id="323" dur="1" fill="hold">
                                          <p:stCondLst>
                                            <p:cond delay="0"/>
                                          </p:stCondLst>
                                        </p:cTn>
                                        <p:tgtEl>
                                          <p:spTgt spid="67">
                                            <p:bg/>
                                          </p:spTgt>
                                        </p:tgtEl>
                                        <p:attrNameLst>
                                          <p:attrName>style.visibility</p:attrName>
                                        </p:attrNameLst>
                                      </p:cBhvr>
                                      <p:to>
                                        <p:strVal val="visible"/>
                                      </p:to>
                                    </p:set>
                                    <p:animEffect transition="in" filter="fade">
                                      <p:cBhvr>
                                        <p:cTn id="324" dur="500"/>
                                        <p:tgtEl>
                                          <p:spTgt spid="67">
                                            <p:bg/>
                                          </p:spTgt>
                                        </p:tgtEl>
                                      </p:cBhvr>
                                    </p:animEffect>
                                  </p:childTnLst>
                                </p:cTn>
                              </p:par>
                              <p:par>
                                <p:cTn id="325" presetID="10" presetClass="entr" presetSubtype="0" fill="hold" grpId="0" nodeType="withEffect">
                                  <p:stCondLst>
                                    <p:cond delay="0"/>
                                  </p:stCondLst>
                                  <p:childTnLst>
                                    <p:set>
                                      <p:cBhvr>
                                        <p:cTn id="326" dur="1" fill="hold">
                                          <p:stCondLst>
                                            <p:cond delay="0"/>
                                          </p:stCondLst>
                                        </p:cTn>
                                        <p:tgtEl>
                                          <p:spTgt spid="67">
                                            <p:txEl>
                                              <p:pRg st="0" end="0"/>
                                            </p:txEl>
                                          </p:spTgt>
                                        </p:tgtEl>
                                        <p:attrNameLst>
                                          <p:attrName>style.visibility</p:attrName>
                                        </p:attrNameLst>
                                      </p:cBhvr>
                                      <p:to>
                                        <p:strVal val="visible"/>
                                      </p:to>
                                    </p:set>
                                    <p:animEffect transition="in" filter="fade">
                                      <p:cBhvr>
                                        <p:cTn id="327" dur="500"/>
                                        <p:tgtEl>
                                          <p:spTgt spid="6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P spid="35" grpId="0"/>
      <p:bldP spid="37" grpId="0"/>
      <p:bldP spid="39" grpId="0"/>
      <p:bldP spid="41" grpId="0"/>
      <p:bldP spid="46" grpId="0" build="allAtOnce" animBg="1"/>
      <p:bldP spid="47" grpId="0" build="allAtOnce" animBg="1"/>
      <p:bldP spid="48" grpId="0" build="allAtOnce" animBg="1"/>
      <p:bldP spid="49" grpId="0" build="allAtOnce" animBg="1"/>
      <p:bldP spid="50" grpId="0" build="allAtOnce" animBg="1"/>
      <p:bldP spid="51" grpId="0" build="allAtOnce" animBg="1"/>
      <p:bldP spid="52" grpId="0" build="allAtOnce" animBg="1"/>
      <p:bldP spid="53" grpId="0" build="allAtOnce" animBg="1"/>
      <p:bldP spid="54" grpId="0" build="allAtOnce" animBg="1"/>
      <p:bldP spid="55" grpId="0" build="allAtOnce" animBg="1"/>
      <p:bldP spid="56" grpId="0" uiExpand="1" build="allAtOnce" animBg="1"/>
      <p:bldP spid="57" grpId="0" build="allAtOnce" animBg="1"/>
      <p:bldP spid="58" grpId="0" build="allAtOnce" animBg="1"/>
      <p:bldP spid="59" grpId="0" build="allAtOnce" animBg="1"/>
      <p:bldP spid="60" grpId="0" build="allAtOnce" animBg="1"/>
      <p:bldP spid="61" grpId="0" build="allAtOnce" animBg="1"/>
      <p:bldP spid="62" grpId="0" build="allAtOnce" animBg="1"/>
      <p:bldP spid="63" grpId="0" build="allAtOnce" animBg="1"/>
      <p:bldP spid="64" grpId="0" build="allAtOnce" animBg="1"/>
      <p:bldP spid="65" grpId="0" build="allAtOnce" animBg="1"/>
      <p:bldP spid="66" grpId="0" build="allAtOnce" animBg="1"/>
      <p:bldP spid="67" grpId="0" build="allAtOnce" animBg="1"/>
      <p:bldP spid="76" grpId="0" build="allAtOnce" animBg="1"/>
      <p:bldP spid="77" grpId="0" build="allAtOnce" animBg="1"/>
      <p:bldP spid="78" grpId="0" build="allAtOnce" animBg="1"/>
      <p:bldP spid="79" grpId="0" build="allAtOnce" animBg="1"/>
      <p:bldP spid="80" grpId="0" build="allAtOnce" animBg="1"/>
      <p:bldP spid="81" grpId="0" build="allAtOnce" animBg="1"/>
      <p:bldP spid="82" grpId="0" build="allAtOnce" animBg="1"/>
      <p:bldP spid="83" grpId="0" build="allAtOnce" animBg="1"/>
      <p:bldP spid="84" grpId="0" build="allAtOnce" animBg="1"/>
      <p:bldP spid="85" grpId="0" build="allAtOnce" animBg="1"/>
      <p:bldP spid="86" grpId="0" build="allAtOnce" animBg="1"/>
      <p:bldP spid="87" grpId="0" build="allAtOnce" animBg="1"/>
      <p:bldP spid="88" grpId="0" build="allAtOnce" animBg="1"/>
      <p:bldP spid="89" grpId="0" build="allAtOnce"/>
      <p:bldP spid="91" grpId="0" build="allAtOnce"/>
      <p:bldP spid="92" grpId="0" build="allAtOnce"/>
      <p:bldP spid="93" grpId="0" build="allAtOnce" animBg="1"/>
      <p:bldP spid="94" grpId="0" build="allAtOnce"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04800" y="609600"/>
            <a:ext cx="8534400" cy="1588"/>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571500"/>
            <a:ext cx="8534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04800" y="114300"/>
            <a:ext cx="8496300" cy="400110"/>
          </a:xfrm>
          <a:prstGeom prst="rect">
            <a:avLst/>
          </a:prstGeom>
          <a:noFill/>
        </p:spPr>
        <p:txBody>
          <a:bodyPr wrap="square" rtlCol="0">
            <a:spAutoFit/>
          </a:bodyPr>
          <a:lstStyle/>
          <a:p>
            <a:r>
              <a:rPr lang="en-US" sz="2000" dirty="0" smtClean="0">
                <a:latin typeface="Aharoni" pitchFamily="2" charset="-79"/>
                <a:cs typeface="Aharoni" pitchFamily="2" charset="-79"/>
              </a:rPr>
              <a:t>Virtual Warp-Centric Method using CSR</a:t>
            </a:r>
            <a:endParaRPr lang="en-US" sz="2000" dirty="0">
              <a:latin typeface="Aharoni" pitchFamily="2" charset="-79"/>
              <a:cs typeface="Aharoni" pitchFamily="2" charset="-79"/>
            </a:endParaRPr>
          </a:p>
        </p:txBody>
      </p:sp>
      <p:sp>
        <p:nvSpPr>
          <p:cNvPr id="6" name="Rectangle 5"/>
          <p:cNvSpPr/>
          <p:nvPr/>
        </p:nvSpPr>
        <p:spPr>
          <a:xfrm>
            <a:off x="3917219" y="876300"/>
            <a:ext cx="291792" cy="21008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latin typeface="Aharoni" pitchFamily="2" charset="-79"/>
                <a:cs typeface="Aharoni" pitchFamily="2" charset="-79"/>
              </a:rPr>
              <a:t>0</a:t>
            </a:r>
            <a:endParaRPr lang="en-US" sz="1200" b="1" dirty="0">
              <a:latin typeface="Aharoni" pitchFamily="2" charset="-79"/>
              <a:cs typeface="Aharoni" pitchFamily="2" charset="-79"/>
            </a:endParaRPr>
          </a:p>
        </p:txBody>
      </p:sp>
      <p:sp>
        <p:nvSpPr>
          <p:cNvPr id="9" name="Rectangle 8"/>
          <p:cNvSpPr/>
          <p:nvPr/>
        </p:nvSpPr>
        <p:spPr>
          <a:xfrm>
            <a:off x="4209011" y="876300"/>
            <a:ext cx="291792" cy="21008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2</a:t>
            </a:r>
            <a:endParaRPr lang="en-US" sz="1200" b="1" dirty="0">
              <a:latin typeface="Aharoni" pitchFamily="2" charset="-79"/>
              <a:cs typeface="Aharoni" pitchFamily="2" charset="-79"/>
            </a:endParaRPr>
          </a:p>
        </p:txBody>
      </p:sp>
      <p:sp>
        <p:nvSpPr>
          <p:cNvPr id="10" name="Rectangle 9"/>
          <p:cNvSpPr/>
          <p:nvPr/>
        </p:nvSpPr>
        <p:spPr>
          <a:xfrm>
            <a:off x="4500804" y="876300"/>
            <a:ext cx="291792" cy="210089"/>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4</a:t>
            </a:r>
            <a:endParaRPr lang="en-US" sz="1200" b="1" dirty="0">
              <a:latin typeface="Aharoni" pitchFamily="2" charset="-79"/>
              <a:cs typeface="Aharoni" pitchFamily="2" charset="-79"/>
            </a:endParaRPr>
          </a:p>
        </p:txBody>
      </p:sp>
      <p:sp>
        <p:nvSpPr>
          <p:cNvPr id="11" name="Rectangle 10"/>
          <p:cNvSpPr/>
          <p:nvPr/>
        </p:nvSpPr>
        <p:spPr>
          <a:xfrm>
            <a:off x="4792597" y="876300"/>
            <a:ext cx="291792" cy="210089"/>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200" b="1" dirty="0" smtClean="0">
                <a:latin typeface="Aharoni" pitchFamily="2" charset="-79"/>
                <a:cs typeface="Aharoni" pitchFamily="2" charset="-79"/>
              </a:rPr>
              <a:t>6</a:t>
            </a:r>
            <a:endParaRPr lang="en-US" sz="1200" b="1" dirty="0">
              <a:latin typeface="Aharoni" pitchFamily="2" charset="-79"/>
              <a:cs typeface="Aharoni" pitchFamily="2" charset="-79"/>
            </a:endParaRPr>
          </a:p>
        </p:txBody>
      </p:sp>
      <p:sp>
        <p:nvSpPr>
          <p:cNvPr id="12" name="Rectangle 11"/>
          <p:cNvSpPr/>
          <p:nvPr/>
        </p:nvSpPr>
        <p:spPr>
          <a:xfrm>
            <a:off x="5084389" y="876300"/>
            <a:ext cx="291792" cy="210089"/>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b="1" dirty="0" smtClean="0">
                <a:latin typeface="Aharoni" pitchFamily="2" charset="-79"/>
                <a:cs typeface="Aharoni" pitchFamily="2" charset="-79"/>
              </a:rPr>
              <a:t>7</a:t>
            </a:r>
            <a:endParaRPr lang="en-US" sz="1200" b="1" dirty="0">
              <a:latin typeface="Aharoni" pitchFamily="2" charset="-79"/>
              <a:cs typeface="Aharoni" pitchFamily="2" charset="-79"/>
            </a:endParaRPr>
          </a:p>
        </p:txBody>
      </p:sp>
      <p:sp>
        <p:nvSpPr>
          <p:cNvPr id="13" name="Rectangle 12"/>
          <p:cNvSpPr/>
          <p:nvPr/>
        </p:nvSpPr>
        <p:spPr>
          <a:xfrm>
            <a:off x="5376182" y="876300"/>
            <a:ext cx="291792" cy="21008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b="1" dirty="0" smtClean="0">
                <a:latin typeface="Aharoni" pitchFamily="2" charset="-79"/>
                <a:cs typeface="Aharoni" pitchFamily="2" charset="-79"/>
              </a:rPr>
              <a:t>9</a:t>
            </a:r>
            <a:endParaRPr lang="en-US" sz="1200" b="1" dirty="0">
              <a:latin typeface="Aharoni" pitchFamily="2" charset="-79"/>
              <a:cs typeface="Aharoni" pitchFamily="2" charset="-79"/>
            </a:endParaRPr>
          </a:p>
        </p:txBody>
      </p:sp>
      <p:sp>
        <p:nvSpPr>
          <p:cNvPr id="14" name="Rectangle 13"/>
          <p:cNvSpPr/>
          <p:nvPr/>
        </p:nvSpPr>
        <p:spPr>
          <a:xfrm>
            <a:off x="5667975" y="876300"/>
            <a:ext cx="291792" cy="21008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b="1" dirty="0" smtClean="0">
                <a:latin typeface="Aharoni" pitchFamily="2" charset="-79"/>
                <a:cs typeface="Aharoni" pitchFamily="2" charset="-79"/>
              </a:rPr>
              <a:t>10</a:t>
            </a:r>
            <a:endParaRPr lang="en-US" sz="1000" b="1" dirty="0">
              <a:latin typeface="Aharoni" pitchFamily="2" charset="-79"/>
              <a:cs typeface="Aharoni" pitchFamily="2" charset="-79"/>
            </a:endParaRPr>
          </a:p>
        </p:txBody>
      </p:sp>
      <p:sp>
        <p:nvSpPr>
          <p:cNvPr id="15" name="Rectangle 14"/>
          <p:cNvSpPr/>
          <p:nvPr/>
        </p:nvSpPr>
        <p:spPr>
          <a:xfrm>
            <a:off x="5959768" y="876300"/>
            <a:ext cx="291792" cy="21008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000" b="1" dirty="0" smtClean="0">
                <a:latin typeface="Aharoni" pitchFamily="2" charset="-79"/>
                <a:cs typeface="Aharoni" pitchFamily="2" charset="-79"/>
              </a:rPr>
              <a:t>12</a:t>
            </a:r>
            <a:endParaRPr lang="en-US" sz="1000" b="1" dirty="0">
              <a:latin typeface="Aharoni" pitchFamily="2" charset="-79"/>
              <a:cs typeface="Aharoni" pitchFamily="2" charset="-79"/>
            </a:endParaRPr>
          </a:p>
        </p:txBody>
      </p:sp>
      <p:sp>
        <p:nvSpPr>
          <p:cNvPr id="16" name="Rectangle 15"/>
          <p:cNvSpPr/>
          <p:nvPr/>
        </p:nvSpPr>
        <p:spPr>
          <a:xfrm>
            <a:off x="3054998" y="1775826"/>
            <a:ext cx="291792" cy="21008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latin typeface="Aharoni" pitchFamily="2" charset="-79"/>
                <a:cs typeface="Aharoni" pitchFamily="2" charset="-79"/>
              </a:rPr>
              <a:t>6</a:t>
            </a:r>
            <a:endParaRPr lang="en-US" sz="1200" b="1" dirty="0">
              <a:latin typeface="Aharoni" pitchFamily="2" charset="-79"/>
              <a:cs typeface="Aharoni" pitchFamily="2" charset="-79"/>
            </a:endParaRPr>
          </a:p>
        </p:txBody>
      </p:sp>
      <p:sp>
        <p:nvSpPr>
          <p:cNvPr id="17" name="Rectangle 16"/>
          <p:cNvSpPr/>
          <p:nvPr/>
        </p:nvSpPr>
        <p:spPr>
          <a:xfrm>
            <a:off x="3346789" y="1775826"/>
            <a:ext cx="291792" cy="21008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latin typeface="Aharoni" pitchFamily="2" charset="-79"/>
                <a:cs typeface="Aharoni" pitchFamily="2" charset="-79"/>
              </a:rPr>
              <a:t>7</a:t>
            </a:r>
            <a:endParaRPr lang="en-US" sz="1200" b="1" dirty="0">
              <a:latin typeface="Aharoni" pitchFamily="2" charset="-79"/>
              <a:cs typeface="Aharoni" pitchFamily="2" charset="-79"/>
            </a:endParaRPr>
          </a:p>
        </p:txBody>
      </p:sp>
      <p:sp>
        <p:nvSpPr>
          <p:cNvPr id="18" name="Rectangle 17"/>
          <p:cNvSpPr/>
          <p:nvPr/>
        </p:nvSpPr>
        <p:spPr>
          <a:xfrm>
            <a:off x="3638582" y="1775826"/>
            <a:ext cx="291792" cy="21008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0</a:t>
            </a:r>
            <a:endParaRPr lang="en-US" sz="1200" b="1" dirty="0">
              <a:latin typeface="Aharoni" pitchFamily="2" charset="-79"/>
              <a:cs typeface="Aharoni" pitchFamily="2" charset="-79"/>
            </a:endParaRPr>
          </a:p>
        </p:txBody>
      </p:sp>
      <p:sp>
        <p:nvSpPr>
          <p:cNvPr id="19" name="Rectangle 18"/>
          <p:cNvSpPr/>
          <p:nvPr/>
        </p:nvSpPr>
        <p:spPr>
          <a:xfrm>
            <a:off x="3930374" y="1775826"/>
            <a:ext cx="291792" cy="21008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5</a:t>
            </a:r>
            <a:endParaRPr lang="en-US" sz="1200" b="1" dirty="0">
              <a:latin typeface="Aharoni" pitchFamily="2" charset="-79"/>
              <a:cs typeface="Aharoni" pitchFamily="2" charset="-79"/>
            </a:endParaRPr>
          </a:p>
        </p:txBody>
      </p:sp>
      <p:sp>
        <p:nvSpPr>
          <p:cNvPr id="20" name="Rectangle 19"/>
          <p:cNvSpPr/>
          <p:nvPr/>
        </p:nvSpPr>
        <p:spPr>
          <a:xfrm>
            <a:off x="4222165" y="1775826"/>
            <a:ext cx="291792" cy="210089"/>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1</a:t>
            </a:r>
            <a:endParaRPr lang="en-US" sz="1200" b="1" dirty="0">
              <a:latin typeface="Aharoni" pitchFamily="2" charset="-79"/>
              <a:cs typeface="Aharoni" pitchFamily="2" charset="-79"/>
            </a:endParaRPr>
          </a:p>
        </p:txBody>
      </p:sp>
      <p:sp>
        <p:nvSpPr>
          <p:cNvPr id="21" name="Rectangle 20"/>
          <p:cNvSpPr/>
          <p:nvPr/>
        </p:nvSpPr>
        <p:spPr>
          <a:xfrm>
            <a:off x="4512087" y="1774914"/>
            <a:ext cx="291792" cy="210089"/>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7</a:t>
            </a:r>
            <a:endParaRPr lang="en-US" sz="1200" b="1" dirty="0">
              <a:latin typeface="Aharoni" pitchFamily="2" charset="-79"/>
              <a:cs typeface="Aharoni" pitchFamily="2" charset="-79"/>
            </a:endParaRPr>
          </a:p>
        </p:txBody>
      </p:sp>
      <p:sp>
        <p:nvSpPr>
          <p:cNvPr id="22" name="Rectangle 21"/>
          <p:cNvSpPr/>
          <p:nvPr/>
        </p:nvSpPr>
        <p:spPr>
          <a:xfrm>
            <a:off x="4803881" y="1774914"/>
            <a:ext cx="291792" cy="210089"/>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200" b="1" dirty="0" smtClean="0">
                <a:latin typeface="Aharoni" pitchFamily="2" charset="-79"/>
                <a:cs typeface="Aharoni" pitchFamily="2" charset="-79"/>
              </a:rPr>
              <a:t>5</a:t>
            </a:r>
            <a:endParaRPr lang="en-US" sz="1200" b="1" dirty="0">
              <a:latin typeface="Aharoni" pitchFamily="2" charset="-79"/>
              <a:cs typeface="Aharoni" pitchFamily="2" charset="-79"/>
            </a:endParaRPr>
          </a:p>
        </p:txBody>
      </p:sp>
      <p:sp>
        <p:nvSpPr>
          <p:cNvPr id="23" name="Rectangle 22"/>
          <p:cNvSpPr/>
          <p:nvPr/>
        </p:nvSpPr>
        <p:spPr>
          <a:xfrm>
            <a:off x="5095672" y="1774914"/>
            <a:ext cx="291792" cy="210089"/>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b="1" dirty="0" smtClean="0">
                <a:latin typeface="Aharoni" pitchFamily="2" charset="-79"/>
                <a:cs typeface="Aharoni" pitchFamily="2" charset="-79"/>
              </a:rPr>
              <a:t>0</a:t>
            </a:r>
            <a:endParaRPr lang="en-US" sz="1200" b="1" dirty="0">
              <a:latin typeface="Aharoni" pitchFamily="2" charset="-79"/>
              <a:cs typeface="Aharoni" pitchFamily="2" charset="-79"/>
            </a:endParaRPr>
          </a:p>
        </p:txBody>
      </p:sp>
      <p:sp>
        <p:nvSpPr>
          <p:cNvPr id="24" name="Rectangle 23"/>
          <p:cNvSpPr/>
          <p:nvPr/>
        </p:nvSpPr>
        <p:spPr>
          <a:xfrm>
            <a:off x="5387465" y="1774914"/>
            <a:ext cx="291792" cy="210089"/>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b="1" dirty="0" smtClean="0">
                <a:latin typeface="Aharoni" pitchFamily="2" charset="-79"/>
                <a:cs typeface="Aharoni" pitchFamily="2" charset="-79"/>
              </a:rPr>
              <a:t>7</a:t>
            </a:r>
            <a:endParaRPr lang="en-US" sz="1200" b="1" dirty="0">
              <a:latin typeface="Aharoni" pitchFamily="2" charset="-79"/>
              <a:cs typeface="Aharoni" pitchFamily="2" charset="-79"/>
            </a:endParaRPr>
          </a:p>
        </p:txBody>
      </p:sp>
      <p:sp>
        <p:nvSpPr>
          <p:cNvPr id="25" name="Rectangle 24"/>
          <p:cNvSpPr/>
          <p:nvPr/>
        </p:nvSpPr>
        <p:spPr>
          <a:xfrm>
            <a:off x="5679258" y="1774914"/>
            <a:ext cx="291792" cy="21008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b="1" dirty="0" smtClean="0">
                <a:latin typeface="Aharoni" pitchFamily="2" charset="-79"/>
                <a:cs typeface="Aharoni" pitchFamily="2" charset="-79"/>
              </a:rPr>
              <a:t>7</a:t>
            </a:r>
            <a:endParaRPr lang="en-US" sz="1200" b="1" dirty="0">
              <a:latin typeface="Aharoni" pitchFamily="2" charset="-79"/>
              <a:cs typeface="Aharoni" pitchFamily="2" charset="-79"/>
            </a:endParaRPr>
          </a:p>
        </p:txBody>
      </p:sp>
      <p:sp>
        <p:nvSpPr>
          <p:cNvPr id="26" name="Rectangle 25"/>
          <p:cNvSpPr/>
          <p:nvPr/>
        </p:nvSpPr>
        <p:spPr>
          <a:xfrm>
            <a:off x="5971049" y="1774914"/>
            <a:ext cx="291792" cy="21008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latin typeface="Aharoni" pitchFamily="2" charset="-79"/>
                <a:cs typeface="Aharoni" pitchFamily="2" charset="-79"/>
              </a:rPr>
              <a:t>1</a:t>
            </a:r>
            <a:endParaRPr lang="en-US" sz="1200" b="1" dirty="0">
              <a:latin typeface="Aharoni" pitchFamily="2" charset="-79"/>
              <a:cs typeface="Aharoni" pitchFamily="2" charset="-79"/>
            </a:endParaRPr>
          </a:p>
        </p:txBody>
      </p:sp>
      <p:sp>
        <p:nvSpPr>
          <p:cNvPr id="27" name="Rectangle 26"/>
          <p:cNvSpPr/>
          <p:nvPr/>
        </p:nvSpPr>
        <p:spPr>
          <a:xfrm>
            <a:off x="6262842" y="1774914"/>
            <a:ext cx="291792" cy="21008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latin typeface="Aharoni" pitchFamily="2" charset="-79"/>
                <a:cs typeface="Aharoni" pitchFamily="2" charset="-79"/>
              </a:rPr>
              <a:t>3</a:t>
            </a:r>
            <a:endParaRPr lang="en-US" sz="1200" b="1" dirty="0">
              <a:latin typeface="Aharoni" pitchFamily="2" charset="-79"/>
              <a:cs typeface="Aharoni" pitchFamily="2" charset="-79"/>
            </a:endParaRPr>
          </a:p>
        </p:txBody>
      </p:sp>
      <p:sp>
        <p:nvSpPr>
          <p:cNvPr id="28" name="Rectangle 27"/>
          <p:cNvSpPr/>
          <p:nvPr/>
        </p:nvSpPr>
        <p:spPr>
          <a:xfrm>
            <a:off x="6554635" y="1774914"/>
            <a:ext cx="291792" cy="21008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0</a:t>
            </a:r>
            <a:endParaRPr lang="en-US" sz="1200" b="1" dirty="0">
              <a:latin typeface="Aharoni" pitchFamily="2" charset="-79"/>
              <a:cs typeface="Aharoni" pitchFamily="2" charset="-79"/>
            </a:endParaRPr>
          </a:p>
        </p:txBody>
      </p:sp>
      <p:sp>
        <p:nvSpPr>
          <p:cNvPr id="29" name="Rectangle 28"/>
          <p:cNvSpPr/>
          <p:nvPr/>
        </p:nvSpPr>
        <p:spPr>
          <a:xfrm>
            <a:off x="6251559" y="876300"/>
            <a:ext cx="291792" cy="21008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smtClean="0">
                <a:latin typeface="Aharoni" pitchFamily="2" charset="-79"/>
                <a:cs typeface="Aharoni" pitchFamily="2" charset="-79"/>
              </a:rPr>
              <a:t>14</a:t>
            </a:r>
            <a:endParaRPr lang="en-US" sz="1000" b="1" dirty="0">
              <a:latin typeface="Aharoni" pitchFamily="2" charset="-79"/>
              <a:cs typeface="Aharoni" pitchFamily="2" charset="-79"/>
            </a:endParaRPr>
          </a:p>
        </p:txBody>
      </p:sp>
      <p:sp>
        <p:nvSpPr>
          <p:cNvPr id="30" name="Rectangle 29"/>
          <p:cNvSpPr/>
          <p:nvPr/>
        </p:nvSpPr>
        <p:spPr>
          <a:xfrm>
            <a:off x="3936672" y="1289913"/>
            <a:ext cx="291792" cy="21008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a:latin typeface="Aharoni" pitchFamily="2" charset="-79"/>
                <a:cs typeface="Aharoni" pitchFamily="2" charset="-79"/>
              </a:rPr>
              <a:t>0</a:t>
            </a:r>
            <a:endParaRPr lang="en-US" sz="900" b="1" dirty="0">
              <a:latin typeface="Aharoni" pitchFamily="2" charset="-79"/>
              <a:cs typeface="Aharoni" pitchFamily="2" charset="-79"/>
            </a:endParaRPr>
          </a:p>
        </p:txBody>
      </p:sp>
      <p:sp>
        <p:nvSpPr>
          <p:cNvPr id="31" name="Rectangle 30"/>
          <p:cNvSpPr/>
          <p:nvPr/>
        </p:nvSpPr>
        <p:spPr>
          <a:xfrm>
            <a:off x="4228465" y="1289913"/>
            <a:ext cx="291792" cy="21008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1</a:t>
            </a:r>
            <a:endParaRPr lang="en-US" sz="900" b="1" dirty="0">
              <a:latin typeface="Aharoni" pitchFamily="2" charset="-79"/>
              <a:cs typeface="Aharoni" pitchFamily="2" charset="-79"/>
            </a:endParaRPr>
          </a:p>
        </p:txBody>
      </p:sp>
      <p:sp>
        <p:nvSpPr>
          <p:cNvPr id="32" name="Rectangle 31"/>
          <p:cNvSpPr/>
          <p:nvPr/>
        </p:nvSpPr>
        <p:spPr>
          <a:xfrm>
            <a:off x="4520258" y="1289913"/>
            <a:ext cx="291792" cy="210089"/>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a:latin typeface="Aharoni" pitchFamily="2" charset="-79"/>
                <a:cs typeface="Aharoni" pitchFamily="2" charset="-79"/>
              </a:rPr>
              <a:t>2</a:t>
            </a:r>
            <a:endParaRPr lang="en-US" sz="900" b="1" dirty="0">
              <a:latin typeface="Aharoni" pitchFamily="2" charset="-79"/>
              <a:cs typeface="Aharoni" pitchFamily="2" charset="-79"/>
            </a:endParaRPr>
          </a:p>
        </p:txBody>
      </p:sp>
      <p:sp>
        <p:nvSpPr>
          <p:cNvPr id="33" name="Rectangle 32"/>
          <p:cNvSpPr/>
          <p:nvPr/>
        </p:nvSpPr>
        <p:spPr>
          <a:xfrm>
            <a:off x="4812051" y="1289913"/>
            <a:ext cx="291792" cy="210089"/>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3</a:t>
            </a:r>
            <a:endParaRPr lang="en-US" sz="900" b="1" dirty="0">
              <a:latin typeface="Aharoni" pitchFamily="2" charset="-79"/>
              <a:cs typeface="Aharoni" pitchFamily="2" charset="-79"/>
            </a:endParaRPr>
          </a:p>
        </p:txBody>
      </p:sp>
      <p:sp>
        <p:nvSpPr>
          <p:cNvPr id="34" name="Rectangle 33"/>
          <p:cNvSpPr/>
          <p:nvPr/>
        </p:nvSpPr>
        <p:spPr>
          <a:xfrm>
            <a:off x="5103842" y="1289913"/>
            <a:ext cx="291792" cy="210089"/>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a:latin typeface="Aharoni" pitchFamily="2" charset="-79"/>
                <a:cs typeface="Aharoni" pitchFamily="2" charset="-79"/>
              </a:rPr>
              <a:t>4</a:t>
            </a:r>
            <a:endParaRPr lang="en-US" sz="900" b="1" dirty="0">
              <a:latin typeface="Aharoni" pitchFamily="2" charset="-79"/>
              <a:cs typeface="Aharoni" pitchFamily="2" charset="-79"/>
            </a:endParaRPr>
          </a:p>
        </p:txBody>
      </p:sp>
      <p:sp>
        <p:nvSpPr>
          <p:cNvPr id="35" name="Rectangle 34"/>
          <p:cNvSpPr/>
          <p:nvPr/>
        </p:nvSpPr>
        <p:spPr>
          <a:xfrm>
            <a:off x="5395635" y="1289913"/>
            <a:ext cx="291792" cy="21008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5</a:t>
            </a:r>
            <a:endParaRPr lang="en-US" sz="900" b="1" dirty="0">
              <a:latin typeface="Aharoni" pitchFamily="2" charset="-79"/>
              <a:cs typeface="Aharoni" pitchFamily="2" charset="-79"/>
            </a:endParaRPr>
          </a:p>
        </p:txBody>
      </p:sp>
      <p:sp>
        <p:nvSpPr>
          <p:cNvPr id="36" name="Rectangle 35"/>
          <p:cNvSpPr/>
          <p:nvPr/>
        </p:nvSpPr>
        <p:spPr>
          <a:xfrm>
            <a:off x="5687428" y="1289913"/>
            <a:ext cx="291792" cy="21008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a:latin typeface="Aharoni" pitchFamily="2" charset="-79"/>
                <a:cs typeface="Aharoni" pitchFamily="2" charset="-79"/>
              </a:rPr>
              <a:t>6</a:t>
            </a:r>
            <a:endParaRPr lang="en-US" sz="900" b="1" dirty="0">
              <a:latin typeface="Aharoni" pitchFamily="2" charset="-79"/>
              <a:cs typeface="Aharoni" pitchFamily="2" charset="-79"/>
            </a:endParaRPr>
          </a:p>
        </p:txBody>
      </p:sp>
      <p:sp>
        <p:nvSpPr>
          <p:cNvPr id="37" name="Rectangle 36"/>
          <p:cNvSpPr/>
          <p:nvPr/>
        </p:nvSpPr>
        <p:spPr>
          <a:xfrm>
            <a:off x="5979219" y="1289913"/>
            <a:ext cx="291792" cy="21008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a:latin typeface="Aharoni" pitchFamily="2" charset="-79"/>
                <a:cs typeface="Aharoni" pitchFamily="2" charset="-79"/>
              </a:rPr>
              <a:t>7</a:t>
            </a:r>
            <a:endParaRPr lang="en-US" sz="900" b="1" dirty="0">
              <a:latin typeface="Aharoni" pitchFamily="2" charset="-79"/>
              <a:cs typeface="Aharoni" pitchFamily="2" charset="-79"/>
            </a:endParaRPr>
          </a:p>
        </p:txBody>
      </p:sp>
      <p:sp>
        <p:nvSpPr>
          <p:cNvPr id="38" name="Rectangle 37"/>
          <p:cNvSpPr/>
          <p:nvPr/>
        </p:nvSpPr>
        <p:spPr>
          <a:xfrm>
            <a:off x="3051105" y="2222266"/>
            <a:ext cx="291792" cy="21008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latin typeface="Aharoni" pitchFamily="2" charset="-79"/>
                <a:cs typeface="Aharoni" pitchFamily="2" charset="-79"/>
              </a:rPr>
              <a:t>4</a:t>
            </a:r>
            <a:endParaRPr lang="en-US" sz="1200" b="1" dirty="0">
              <a:latin typeface="Aharoni" pitchFamily="2" charset="-79"/>
              <a:cs typeface="Aharoni" pitchFamily="2" charset="-79"/>
            </a:endParaRPr>
          </a:p>
        </p:txBody>
      </p:sp>
      <p:sp>
        <p:nvSpPr>
          <p:cNvPr id="39" name="Rectangle 38"/>
          <p:cNvSpPr/>
          <p:nvPr/>
        </p:nvSpPr>
        <p:spPr>
          <a:xfrm>
            <a:off x="3342899" y="2222266"/>
            <a:ext cx="291792" cy="21008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latin typeface="Aharoni" pitchFamily="2" charset="-79"/>
                <a:cs typeface="Aharoni" pitchFamily="2" charset="-79"/>
              </a:rPr>
              <a:t>3</a:t>
            </a:r>
            <a:endParaRPr lang="en-US" sz="1200" b="1" dirty="0">
              <a:latin typeface="Aharoni" pitchFamily="2" charset="-79"/>
              <a:cs typeface="Aharoni" pitchFamily="2" charset="-79"/>
            </a:endParaRPr>
          </a:p>
        </p:txBody>
      </p:sp>
      <p:sp>
        <p:nvSpPr>
          <p:cNvPr id="40" name="Rectangle 39"/>
          <p:cNvSpPr/>
          <p:nvPr/>
        </p:nvSpPr>
        <p:spPr>
          <a:xfrm>
            <a:off x="3634691" y="2222266"/>
            <a:ext cx="291792" cy="21008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5</a:t>
            </a:r>
            <a:endParaRPr lang="en-US" sz="1200" b="1" dirty="0">
              <a:latin typeface="Aharoni" pitchFamily="2" charset="-79"/>
              <a:cs typeface="Aharoni" pitchFamily="2" charset="-79"/>
            </a:endParaRPr>
          </a:p>
        </p:txBody>
      </p:sp>
      <p:sp>
        <p:nvSpPr>
          <p:cNvPr id="41" name="Rectangle 40"/>
          <p:cNvSpPr/>
          <p:nvPr/>
        </p:nvSpPr>
        <p:spPr>
          <a:xfrm>
            <a:off x="3926484" y="2222266"/>
            <a:ext cx="291792" cy="21008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6</a:t>
            </a:r>
            <a:endParaRPr lang="en-US" sz="1200" b="1" dirty="0">
              <a:latin typeface="Aharoni" pitchFamily="2" charset="-79"/>
              <a:cs typeface="Aharoni" pitchFamily="2" charset="-79"/>
            </a:endParaRPr>
          </a:p>
        </p:txBody>
      </p:sp>
      <p:sp>
        <p:nvSpPr>
          <p:cNvPr id="42" name="Rectangle 41"/>
          <p:cNvSpPr/>
          <p:nvPr/>
        </p:nvSpPr>
        <p:spPr>
          <a:xfrm>
            <a:off x="4218276" y="2222266"/>
            <a:ext cx="291792" cy="210089"/>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1</a:t>
            </a:r>
            <a:endParaRPr lang="en-US" sz="1200" b="1" dirty="0">
              <a:latin typeface="Aharoni" pitchFamily="2" charset="-79"/>
              <a:cs typeface="Aharoni" pitchFamily="2" charset="-79"/>
            </a:endParaRPr>
          </a:p>
        </p:txBody>
      </p:sp>
      <p:sp>
        <p:nvSpPr>
          <p:cNvPr id="43" name="Rectangle 42"/>
          <p:cNvSpPr/>
          <p:nvPr/>
        </p:nvSpPr>
        <p:spPr>
          <a:xfrm>
            <a:off x="4508197" y="2221355"/>
            <a:ext cx="291792" cy="210089"/>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1200" b="1" dirty="0" smtClean="0">
                <a:latin typeface="Aharoni" pitchFamily="2" charset="-79"/>
                <a:cs typeface="Aharoni" pitchFamily="2" charset="-79"/>
              </a:rPr>
              <a:t>9</a:t>
            </a:r>
            <a:endParaRPr lang="en-US" sz="1200" b="1" dirty="0">
              <a:latin typeface="Aharoni" pitchFamily="2" charset="-79"/>
              <a:cs typeface="Aharoni" pitchFamily="2" charset="-79"/>
            </a:endParaRPr>
          </a:p>
        </p:txBody>
      </p:sp>
      <p:sp>
        <p:nvSpPr>
          <p:cNvPr id="44" name="Rectangle 43"/>
          <p:cNvSpPr/>
          <p:nvPr/>
        </p:nvSpPr>
        <p:spPr>
          <a:xfrm>
            <a:off x="4799990" y="2221355"/>
            <a:ext cx="291792" cy="210089"/>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200" b="1" dirty="0">
                <a:latin typeface="Aharoni" pitchFamily="2" charset="-79"/>
                <a:cs typeface="Aharoni" pitchFamily="2" charset="-79"/>
              </a:rPr>
              <a:t>4</a:t>
            </a:r>
          </a:p>
        </p:txBody>
      </p:sp>
      <p:sp>
        <p:nvSpPr>
          <p:cNvPr id="45" name="Rectangle 44"/>
          <p:cNvSpPr/>
          <p:nvPr/>
        </p:nvSpPr>
        <p:spPr>
          <a:xfrm>
            <a:off x="5091781" y="2221355"/>
            <a:ext cx="291792" cy="210089"/>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b="1" dirty="0" smtClean="0">
                <a:latin typeface="Aharoni" pitchFamily="2" charset="-79"/>
                <a:cs typeface="Aharoni" pitchFamily="2" charset="-79"/>
              </a:rPr>
              <a:t>3</a:t>
            </a:r>
            <a:endParaRPr lang="en-US" sz="1200" b="1" dirty="0">
              <a:latin typeface="Aharoni" pitchFamily="2" charset="-79"/>
              <a:cs typeface="Aharoni" pitchFamily="2" charset="-79"/>
            </a:endParaRPr>
          </a:p>
        </p:txBody>
      </p:sp>
      <p:sp>
        <p:nvSpPr>
          <p:cNvPr id="46" name="Rectangle 45"/>
          <p:cNvSpPr/>
          <p:nvPr/>
        </p:nvSpPr>
        <p:spPr>
          <a:xfrm>
            <a:off x="5383574" y="2221355"/>
            <a:ext cx="291792" cy="210089"/>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b="1" dirty="0" smtClean="0">
                <a:latin typeface="Aharoni" pitchFamily="2" charset="-79"/>
                <a:cs typeface="Aharoni" pitchFamily="2" charset="-79"/>
              </a:rPr>
              <a:t>2</a:t>
            </a:r>
            <a:endParaRPr lang="en-US" sz="1200" b="1" dirty="0">
              <a:latin typeface="Aharoni" pitchFamily="2" charset="-79"/>
              <a:cs typeface="Aharoni" pitchFamily="2" charset="-79"/>
            </a:endParaRPr>
          </a:p>
        </p:txBody>
      </p:sp>
      <p:sp>
        <p:nvSpPr>
          <p:cNvPr id="47" name="Rectangle 46"/>
          <p:cNvSpPr/>
          <p:nvPr/>
        </p:nvSpPr>
        <p:spPr>
          <a:xfrm>
            <a:off x="5675367" y="2221355"/>
            <a:ext cx="291792" cy="21008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b="1" dirty="0" smtClean="0">
                <a:latin typeface="Aharoni" pitchFamily="2" charset="-79"/>
                <a:cs typeface="Aharoni" pitchFamily="2" charset="-79"/>
              </a:rPr>
              <a:t>4</a:t>
            </a:r>
            <a:endParaRPr lang="en-US" sz="1200" b="1" dirty="0">
              <a:latin typeface="Aharoni" pitchFamily="2" charset="-79"/>
              <a:cs typeface="Aharoni" pitchFamily="2" charset="-79"/>
            </a:endParaRPr>
          </a:p>
        </p:txBody>
      </p:sp>
      <p:sp>
        <p:nvSpPr>
          <p:cNvPr id="48" name="Rectangle 47"/>
          <p:cNvSpPr/>
          <p:nvPr/>
        </p:nvSpPr>
        <p:spPr>
          <a:xfrm>
            <a:off x="5967161" y="2221355"/>
            <a:ext cx="291792" cy="21008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latin typeface="Aharoni" pitchFamily="2" charset="-79"/>
                <a:cs typeface="Aharoni" pitchFamily="2" charset="-79"/>
              </a:rPr>
              <a:t>1</a:t>
            </a:r>
            <a:endParaRPr lang="en-US" sz="1200" b="1" dirty="0">
              <a:latin typeface="Aharoni" pitchFamily="2" charset="-79"/>
              <a:cs typeface="Aharoni" pitchFamily="2" charset="-79"/>
            </a:endParaRPr>
          </a:p>
        </p:txBody>
      </p:sp>
      <p:sp>
        <p:nvSpPr>
          <p:cNvPr id="49" name="Rectangle 48"/>
          <p:cNvSpPr/>
          <p:nvPr/>
        </p:nvSpPr>
        <p:spPr>
          <a:xfrm>
            <a:off x="6258952" y="2221355"/>
            <a:ext cx="291792" cy="21008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latin typeface="Aharoni" pitchFamily="2" charset="-79"/>
                <a:cs typeface="Aharoni" pitchFamily="2" charset="-79"/>
              </a:rPr>
              <a:t>2</a:t>
            </a:r>
            <a:endParaRPr lang="en-US" sz="1200" b="1" dirty="0">
              <a:latin typeface="Aharoni" pitchFamily="2" charset="-79"/>
              <a:cs typeface="Aharoni" pitchFamily="2" charset="-79"/>
            </a:endParaRPr>
          </a:p>
        </p:txBody>
      </p:sp>
      <p:sp>
        <p:nvSpPr>
          <p:cNvPr id="50" name="Rectangle 49"/>
          <p:cNvSpPr/>
          <p:nvPr/>
        </p:nvSpPr>
        <p:spPr>
          <a:xfrm>
            <a:off x="6550744" y="2221355"/>
            <a:ext cx="291792" cy="21008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2</a:t>
            </a:r>
            <a:endParaRPr lang="en-US" sz="1200" b="1" dirty="0">
              <a:latin typeface="Aharoni" pitchFamily="2" charset="-79"/>
              <a:cs typeface="Aharoni" pitchFamily="2" charset="-79"/>
            </a:endParaRPr>
          </a:p>
        </p:txBody>
      </p:sp>
      <p:sp>
        <p:nvSpPr>
          <p:cNvPr id="51" name="TextBox 50"/>
          <p:cNvSpPr txBox="1"/>
          <p:nvPr/>
        </p:nvSpPr>
        <p:spPr>
          <a:xfrm>
            <a:off x="2887670" y="876300"/>
            <a:ext cx="1072313" cy="261610"/>
          </a:xfrm>
          <a:prstGeom prst="rect">
            <a:avLst/>
          </a:prstGeom>
          <a:noFill/>
        </p:spPr>
        <p:txBody>
          <a:bodyPr wrap="square" rtlCol="0">
            <a:spAutoFit/>
          </a:bodyPr>
          <a:lstStyle/>
          <a:p>
            <a:r>
              <a:rPr lang="en-US" sz="1100" b="1" dirty="0" err="1" smtClean="0">
                <a:latin typeface="Aharoni" pitchFamily="2" charset="-79"/>
                <a:cs typeface="Aharoni" pitchFamily="2" charset="-79"/>
              </a:rPr>
              <a:t>InEdgeIdxs</a:t>
            </a:r>
            <a:endParaRPr lang="en-US" sz="1100" b="1" dirty="0">
              <a:latin typeface="Aharoni" pitchFamily="2" charset="-79"/>
              <a:cs typeface="Aharoni" pitchFamily="2" charset="-79"/>
            </a:endParaRPr>
          </a:p>
        </p:txBody>
      </p:sp>
      <p:sp>
        <p:nvSpPr>
          <p:cNvPr id="52" name="TextBox 51"/>
          <p:cNvSpPr txBox="1"/>
          <p:nvPr/>
        </p:nvSpPr>
        <p:spPr>
          <a:xfrm>
            <a:off x="2790187" y="1300605"/>
            <a:ext cx="1173697" cy="261610"/>
          </a:xfrm>
          <a:prstGeom prst="rect">
            <a:avLst/>
          </a:prstGeom>
          <a:noFill/>
        </p:spPr>
        <p:txBody>
          <a:bodyPr wrap="square" rtlCol="0">
            <a:spAutoFit/>
          </a:bodyPr>
          <a:lstStyle/>
          <a:p>
            <a:r>
              <a:rPr lang="en-US" sz="1100" b="1" dirty="0" err="1" smtClean="0">
                <a:latin typeface="Aharoni" pitchFamily="2" charset="-79"/>
                <a:cs typeface="Aharoni" pitchFamily="2" charset="-79"/>
              </a:rPr>
              <a:t>VertexValues</a:t>
            </a:r>
            <a:endParaRPr lang="en-US" sz="1100" b="1" dirty="0">
              <a:latin typeface="Aharoni" pitchFamily="2" charset="-79"/>
              <a:cs typeface="Aharoni" pitchFamily="2" charset="-79"/>
            </a:endParaRPr>
          </a:p>
        </p:txBody>
      </p:sp>
      <p:sp>
        <p:nvSpPr>
          <p:cNvPr id="53" name="TextBox 52"/>
          <p:cNvSpPr txBox="1"/>
          <p:nvPr/>
        </p:nvSpPr>
        <p:spPr>
          <a:xfrm>
            <a:off x="2229660" y="1775826"/>
            <a:ext cx="877347" cy="261610"/>
          </a:xfrm>
          <a:prstGeom prst="rect">
            <a:avLst/>
          </a:prstGeom>
          <a:noFill/>
        </p:spPr>
        <p:txBody>
          <a:bodyPr wrap="square" rtlCol="0">
            <a:spAutoFit/>
          </a:bodyPr>
          <a:lstStyle/>
          <a:p>
            <a:r>
              <a:rPr lang="en-US" sz="1100" b="1" dirty="0" err="1" smtClean="0">
                <a:latin typeface="Aharoni" pitchFamily="2" charset="-79"/>
                <a:cs typeface="Aharoni" pitchFamily="2" charset="-79"/>
              </a:rPr>
              <a:t>SrcIndex</a:t>
            </a:r>
            <a:endParaRPr lang="en-US" sz="1100" b="1" dirty="0">
              <a:latin typeface="Aharoni" pitchFamily="2" charset="-79"/>
              <a:cs typeface="Aharoni" pitchFamily="2" charset="-79"/>
            </a:endParaRPr>
          </a:p>
        </p:txBody>
      </p:sp>
      <p:sp>
        <p:nvSpPr>
          <p:cNvPr id="54" name="TextBox 53"/>
          <p:cNvSpPr txBox="1"/>
          <p:nvPr/>
        </p:nvSpPr>
        <p:spPr>
          <a:xfrm>
            <a:off x="2010323" y="2217102"/>
            <a:ext cx="1194167" cy="261610"/>
          </a:xfrm>
          <a:prstGeom prst="rect">
            <a:avLst/>
          </a:prstGeom>
          <a:noFill/>
        </p:spPr>
        <p:txBody>
          <a:bodyPr wrap="square" rtlCol="0">
            <a:spAutoFit/>
          </a:bodyPr>
          <a:lstStyle/>
          <a:p>
            <a:r>
              <a:rPr lang="en-US" sz="1100" b="1" dirty="0" err="1" smtClean="0">
                <a:latin typeface="Aharoni" pitchFamily="2" charset="-79"/>
                <a:cs typeface="Aharoni" pitchFamily="2" charset="-79"/>
              </a:rPr>
              <a:t>EdgeValues</a:t>
            </a:r>
            <a:endParaRPr lang="en-US" sz="1100" b="1" dirty="0">
              <a:latin typeface="Aharoni" pitchFamily="2" charset="-79"/>
              <a:cs typeface="Aharoni" pitchFamily="2" charset="-79"/>
            </a:endParaRPr>
          </a:p>
        </p:txBody>
      </p:sp>
      <p:sp>
        <p:nvSpPr>
          <p:cNvPr id="55" name="Rectangle 54"/>
          <p:cNvSpPr/>
          <p:nvPr/>
        </p:nvSpPr>
        <p:spPr>
          <a:xfrm>
            <a:off x="6841885" y="1774117"/>
            <a:ext cx="291792" cy="21008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6</a:t>
            </a:r>
            <a:endParaRPr lang="en-US" sz="1200" b="1" dirty="0">
              <a:latin typeface="Aharoni" pitchFamily="2" charset="-79"/>
              <a:cs typeface="Aharoni" pitchFamily="2" charset="-79"/>
            </a:endParaRPr>
          </a:p>
        </p:txBody>
      </p:sp>
      <p:sp>
        <p:nvSpPr>
          <p:cNvPr id="56" name="Rectangle 55"/>
          <p:cNvSpPr/>
          <p:nvPr/>
        </p:nvSpPr>
        <p:spPr>
          <a:xfrm>
            <a:off x="6841885" y="2221355"/>
            <a:ext cx="291792" cy="21008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latin typeface="Aharoni" pitchFamily="2" charset="-79"/>
                <a:cs typeface="Aharoni" pitchFamily="2" charset="-79"/>
              </a:rPr>
              <a:t>7</a:t>
            </a:r>
            <a:endParaRPr lang="en-US" sz="1200" b="1" dirty="0">
              <a:latin typeface="Aharoni" pitchFamily="2" charset="-79"/>
              <a:cs typeface="Aharoni" pitchFamily="2" charset="-79"/>
            </a:endParaRPr>
          </a:p>
        </p:txBody>
      </p:sp>
      <p:cxnSp>
        <p:nvCxnSpPr>
          <p:cNvPr id="57" name="Straight Arrow Connector 56"/>
          <p:cNvCxnSpPr>
            <a:stCxn id="16" idx="0"/>
            <a:endCxn id="36" idx="2"/>
          </p:cNvCxnSpPr>
          <p:nvPr/>
        </p:nvCxnSpPr>
        <p:spPr>
          <a:xfrm rot="5400000" flipH="1" flipV="1">
            <a:off x="4379198" y="321699"/>
            <a:ext cx="275824" cy="2632431"/>
          </a:xfrm>
          <a:prstGeom prst="straightConnector1">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58" name="Straight Arrow Connector 57"/>
          <p:cNvCxnSpPr>
            <a:stCxn id="17" idx="0"/>
            <a:endCxn id="37" idx="2"/>
          </p:cNvCxnSpPr>
          <p:nvPr/>
        </p:nvCxnSpPr>
        <p:spPr>
          <a:xfrm rot="5400000" flipH="1" flipV="1">
            <a:off x="4670989" y="321699"/>
            <a:ext cx="275824" cy="2632430"/>
          </a:xfrm>
          <a:prstGeom prst="straightConnector1">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59" name="Straight Arrow Connector 58"/>
          <p:cNvCxnSpPr>
            <a:stCxn id="18" idx="0"/>
            <a:endCxn id="30" idx="2"/>
          </p:cNvCxnSpPr>
          <p:nvPr/>
        </p:nvCxnSpPr>
        <p:spPr>
          <a:xfrm rot="5400000" flipH="1" flipV="1">
            <a:off x="3795612" y="1488870"/>
            <a:ext cx="275824" cy="298090"/>
          </a:xfrm>
          <a:prstGeom prst="straightConnector1">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60" name="Straight Arrow Connector 59"/>
          <p:cNvCxnSpPr>
            <a:stCxn id="19" idx="0"/>
            <a:endCxn id="35" idx="2"/>
          </p:cNvCxnSpPr>
          <p:nvPr/>
        </p:nvCxnSpPr>
        <p:spPr>
          <a:xfrm rot="5400000" flipH="1" flipV="1">
            <a:off x="4670990" y="905284"/>
            <a:ext cx="275824" cy="1465260"/>
          </a:xfrm>
          <a:prstGeom prst="straightConnector1">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61" name="Straight Arrow Connector 60"/>
          <p:cNvCxnSpPr>
            <a:stCxn id="20" idx="0"/>
            <a:endCxn id="31" idx="2"/>
          </p:cNvCxnSpPr>
          <p:nvPr/>
        </p:nvCxnSpPr>
        <p:spPr>
          <a:xfrm rot="5400000" flipH="1" flipV="1">
            <a:off x="4233301" y="1634764"/>
            <a:ext cx="275824" cy="6299"/>
          </a:xfrm>
          <a:prstGeom prst="straightConnector1">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62" name="Straight Arrow Connector 61"/>
          <p:cNvCxnSpPr>
            <a:stCxn id="21" idx="0"/>
            <a:endCxn id="37" idx="2"/>
          </p:cNvCxnSpPr>
          <p:nvPr/>
        </p:nvCxnSpPr>
        <p:spPr>
          <a:xfrm rot="5400000" flipH="1" flipV="1">
            <a:off x="5254095" y="903892"/>
            <a:ext cx="274912" cy="1467131"/>
          </a:xfrm>
          <a:prstGeom prst="straightConnector1">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63" name="Straight Arrow Connector 62"/>
          <p:cNvCxnSpPr>
            <a:stCxn id="22" idx="0"/>
            <a:endCxn id="35" idx="2"/>
          </p:cNvCxnSpPr>
          <p:nvPr/>
        </p:nvCxnSpPr>
        <p:spPr>
          <a:xfrm rot="5400000" flipH="1" flipV="1">
            <a:off x="5108199" y="1341581"/>
            <a:ext cx="274912" cy="591755"/>
          </a:xfrm>
          <a:prstGeom prst="straightConnector1">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64" name="Straight Arrow Connector 63"/>
          <p:cNvCxnSpPr>
            <a:stCxn id="23" idx="0"/>
            <a:endCxn id="30" idx="2"/>
          </p:cNvCxnSpPr>
          <p:nvPr/>
        </p:nvCxnSpPr>
        <p:spPr>
          <a:xfrm rot="16200000" flipV="1">
            <a:off x="4524614" y="1057959"/>
            <a:ext cx="274912" cy="1159000"/>
          </a:xfrm>
          <a:prstGeom prst="straightConnector1">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65" name="Straight Arrow Connector 64"/>
          <p:cNvCxnSpPr>
            <a:stCxn id="24" idx="0"/>
            <a:endCxn id="37" idx="2"/>
          </p:cNvCxnSpPr>
          <p:nvPr/>
        </p:nvCxnSpPr>
        <p:spPr>
          <a:xfrm rot="5400000" flipH="1" flipV="1">
            <a:off x="5691783" y="1341581"/>
            <a:ext cx="274912" cy="591754"/>
          </a:xfrm>
          <a:prstGeom prst="straightConnector1">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66" name="Straight Arrow Connector 65"/>
          <p:cNvCxnSpPr>
            <a:stCxn id="25" idx="0"/>
            <a:endCxn id="37" idx="2"/>
          </p:cNvCxnSpPr>
          <p:nvPr/>
        </p:nvCxnSpPr>
        <p:spPr>
          <a:xfrm rot="5400000" flipH="1" flipV="1">
            <a:off x="5837680" y="1487477"/>
            <a:ext cx="274912" cy="299961"/>
          </a:xfrm>
          <a:prstGeom prst="straightConnector1">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67" name="Straight Arrow Connector 66"/>
          <p:cNvCxnSpPr>
            <a:stCxn id="26" idx="0"/>
            <a:endCxn id="31" idx="2"/>
          </p:cNvCxnSpPr>
          <p:nvPr/>
        </p:nvCxnSpPr>
        <p:spPr>
          <a:xfrm rot="16200000" flipV="1">
            <a:off x="5108199" y="766167"/>
            <a:ext cx="274912" cy="1742585"/>
          </a:xfrm>
          <a:prstGeom prst="straightConnector1">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68" name="Straight Arrow Connector 67"/>
          <p:cNvCxnSpPr>
            <a:stCxn id="27" idx="0"/>
            <a:endCxn id="33" idx="2"/>
          </p:cNvCxnSpPr>
          <p:nvPr/>
        </p:nvCxnSpPr>
        <p:spPr>
          <a:xfrm rot="16200000" flipV="1">
            <a:off x="5545888" y="912063"/>
            <a:ext cx="274912" cy="1450791"/>
          </a:xfrm>
          <a:prstGeom prst="straightConnector1">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69" name="Straight Arrow Connector 68"/>
          <p:cNvCxnSpPr>
            <a:stCxn id="28" idx="0"/>
            <a:endCxn id="30" idx="2"/>
          </p:cNvCxnSpPr>
          <p:nvPr/>
        </p:nvCxnSpPr>
        <p:spPr>
          <a:xfrm rot="16200000" flipV="1">
            <a:off x="5254095" y="328476"/>
            <a:ext cx="274912" cy="2617963"/>
          </a:xfrm>
          <a:prstGeom prst="straightConnector1">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70" name="Straight Arrow Connector 69"/>
          <p:cNvCxnSpPr>
            <a:stCxn id="55" idx="0"/>
            <a:endCxn id="36" idx="2"/>
          </p:cNvCxnSpPr>
          <p:nvPr/>
        </p:nvCxnSpPr>
        <p:spPr>
          <a:xfrm rot="16200000" flipV="1">
            <a:off x="6273496" y="1059832"/>
            <a:ext cx="274115" cy="1154456"/>
          </a:xfrm>
          <a:prstGeom prst="straightConnector1">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72" name="TextBox 71"/>
          <p:cNvSpPr txBox="1"/>
          <p:nvPr/>
        </p:nvSpPr>
        <p:spPr>
          <a:xfrm>
            <a:off x="457200" y="4267200"/>
            <a:ext cx="3581400" cy="1200329"/>
          </a:xfrm>
          <a:prstGeom prst="rect">
            <a:avLst/>
          </a:prstGeom>
          <a:noFill/>
        </p:spPr>
        <p:txBody>
          <a:bodyPr wrap="square" rtlCol="0">
            <a:spAutoFit/>
          </a:bodyPr>
          <a:lstStyle/>
          <a:p>
            <a:r>
              <a:rPr lang="en-US" dirty="0" smtClean="0">
                <a:latin typeface="Aharoni" pitchFamily="2" charset="-79"/>
                <a:cs typeface="Aharoni" pitchFamily="2" charset="-79"/>
              </a:rPr>
              <a:t>Pros:</a:t>
            </a:r>
          </a:p>
          <a:p>
            <a:r>
              <a:rPr lang="en-US" dirty="0" smtClean="0">
                <a:latin typeface="Aharoni" pitchFamily="2" charset="-79"/>
                <a:cs typeface="Aharoni" pitchFamily="2" charset="-79"/>
              </a:rPr>
              <a:t> - CSR Space-efficiency.</a:t>
            </a:r>
          </a:p>
          <a:p>
            <a:r>
              <a:rPr lang="en-US" dirty="0" smtClean="0">
                <a:latin typeface="Aharoni" pitchFamily="2" charset="-79"/>
                <a:cs typeface="Aharoni" pitchFamily="2" charset="-79"/>
              </a:rPr>
              <a:t> - A vertex neighbor indices are placed continuously.</a:t>
            </a:r>
          </a:p>
        </p:txBody>
      </p:sp>
      <p:sp>
        <p:nvSpPr>
          <p:cNvPr id="73" name="TextBox 72"/>
          <p:cNvSpPr txBox="1"/>
          <p:nvPr/>
        </p:nvSpPr>
        <p:spPr>
          <a:xfrm>
            <a:off x="4838700" y="4267200"/>
            <a:ext cx="3581400" cy="2308324"/>
          </a:xfrm>
          <a:prstGeom prst="rect">
            <a:avLst/>
          </a:prstGeom>
          <a:noFill/>
        </p:spPr>
        <p:txBody>
          <a:bodyPr wrap="square" rtlCol="0">
            <a:spAutoFit/>
          </a:bodyPr>
          <a:lstStyle/>
          <a:p>
            <a:r>
              <a:rPr lang="en-US" dirty="0" smtClean="0">
                <a:latin typeface="Aharoni" pitchFamily="2" charset="-79"/>
                <a:cs typeface="Aharoni" pitchFamily="2" charset="-79"/>
              </a:rPr>
              <a:t>Cons:</a:t>
            </a:r>
          </a:p>
          <a:p>
            <a:r>
              <a:rPr lang="en-US" dirty="0" smtClean="0">
                <a:latin typeface="Aharoni" pitchFamily="2" charset="-79"/>
                <a:cs typeface="Aharoni" pitchFamily="2" charset="-79"/>
              </a:rPr>
              <a:t> - Varying vertex degrees lead to </a:t>
            </a:r>
            <a:r>
              <a:rPr lang="en-US" dirty="0" smtClean="0">
                <a:solidFill>
                  <a:srgbClr val="FF0000"/>
                </a:solidFill>
                <a:latin typeface="Aharoni" pitchFamily="2" charset="-79"/>
                <a:cs typeface="Aharoni" pitchFamily="2" charset="-79"/>
              </a:rPr>
              <a:t>underutilization</a:t>
            </a:r>
            <a:r>
              <a:rPr lang="en-US" dirty="0" smtClean="0">
                <a:latin typeface="Aharoni" pitchFamily="2" charset="-79"/>
                <a:cs typeface="Aharoni" pitchFamily="2" charset="-79"/>
              </a:rPr>
              <a:t> &amp; </a:t>
            </a:r>
            <a:r>
              <a:rPr lang="en-US" dirty="0" smtClean="0">
                <a:solidFill>
                  <a:srgbClr val="FF0000"/>
                </a:solidFill>
                <a:latin typeface="Aharoni" pitchFamily="2" charset="-79"/>
                <a:cs typeface="Aharoni" pitchFamily="2" charset="-79"/>
              </a:rPr>
              <a:t>load imbalance</a:t>
            </a:r>
            <a:r>
              <a:rPr lang="en-US" dirty="0" smtClean="0">
                <a:latin typeface="Aharoni" pitchFamily="2" charset="-79"/>
                <a:cs typeface="Aharoni" pitchFamily="2" charset="-79"/>
              </a:rPr>
              <a:t>.</a:t>
            </a:r>
          </a:p>
          <a:p>
            <a:r>
              <a:rPr lang="en-US" dirty="0" smtClean="0">
                <a:latin typeface="Aharoni" pitchFamily="2" charset="-79"/>
                <a:cs typeface="Aharoni" pitchFamily="2" charset="-79"/>
              </a:rPr>
              <a:t> - Content of neighbors for a vertex are randomly distributed leading to </a:t>
            </a:r>
            <a:r>
              <a:rPr lang="en-US" dirty="0" smtClean="0">
                <a:solidFill>
                  <a:srgbClr val="FF0000"/>
                </a:solidFill>
                <a:latin typeface="Aharoni" pitchFamily="2" charset="-79"/>
                <a:cs typeface="Aharoni" pitchFamily="2" charset="-79"/>
              </a:rPr>
              <a:t>non-coalesced memory accesses</a:t>
            </a:r>
            <a:r>
              <a:rPr lang="en-US" dirty="0" smtClean="0">
                <a:latin typeface="Aharoni" pitchFamily="2" charset="-79"/>
                <a:cs typeface="Aharoni" pitchFamily="2" charset="-79"/>
              </a:rPr>
              <a:t>.</a:t>
            </a:r>
          </a:p>
        </p:txBody>
      </p:sp>
      <p:sp>
        <p:nvSpPr>
          <p:cNvPr id="74" name="TextBox 73"/>
          <p:cNvSpPr txBox="1"/>
          <p:nvPr/>
        </p:nvSpPr>
        <p:spPr>
          <a:xfrm>
            <a:off x="495300" y="2819400"/>
            <a:ext cx="8153400" cy="1231106"/>
          </a:xfrm>
          <a:prstGeom prst="rect">
            <a:avLst/>
          </a:prstGeom>
          <a:noFill/>
        </p:spPr>
        <p:txBody>
          <a:bodyPr wrap="square" rtlCol="0">
            <a:spAutoFit/>
          </a:bodyPr>
          <a:lstStyle/>
          <a:p>
            <a:r>
              <a:rPr lang="en-US" dirty="0" smtClean="0">
                <a:latin typeface="Aharoni" pitchFamily="2" charset="-79"/>
                <a:cs typeface="Aharoni" pitchFamily="2" charset="-79"/>
              </a:rPr>
              <a:t>Virtual Warp-Centric method:</a:t>
            </a:r>
          </a:p>
          <a:p>
            <a:r>
              <a:rPr lang="en-US" dirty="0" smtClean="0">
                <a:latin typeface="Aharoni" pitchFamily="2" charset="-79"/>
                <a:cs typeface="Aharoni" pitchFamily="2" charset="-79"/>
              </a:rPr>
              <a:t> - A physical warp can be broken into virtual warps with </a:t>
            </a:r>
            <a:r>
              <a:rPr lang="en-US" sz="2000" dirty="0" smtClean="0">
                <a:latin typeface="Aharoni" pitchFamily="2" charset="-79"/>
                <a:cs typeface="Aharoni" pitchFamily="2" charset="-79"/>
              </a:rPr>
              <a:t>2, 4, 8, 16</a:t>
            </a:r>
            <a:r>
              <a:rPr lang="en-US" dirty="0" smtClean="0">
                <a:latin typeface="Aharoni" pitchFamily="2" charset="-79"/>
                <a:cs typeface="Aharoni" pitchFamily="2" charset="-79"/>
              </a:rPr>
              <a:t> lanes.</a:t>
            </a:r>
          </a:p>
          <a:p>
            <a:r>
              <a:rPr lang="en-US" dirty="0" smtClean="0">
                <a:latin typeface="Aharoni" pitchFamily="2" charset="-79"/>
                <a:cs typeface="Aharoni" pitchFamily="2" charset="-79"/>
              </a:rPr>
              <a:t> - Warps process vertices in parallel.</a:t>
            </a:r>
          </a:p>
          <a:p>
            <a:r>
              <a:rPr lang="en-US" dirty="0" smtClean="0">
                <a:latin typeface="Aharoni" pitchFamily="2" charset="-79"/>
                <a:cs typeface="Aharoni" pitchFamily="2" charset="-79"/>
              </a:rPr>
              <a:t> - Threads inside virtual warp process vertex neighbors in parallel.</a:t>
            </a:r>
          </a:p>
        </p:txBody>
      </p:sp>
      <p:pic>
        <p:nvPicPr>
          <p:cNvPr id="71" name="Picture 2" descr="C:\Users\Farzad\Dropbox\CuSha_slides\SoCalPLS_slides\CuSha-logo.png"/>
          <p:cNvPicPr>
            <a:picLocks noChangeAspect="1" noChangeArrowheads="1"/>
          </p:cNvPicPr>
          <p:nvPr/>
        </p:nvPicPr>
        <p:blipFill>
          <a:blip r:embed="rId2"/>
          <a:srcRect/>
          <a:stretch>
            <a:fillRect/>
          </a:stretch>
        </p:blipFill>
        <p:spPr bwMode="auto">
          <a:xfrm>
            <a:off x="7696200" y="228600"/>
            <a:ext cx="1104900" cy="270198"/>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2">
                                            <p:txEl>
                                              <p:pRg st="0" end="0"/>
                                            </p:txEl>
                                          </p:spTgt>
                                        </p:tgtEl>
                                        <p:attrNameLst>
                                          <p:attrName>style.visibility</p:attrName>
                                        </p:attrNameLst>
                                      </p:cBhvr>
                                      <p:to>
                                        <p:strVal val="visible"/>
                                      </p:to>
                                    </p:set>
                                    <p:animEffect transition="in" filter="fade">
                                      <p:cBhvr>
                                        <p:cTn id="7" dur="500"/>
                                        <p:tgtEl>
                                          <p:spTgt spid="72">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2">
                                            <p:txEl>
                                              <p:pRg st="1" end="1"/>
                                            </p:txEl>
                                          </p:spTgt>
                                        </p:tgtEl>
                                        <p:attrNameLst>
                                          <p:attrName>style.visibility</p:attrName>
                                        </p:attrNameLst>
                                      </p:cBhvr>
                                      <p:to>
                                        <p:strVal val="visible"/>
                                      </p:to>
                                    </p:set>
                                    <p:animEffect transition="in" filter="fade">
                                      <p:cBhvr>
                                        <p:cTn id="11" dur="500"/>
                                        <p:tgtEl>
                                          <p:spTgt spid="72">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72">
                                            <p:txEl>
                                              <p:pRg st="2" end="2"/>
                                            </p:txEl>
                                          </p:spTgt>
                                        </p:tgtEl>
                                        <p:attrNameLst>
                                          <p:attrName>style.visibility</p:attrName>
                                        </p:attrNameLst>
                                      </p:cBhvr>
                                      <p:to>
                                        <p:strVal val="visible"/>
                                      </p:to>
                                    </p:set>
                                    <p:animEffect transition="in" filter="fade">
                                      <p:cBhvr>
                                        <p:cTn id="15" dur="500"/>
                                        <p:tgtEl>
                                          <p:spTgt spid="7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3">
                                            <p:txEl>
                                              <p:pRg st="0" end="0"/>
                                            </p:txEl>
                                          </p:spTgt>
                                        </p:tgtEl>
                                        <p:attrNameLst>
                                          <p:attrName>style.visibility</p:attrName>
                                        </p:attrNameLst>
                                      </p:cBhvr>
                                      <p:to>
                                        <p:strVal val="visible"/>
                                      </p:to>
                                    </p:set>
                                    <p:animEffect transition="in" filter="fade">
                                      <p:cBhvr>
                                        <p:cTn id="20" dur="500"/>
                                        <p:tgtEl>
                                          <p:spTgt spid="73">
                                            <p:txEl>
                                              <p:pRg st="0" end="0"/>
                                            </p:txEl>
                                          </p:spTgt>
                                        </p:tgtEl>
                                      </p:cBhvr>
                                    </p:animEffect>
                                  </p:childTnLst>
                                </p:cTn>
                              </p:par>
                            </p:childTnLst>
                          </p:cTn>
                        </p:par>
                        <p:par>
                          <p:cTn id="21" fill="hold">
                            <p:stCondLst>
                              <p:cond delay="500"/>
                            </p:stCondLst>
                            <p:childTnLst>
                              <p:par>
                                <p:cTn id="22" presetID="10" presetClass="entr" presetSubtype="0" fill="hold" grpId="0" nodeType="afterEffect">
                                  <p:stCondLst>
                                    <p:cond delay="0"/>
                                  </p:stCondLst>
                                  <p:childTnLst>
                                    <p:set>
                                      <p:cBhvr>
                                        <p:cTn id="23" dur="1" fill="hold">
                                          <p:stCondLst>
                                            <p:cond delay="0"/>
                                          </p:stCondLst>
                                        </p:cTn>
                                        <p:tgtEl>
                                          <p:spTgt spid="73">
                                            <p:txEl>
                                              <p:pRg st="1" end="1"/>
                                            </p:txEl>
                                          </p:spTgt>
                                        </p:tgtEl>
                                        <p:attrNameLst>
                                          <p:attrName>style.visibility</p:attrName>
                                        </p:attrNameLst>
                                      </p:cBhvr>
                                      <p:to>
                                        <p:strVal val="visible"/>
                                      </p:to>
                                    </p:set>
                                    <p:animEffect transition="in" filter="fade">
                                      <p:cBhvr>
                                        <p:cTn id="24" dur="500"/>
                                        <p:tgtEl>
                                          <p:spTgt spid="7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73">
                                            <p:txEl>
                                              <p:pRg st="2" end="2"/>
                                            </p:txEl>
                                          </p:spTgt>
                                        </p:tgtEl>
                                        <p:attrNameLst>
                                          <p:attrName>style.visibility</p:attrName>
                                        </p:attrNameLst>
                                      </p:cBhvr>
                                      <p:to>
                                        <p:strVal val="visible"/>
                                      </p:to>
                                    </p:set>
                                    <p:animEffect transition="in" filter="fade">
                                      <p:cBhvr>
                                        <p:cTn id="29" dur="500"/>
                                        <p:tgtEl>
                                          <p:spTgt spid="73">
                                            <p:txEl>
                                              <p:pRg st="2" end="2"/>
                                            </p:txEl>
                                          </p:spTgt>
                                        </p:tgtEl>
                                      </p:cBhvr>
                                    </p:animEffect>
                                  </p:childTnLst>
                                </p:cTn>
                              </p:par>
                            </p:childTnLst>
                          </p:cTn>
                        </p:par>
                        <p:par>
                          <p:cTn id="30" fill="hold">
                            <p:stCondLst>
                              <p:cond delay="500"/>
                            </p:stCondLst>
                            <p:childTnLst>
                              <p:par>
                                <p:cTn id="31" presetID="22" presetClass="entr" presetSubtype="4" fill="hold" nodeType="afterEffect">
                                  <p:stCondLst>
                                    <p:cond delay="2000"/>
                                  </p:stCondLst>
                                  <p:childTnLst>
                                    <p:set>
                                      <p:cBhvr>
                                        <p:cTn id="32" dur="1" fill="hold">
                                          <p:stCondLst>
                                            <p:cond delay="0"/>
                                          </p:stCondLst>
                                        </p:cTn>
                                        <p:tgtEl>
                                          <p:spTgt spid="57"/>
                                        </p:tgtEl>
                                        <p:attrNameLst>
                                          <p:attrName>style.visibility</p:attrName>
                                        </p:attrNameLst>
                                      </p:cBhvr>
                                      <p:to>
                                        <p:strVal val="visible"/>
                                      </p:to>
                                    </p:set>
                                    <p:animEffect transition="in" filter="wipe(down)">
                                      <p:cBhvr>
                                        <p:cTn id="33" dur="500"/>
                                        <p:tgtEl>
                                          <p:spTgt spid="57"/>
                                        </p:tgtEl>
                                      </p:cBhvr>
                                    </p:animEffect>
                                  </p:childTnLst>
                                </p:cTn>
                              </p:par>
                              <p:par>
                                <p:cTn id="34" presetID="22" presetClass="entr" presetSubtype="4" fill="hold" nodeType="withEffect">
                                  <p:stCondLst>
                                    <p:cond delay="2000"/>
                                  </p:stCondLst>
                                  <p:childTnLst>
                                    <p:set>
                                      <p:cBhvr>
                                        <p:cTn id="35" dur="1" fill="hold">
                                          <p:stCondLst>
                                            <p:cond delay="0"/>
                                          </p:stCondLst>
                                        </p:cTn>
                                        <p:tgtEl>
                                          <p:spTgt spid="58"/>
                                        </p:tgtEl>
                                        <p:attrNameLst>
                                          <p:attrName>style.visibility</p:attrName>
                                        </p:attrNameLst>
                                      </p:cBhvr>
                                      <p:to>
                                        <p:strVal val="visible"/>
                                      </p:to>
                                    </p:set>
                                    <p:animEffect transition="in" filter="wipe(down)">
                                      <p:cBhvr>
                                        <p:cTn id="36" dur="500"/>
                                        <p:tgtEl>
                                          <p:spTgt spid="58"/>
                                        </p:tgtEl>
                                      </p:cBhvr>
                                    </p:animEffect>
                                  </p:childTnLst>
                                </p:cTn>
                              </p:par>
                              <p:par>
                                <p:cTn id="37" presetID="22" presetClass="entr" presetSubtype="4" fill="hold" nodeType="withEffect">
                                  <p:stCondLst>
                                    <p:cond delay="2000"/>
                                  </p:stCondLst>
                                  <p:childTnLst>
                                    <p:set>
                                      <p:cBhvr>
                                        <p:cTn id="38" dur="1" fill="hold">
                                          <p:stCondLst>
                                            <p:cond delay="0"/>
                                          </p:stCondLst>
                                        </p:cTn>
                                        <p:tgtEl>
                                          <p:spTgt spid="59"/>
                                        </p:tgtEl>
                                        <p:attrNameLst>
                                          <p:attrName>style.visibility</p:attrName>
                                        </p:attrNameLst>
                                      </p:cBhvr>
                                      <p:to>
                                        <p:strVal val="visible"/>
                                      </p:to>
                                    </p:set>
                                    <p:animEffect transition="in" filter="wipe(down)">
                                      <p:cBhvr>
                                        <p:cTn id="39" dur="500"/>
                                        <p:tgtEl>
                                          <p:spTgt spid="59"/>
                                        </p:tgtEl>
                                      </p:cBhvr>
                                    </p:animEffect>
                                  </p:childTnLst>
                                </p:cTn>
                              </p:par>
                              <p:par>
                                <p:cTn id="40" presetID="22" presetClass="entr" presetSubtype="4" fill="hold" nodeType="withEffect">
                                  <p:stCondLst>
                                    <p:cond delay="2000"/>
                                  </p:stCondLst>
                                  <p:childTnLst>
                                    <p:set>
                                      <p:cBhvr>
                                        <p:cTn id="41" dur="1" fill="hold">
                                          <p:stCondLst>
                                            <p:cond delay="0"/>
                                          </p:stCondLst>
                                        </p:cTn>
                                        <p:tgtEl>
                                          <p:spTgt spid="60"/>
                                        </p:tgtEl>
                                        <p:attrNameLst>
                                          <p:attrName>style.visibility</p:attrName>
                                        </p:attrNameLst>
                                      </p:cBhvr>
                                      <p:to>
                                        <p:strVal val="visible"/>
                                      </p:to>
                                    </p:set>
                                    <p:animEffect transition="in" filter="wipe(down)">
                                      <p:cBhvr>
                                        <p:cTn id="42" dur="500"/>
                                        <p:tgtEl>
                                          <p:spTgt spid="60"/>
                                        </p:tgtEl>
                                      </p:cBhvr>
                                    </p:animEffect>
                                  </p:childTnLst>
                                </p:cTn>
                              </p:par>
                              <p:par>
                                <p:cTn id="43" presetID="22" presetClass="entr" presetSubtype="4" fill="hold" nodeType="withEffect">
                                  <p:stCondLst>
                                    <p:cond delay="2000"/>
                                  </p:stCondLst>
                                  <p:childTnLst>
                                    <p:set>
                                      <p:cBhvr>
                                        <p:cTn id="44" dur="1" fill="hold">
                                          <p:stCondLst>
                                            <p:cond delay="0"/>
                                          </p:stCondLst>
                                        </p:cTn>
                                        <p:tgtEl>
                                          <p:spTgt spid="61"/>
                                        </p:tgtEl>
                                        <p:attrNameLst>
                                          <p:attrName>style.visibility</p:attrName>
                                        </p:attrNameLst>
                                      </p:cBhvr>
                                      <p:to>
                                        <p:strVal val="visible"/>
                                      </p:to>
                                    </p:set>
                                    <p:animEffect transition="in" filter="wipe(down)">
                                      <p:cBhvr>
                                        <p:cTn id="45" dur="500"/>
                                        <p:tgtEl>
                                          <p:spTgt spid="61"/>
                                        </p:tgtEl>
                                      </p:cBhvr>
                                    </p:animEffect>
                                  </p:childTnLst>
                                </p:cTn>
                              </p:par>
                              <p:par>
                                <p:cTn id="46" presetID="22" presetClass="entr" presetSubtype="4" fill="hold" nodeType="withEffect">
                                  <p:stCondLst>
                                    <p:cond delay="2000"/>
                                  </p:stCondLst>
                                  <p:childTnLst>
                                    <p:set>
                                      <p:cBhvr>
                                        <p:cTn id="47" dur="1" fill="hold">
                                          <p:stCondLst>
                                            <p:cond delay="0"/>
                                          </p:stCondLst>
                                        </p:cTn>
                                        <p:tgtEl>
                                          <p:spTgt spid="62"/>
                                        </p:tgtEl>
                                        <p:attrNameLst>
                                          <p:attrName>style.visibility</p:attrName>
                                        </p:attrNameLst>
                                      </p:cBhvr>
                                      <p:to>
                                        <p:strVal val="visible"/>
                                      </p:to>
                                    </p:set>
                                    <p:animEffect transition="in" filter="wipe(down)">
                                      <p:cBhvr>
                                        <p:cTn id="48" dur="500"/>
                                        <p:tgtEl>
                                          <p:spTgt spid="62"/>
                                        </p:tgtEl>
                                      </p:cBhvr>
                                    </p:animEffect>
                                  </p:childTnLst>
                                </p:cTn>
                              </p:par>
                              <p:par>
                                <p:cTn id="49" presetID="22" presetClass="entr" presetSubtype="4" fill="hold" nodeType="withEffect">
                                  <p:stCondLst>
                                    <p:cond delay="2000"/>
                                  </p:stCondLst>
                                  <p:childTnLst>
                                    <p:set>
                                      <p:cBhvr>
                                        <p:cTn id="50" dur="1" fill="hold">
                                          <p:stCondLst>
                                            <p:cond delay="0"/>
                                          </p:stCondLst>
                                        </p:cTn>
                                        <p:tgtEl>
                                          <p:spTgt spid="63"/>
                                        </p:tgtEl>
                                        <p:attrNameLst>
                                          <p:attrName>style.visibility</p:attrName>
                                        </p:attrNameLst>
                                      </p:cBhvr>
                                      <p:to>
                                        <p:strVal val="visible"/>
                                      </p:to>
                                    </p:set>
                                    <p:animEffect transition="in" filter="wipe(down)">
                                      <p:cBhvr>
                                        <p:cTn id="51" dur="500"/>
                                        <p:tgtEl>
                                          <p:spTgt spid="63"/>
                                        </p:tgtEl>
                                      </p:cBhvr>
                                    </p:animEffect>
                                  </p:childTnLst>
                                </p:cTn>
                              </p:par>
                              <p:par>
                                <p:cTn id="52" presetID="22" presetClass="entr" presetSubtype="4" fill="hold" nodeType="withEffect">
                                  <p:stCondLst>
                                    <p:cond delay="2000"/>
                                  </p:stCondLst>
                                  <p:childTnLst>
                                    <p:set>
                                      <p:cBhvr>
                                        <p:cTn id="53" dur="1" fill="hold">
                                          <p:stCondLst>
                                            <p:cond delay="0"/>
                                          </p:stCondLst>
                                        </p:cTn>
                                        <p:tgtEl>
                                          <p:spTgt spid="64"/>
                                        </p:tgtEl>
                                        <p:attrNameLst>
                                          <p:attrName>style.visibility</p:attrName>
                                        </p:attrNameLst>
                                      </p:cBhvr>
                                      <p:to>
                                        <p:strVal val="visible"/>
                                      </p:to>
                                    </p:set>
                                    <p:animEffect transition="in" filter="wipe(down)">
                                      <p:cBhvr>
                                        <p:cTn id="54" dur="500"/>
                                        <p:tgtEl>
                                          <p:spTgt spid="64"/>
                                        </p:tgtEl>
                                      </p:cBhvr>
                                    </p:animEffect>
                                  </p:childTnLst>
                                </p:cTn>
                              </p:par>
                              <p:par>
                                <p:cTn id="55" presetID="22" presetClass="entr" presetSubtype="4" fill="hold" nodeType="withEffect">
                                  <p:stCondLst>
                                    <p:cond delay="2000"/>
                                  </p:stCondLst>
                                  <p:childTnLst>
                                    <p:set>
                                      <p:cBhvr>
                                        <p:cTn id="56" dur="1" fill="hold">
                                          <p:stCondLst>
                                            <p:cond delay="0"/>
                                          </p:stCondLst>
                                        </p:cTn>
                                        <p:tgtEl>
                                          <p:spTgt spid="65"/>
                                        </p:tgtEl>
                                        <p:attrNameLst>
                                          <p:attrName>style.visibility</p:attrName>
                                        </p:attrNameLst>
                                      </p:cBhvr>
                                      <p:to>
                                        <p:strVal val="visible"/>
                                      </p:to>
                                    </p:set>
                                    <p:animEffect transition="in" filter="wipe(down)">
                                      <p:cBhvr>
                                        <p:cTn id="57" dur="500"/>
                                        <p:tgtEl>
                                          <p:spTgt spid="65"/>
                                        </p:tgtEl>
                                      </p:cBhvr>
                                    </p:animEffect>
                                  </p:childTnLst>
                                </p:cTn>
                              </p:par>
                              <p:par>
                                <p:cTn id="58" presetID="22" presetClass="entr" presetSubtype="4" fill="hold" nodeType="withEffect">
                                  <p:stCondLst>
                                    <p:cond delay="2000"/>
                                  </p:stCondLst>
                                  <p:childTnLst>
                                    <p:set>
                                      <p:cBhvr>
                                        <p:cTn id="59" dur="1" fill="hold">
                                          <p:stCondLst>
                                            <p:cond delay="0"/>
                                          </p:stCondLst>
                                        </p:cTn>
                                        <p:tgtEl>
                                          <p:spTgt spid="66"/>
                                        </p:tgtEl>
                                        <p:attrNameLst>
                                          <p:attrName>style.visibility</p:attrName>
                                        </p:attrNameLst>
                                      </p:cBhvr>
                                      <p:to>
                                        <p:strVal val="visible"/>
                                      </p:to>
                                    </p:set>
                                    <p:animEffect transition="in" filter="wipe(down)">
                                      <p:cBhvr>
                                        <p:cTn id="60" dur="500"/>
                                        <p:tgtEl>
                                          <p:spTgt spid="66"/>
                                        </p:tgtEl>
                                      </p:cBhvr>
                                    </p:animEffect>
                                  </p:childTnLst>
                                </p:cTn>
                              </p:par>
                              <p:par>
                                <p:cTn id="61" presetID="22" presetClass="entr" presetSubtype="4" fill="hold" nodeType="withEffect">
                                  <p:stCondLst>
                                    <p:cond delay="2000"/>
                                  </p:stCondLst>
                                  <p:childTnLst>
                                    <p:set>
                                      <p:cBhvr>
                                        <p:cTn id="62" dur="1" fill="hold">
                                          <p:stCondLst>
                                            <p:cond delay="0"/>
                                          </p:stCondLst>
                                        </p:cTn>
                                        <p:tgtEl>
                                          <p:spTgt spid="67"/>
                                        </p:tgtEl>
                                        <p:attrNameLst>
                                          <p:attrName>style.visibility</p:attrName>
                                        </p:attrNameLst>
                                      </p:cBhvr>
                                      <p:to>
                                        <p:strVal val="visible"/>
                                      </p:to>
                                    </p:set>
                                    <p:animEffect transition="in" filter="wipe(down)">
                                      <p:cBhvr>
                                        <p:cTn id="63" dur="500"/>
                                        <p:tgtEl>
                                          <p:spTgt spid="67"/>
                                        </p:tgtEl>
                                      </p:cBhvr>
                                    </p:animEffect>
                                  </p:childTnLst>
                                </p:cTn>
                              </p:par>
                              <p:par>
                                <p:cTn id="64" presetID="22" presetClass="entr" presetSubtype="4" fill="hold" nodeType="withEffect">
                                  <p:stCondLst>
                                    <p:cond delay="2000"/>
                                  </p:stCondLst>
                                  <p:childTnLst>
                                    <p:set>
                                      <p:cBhvr>
                                        <p:cTn id="65" dur="1" fill="hold">
                                          <p:stCondLst>
                                            <p:cond delay="0"/>
                                          </p:stCondLst>
                                        </p:cTn>
                                        <p:tgtEl>
                                          <p:spTgt spid="68"/>
                                        </p:tgtEl>
                                        <p:attrNameLst>
                                          <p:attrName>style.visibility</p:attrName>
                                        </p:attrNameLst>
                                      </p:cBhvr>
                                      <p:to>
                                        <p:strVal val="visible"/>
                                      </p:to>
                                    </p:set>
                                    <p:animEffect transition="in" filter="wipe(down)">
                                      <p:cBhvr>
                                        <p:cTn id="66" dur="500"/>
                                        <p:tgtEl>
                                          <p:spTgt spid="68"/>
                                        </p:tgtEl>
                                      </p:cBhvr>
                                    </p:animEffect>
                                  </p:childTnLst>
                                </p:cTn>
                              </p:par>
                              <p:par>
                                <p:cTn id="67" presetID="22" presetClass="entr" presetSubtype="4" fill="hold" nodeType="withEffect">
                                  <p:stCondLst>
                                    <p:cond delay="2000"/>
                                  </p:stCondLst>
                                  <p:childTnLst>
                                    <p:set>
                                      <p:cBhvr>
                                        <p:cTn id="68" dur="1" fill="hold">
                                          <p:stCondLst>
                                            <p:cond delay="0"/>
                                          </p:stCondLst>
                                        </p:cTn>
                                        <p:tgtEl>
                                          <p:spTgt spid="69"/>
                                        </p:tgtEl>
                                        <p:attrNameLst>
                                          <p:attrName>style.visibility</p:attrName>
                                        </p:attrNameLst>
                                      </p:cBhvr>
                                      <p:to>
                                        <p:strVal val="visible"/>
                                      </p:to>
                                    </p:set>
                                    <p:animEffect transition="in" filter="wipe(down)">
                                      <p:cBhvr>
                                        <p:cTn id="69" dur="500"/>
                                        <p:tgtEl>
                                          <p:spTgt spid="69"/>
                                        </p:tgtEl>
                                      </p:cBhvr>
                                    </p:animEffect>
                                  </p:childTnLst>
                                </p:cTn>
                              </p:par>
                              <p:par>
                                <p:cTn id="70" presetID="22" presetClass="entr" presetSubtype="4" fill="hold" nodeType="withEffect">
                                  <p:stCondLst>
                                    <p:cond delay="2000"/>
                                  </p:stCondLst>
                                  <p:childTnLst>
                                    <p:set>
                                      <p:cBhvr>
                                        <p:cTn id="71" dur="1" fill="hold">
                                          <p:stCondLst>
                                            <p:cond delay="0"/>
                                          </p:stCondLst>
                                        </p:cTn>
                                        <p:tgtEl>
                                          <p:spTgt spid="70"/>
                                        </p:tgtEl>
                                        <p:attrNameLst>
                                          <p:attrName>style.visibility</p:attrName>
                                        </p:attrNameLst>
                                      </p:cBhvr>
                                      <p:to>
                                        <p:strVal val="visible"/>
                                      </p:to>
                                    </p:set>
                                    <p:animEffect transition="in" filter="wipe(down)">
                                      <p:cBhvr>
                                        <p:cTn id="72"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uiExpand="1" build="p"/>
      <p:bldP spid="7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04800" y="609600"/>
            <a:ext cx="8534400" cy="1588"/>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571500"/>
            <a:ext cx="8534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04800" y="114300"/>
            <a:ext cx="8496300" cy="400110"/>
          </a:xfrm>
          <a:prstGeom prst="rect">
            <a:avLst/>
          </a:prstGeom>
          <a:noFill/>
        </p:spPr>
        <p:txBody>
          <a:bodyPr wrap="square" rtlCol="0">
            <a:spAutoFit/>
          </a:bodyPr>
          <a:lstStyle/>
          <a:p>
            <a:r>
              <a:rPr lang="en-US" sz="2000" dirty="0" smtClean="0">
                <a:latin typeface="Aharoni" pitchFamily="2" charset="-79"/>
                <a:cs typeface="Aharoni" pitchFamily="2" charset="-79"/>
              </a:rPr>
              <a:t>{ Virtual Warp-Centric Method + CSR } performance</a:t>
            </a:r>
            <a:endParaRPr lang="en-US" sz="2000" dirty="0">
              <a:latin typeface="Aharoni" pitchFamily="2" charset="-79"/>
              <a:cs typeface="Aharoni" pitchFamily="2" charset="-79"/>
            </a:endParaRPr>
          </a:p>
        </p:txBody>
      </p:sp>
      <p:graphicFrame>
        <p:nvGraphicFramePr>
          <p:cNvPr id="6" name="Table 5"/>
          <p:cNvGraphicFramePr>
            <a:graphicFrameLocks noGrp="1"/>
          </p:cNvGraphicFramePr>
          <p:nvPr/>
        </p:nvGraphicFramePr>
        <p:xfrm>
          <a:off x="647700" y="876300"/>
          <a:ext cx="7810500" cy="3393440"/>
        </p:xfrm>
        <a:graphic>
          <a:graphicData uri="http://schemas.openxmlformats.org/drawingml/2006/table">
            <a:tbl>
              <a:tblPr firstRow="1" bandRow="1">
                <a:tableStyleId>{7DF18680-E054-41AD-8BC1-D1AEF772440D}</a:tableStyleId>
              </a:tblPr>
              <a:tblGrid>
                <a:gridCol w="3276600"/>
                <a:gridCol w="2324100"/>
                <a:gridCol w="2209800"/>
              </a:tblGrid>
              <a:tr h="370840">
                <a:tc>
                  <a:txBody>
                    <a:bodyPr/>
                    <a:lstStyle/>
                    <a:p>
                      <a:pPr algn="ctr"/>
                      <a:r>
                        <a:rPr lang="en-US" sz="1400" dirty="0" smtClean="0">
                          <a:latin typeface="Aharoni" pitchFamily="2" charset="-79"/>
                          <a:cs typeface="Aharoni" pitchFamily="2" charset="-79"/>
                        </a:rPr>
                        <a:t>Application</a:t>
                      </a:r>
                      <a:endParaRPr lang="en-US" sz="1400" dirty="0">
                        <a:latin typeface="Aharoni" pitchFamily="2" charset="-79"/>
                        <a:cs typeface="Aharoni" pitchFamily="2" charset="-79"/>
                      </a:endParaRPr>
                    </a:p>
                  </a:txBody>
                  <a:tcPr marL="0" marR="0" marT="0" marB="0" anchor="ctr"/>
                </a:tc>
                <a:tc>
                  <a:txBody>
                    <a:bodyPr/>
                    <a:lstStyle/>
                    <a:p>
                      <a:pPr algn="ctr"/>
                      <a:r>
                        <a:rPr lang="en-US" sz="1400" dirty="0" smtClean="0">
                          <a:latin typeface="Aharoni" pitchFamily="2" charset="-79"/>
                          <a:cs typeface="Aharoni" pitchFamily="2" charset="-79"/>
                        </a:rPr>
                        <a:t>Average global memory access efficiency</a:t>
                      </a:r>
                      <a:endParaRPr lang="en-US" sz="1400" dirty="0">
                        <a:latin typeface="Aharoni" pitchFamily="2" charset="-79"/>
                        <a:cs typeface="Aharoni" pitchFamily="2" charset="-79"/>
                      </a:endParaRPr>
                    </a:p>
                  </a:txBody>
                  <a:tcPr marL="0" marR="0" marT="0" marB="0" anchor="ctr"/>
                </a:tc>
                <a:tc>
                  <a:txBody>
                    <a:bodyPr/>
                    <a:lstStyle/>
                    <a:p>
                      <a:pPr algn="ctr"/>
                      <a:r>
                        <a:rPr lang="en-US" sz="1400" dirty="0" smtClean="0">
                          <a:latin typeface="Aharoni" pitchFamily="2" charset="-79"/>
                          <a:cs typeface="Aharoni" pitchFamily="2" charset="-79"/>
                        </a:rPr>
                        <a:t>Average warp execution efficiency</a:t>
                      </a:r>
                      <a:endParaRPr lang="en-US" sz="1400" dirty="0">
                        <a:latin typeface="Aharoni" pitchFamily="2" charset="-79"/>
                        <a:cs typeface="Aharoni" pitchFamily="2" charset="-79"/>
                      </a:endParaRPr>
                    </a:p>
                  </a:txBody>
                  <a:tcPr marL="0" marR="0" marT="0" marB="0" anchor="ctr"/>
                </a:tc>
              </a:tr>
              <a:tr h="370840">
                <a:tc>
                  <a:txBody>
                    <a:bodyPr/>
                    <a:lstStyle/>
                    <a:p>
                      <a:pPr algn="ctr"/>
                      <a:r>
                        <a:rPr lang="en-US" sz="1400" dirty="0" smtClean="0">
                          <a:latin typeface="Aharoni" pitchFamily="2" charset="-79"/>
                          <a:cs typeface="Aharoni" pitchFamily="2" charset="-79"/>
                        </a:rPr>
                        <a:t>Breadth-First Search (BFS)</a:t>
                      </a:r>
                      <a:endParaRPr lang="en-US" sz="1400" dirty="0">
                        <a:latin typeface="Aharoni" pitchFamily="2" charset="-79"/>
                        <a:cs typeface="Aharoni" pitchFamily="2" charset="-79"/>
                      </a:endParaRPr>
                    </a:p>
                  </a:txBody>
                  <a:tcPr marL="0" marR="0" marT="0" marB="0" anchor="ctr"/>
                </a:tc>
                <a:tc>
                  <a:txBody>
                    <a:bodyPr/>
                    <a:lstStyle/>
                    <a:p>
                      <a:pPr algn="ctr"/>
                      <a:r>
                        <a:rPr lang="en-US" sz="2400" kern="1200" baseline="0" dirty="0" smtClean="0">
                          <a:latin typeface="Aharoni" pitchFamily="2" charset="-79"/>
                          <a:cs typeface="Aharoni" pitchFamily="2" charset="-79"/>
                        </a:rPr>
                        <a:t>12.8%-15.8%</a:t>
                      </a:r>
                      <a:endParaRPr lang="en-US" sz="1800" dirty="0">
                        <a:latin typeface="Aharoni" pitchFamily="2" charset="-79"/>
                        <a:cs typeface="Aharoni" pitchFamily="2" charset="-79"/>
                      </a:endParaRPr>
                    </a:p>
                  </a:txBody>
                  <a:tcPr marL="0" marR="0" marT="0" marB="0" anchor="ctr"/>
                </a:tc>
                <a:tc>
                  <a:txBody>
                    <a:bodyPr/>
                    <a:lstStyle/>
                    <a:p>
                      <a:pPr algn="ctr"/>
                      <a:r>
                        <a:rPr lang="en-US" sz="2400" kern="1200" baseline="0" dirty="0" smtClean="0">
                          <a:latin typeface="Aharoni" pitchFamily="2" charset="-79"/>
                          <a:cs typeface="Aharoni" pitchFamily="2" charset="-79"/>
                        </a:rPr>
                        <a:t>27.8%-38.5%</a:t>
                      </a:r>
                      <a:endParaRPr lang="en-US" sz="1800" dirty="0">
                        <a:latin typeface="Aharoni" pitchFamily="2" charset="-79"/>
                        <a:cs typeface="Aharoni" pitchFamily="2" charset="-79"/>
                      </a:endParaRPr>
                    </a:p>
                  </a:txBody>
                  <a:tcPr marL="0" marR="0" marT="0" marB="0" anchor="ctr"/>
                </a:tc>
              </a:tr>
              <a:tr h="370840">
                <a:tc>
                  <a:txBody>
                    <a:bodyPr/>
                    <a:lstStyle/>
                    <a:p>
                      <a:pPr algn="ctr"/>
                      <a:r>
                        <a:rPr lang="en-US" sz="1400" dirty="0" smtClean="0">
                          <a:latin typeface="Aharoni" pitchFamily="2" charset="-79"/>
                          <a:cs typeface="Aharoni" pitchFamily="2" charset="-79"/>
                        </a:rPr>
                        <a:t>Single</a:t>
                      </a:r>
                      <a:r>
                        <a:rPr lang="en-US" sz="1400" baseline="0" dirty="0" smtClean="0">
                          <a:latin typeface="Aharoni" pitchFamily="2" charset="-79"/>
                          <a:cs typeface="Aharoni" pitchFamily="2" charset="-79"/>
                        </a:rPr>
                        <a:t> Source Shortest Path (SSSP)</a:t>
                      </a:r>
                      <a:endParaRPr lang="en-US" sz="1400" dirty="0">
                        <a:latin typeface="Aharoni" pitchFamily="2" charset="-79"/>
                        <a:cs typeface="Aharoni" pitchFamily="2" charset="-79"/>
                      </a:endParaRPr>
                    </a:p>
                  </a:txBody>
                  <a:tcPr marL="0" marR="0" marT="0" marB="0" anchor="ctr"/>
                </a:tc>
                <a:tc>
                  <a:txBody>
                    <a:bodyPr/>
                    <a:lstStyle/>
                    <a:p>
                      <a:pPr algn="ctr"/>
                      <a:r>
                        <a:rPr lang="en-US" sz="2400" kern="1200" baseline="0" dirty="0" smtClean="0">
                          <a:latin typeface="Aharoni" pitchFamily="2" charset="-79"/>
                          <a:cs typeface="Aharoni" pitchFamily="2" charset="-79"/>
                        </a:rPr>
                        <a:t>14.0%-19.6%</a:t>
                      </a:r>
                      <a:endParaRPr lang="en-US" sz="1800" dirty="0">
                        <a:latin typeface="Aharoni" pitchFamily="2" charset="-79"/>
                        <a:cs typeface="Aharoni" pitchFamily="2" charset="-79"/>
                      </a:endParaRPr>
                    </a:p>
                  </a:txBody>
                  <a:tcPr marL="0" marR="0" marT="0" marB="0" anchor="ctr"/>
                </a:tc>
                <a:tc>
                  <a:txBody>
                    <a:bodyPr/>
                    <a:lstStyle/>
                    <a:p>
                      <a:pPr algn="ctr"/>
                      <a:r>
                        <a:rPr lang="en-US" sz="2400" kern="1200" baseline="0" dirty="0" smtClean="0">
                          <a:latin typeface="Aharoni" pitchFamily="2" charset="-79"/>
                          <a:cs typeface="Aharoni" pitchFamily="2" charset="-79"/>
                        </a:rPr>
                        <a:t>29.7%-39.4%</a:t>
                      </a:r>
                      <a:endParaRPr lang="en-US" sz="1800" dirty="0">
                        <a:latin typeface="Aharoni" pitchFamily="2" charset="-79"/>
                        <a:cs typeface="Aharoni" pitchFamily="2" charset="-79"/>
                      </a:endParaRPr>
                    </a:p>
                  </a:txBody>
                  <a:tcPr marL="0" marR="0" marT="0" marB="0" anchor="ctr"/>
                </a:tc>
              </a:tr>
              <a:tr h="370840">
                <a:tc>
                  <a:txBody>
                    <a:bodyPr/>
                    <a:lstStyle/>
                    <a:p>
                      <a:pPr algn="ctr"/>
                      <a:r>
                        <a:rPr lang="en-US" sz="1400" dirty="0" err="1" smtClean="0">
                          <a:latin typeface="Aharoni" pitchFamily="2" charset="-79"/>
                          <a:cs typeface="Aharoni" pitchFamily="2" charset="-79"/>
                        </a:rPr>
                        <a:t>PageRank</a:t>
                      </a:r>
                      <a:r>
                        <a:rPr lang="en-US" sz="1400" dirty="0" smtClean="0">
                          <a:latin typeface="Aharoni" pitchFamily="2" charset="-79"/>
                          <a:cs typeface="Aharoni" pitchFamily="2" charset="-79"/>
                        </a:rPr>
                        <a:t> (PR)</a:t>
                      </a:r>
                      <a:endParaRPr lang="en-US" sz="1400" dirty="0">
                        <a:latin typeface="Aharoni" pitchFamily="2" charset="-79"/>
                        <a:cs typeface="Aharoni" pitchFamily="2" charset="-79"/>
                      </a:endParaRPr>
                    </a:p>
                  </a:txBody>
                  <a:tcPr marL="0" marR="0" marT="0" marB="0" anchor="ctr"/>
                </a:tc>
                <a:tc>
                  <a:txBody>
                    <a:bodyPr/>
                    <a:lstStyle/>
                    <a:p>
                      <a:pPr algn="ctr"/>
                      <a:r>
                        <a:rPr lang="en-US" sz="2400" kern="1200" baseline="0" dirty="0" smtClean="0">
                          <a:latin typeface="Aharoni" pitchFamily="2" charset="-79"/>
                          <a:cs typeface="Aharoni" pitchFamily="2" charset="-79"/>
                        </a:rPr>
                        <a:t>10.4%-14.0%</a:t>
                      </a:r>
                      <a:endParaRPr lang="en-US" sz="1800" dirty="0">
                        <a:latin typeface="Aharoni" pitchFamily="2" charset="-79"/>
                        <a:cs typeface="Aharoni" pitchFamily="2" charset="-79"/>
                      </a:endParaRPr>
                    </a:p>
                  </a:txBody>
                  <a:tcPr marL="0" marR="0" marT="0" marB="0" anchor="ctr"/>
                </a:tc>
                <a:tc>
                  <a:txBody>
                    <a:bodyPr/>
                    <a:lstStyle/>
                    <a:p>
                      <a:pPr algn="ctr"/>
                      <a:r>
                        <a:rPr lang="en-US" sz="2400" kern="1200" baseline="0" dirty="0" smtClean="0">
                          <a:latin typeface="Aharoni" pitchFamily="2" charset="-79"/>
                          <a:cs typeface="Aharoni" pitchFamily="2" charset="-79"/>
                        </a:rPr>
                        <a:t>25.3%-38.0%</a:t>
                      </a:r>
                      <a:endParaRPr lang="en-US" sz="1800" dirty="0">
                        <a:latin typeface="Aharoni" pitchFamily="2" charset="-79"/>
                        <a:cs typeface="Aharoni" pitchFamily="2" charset="-79"/>
                      </a:endParaRPr>
                    </a:p>
                  </a:txBody>
                  <a:tcPr marL="0" marR="0" marT="0" marB="0" anchor="ctr"/>
                </a:tc>
              </a:tr>
              <a:tr h="370840">
                <a:tc>
                  <a:txBody>
                    <a:bodyPr/>
                    <a:lstStyle/>
                    <a:p>
                      <a:pPr algn="ctr"/>
                      <a:r>
                        <a:rPr lang="en-US" sz="1400" dirty="0" smtClean="0">
                          <a:latin typeface="Aharoni" pitchFamily="2" charset="-79"/>
                          <a:cs typeface="Aharoni" pitchFamily="2" charset="-79"/>
                        </a:rPr>
                        <a:t>Connected</a:t>
                      </a:r>
                      <a:r>
                        <a:rPr lang="en-US" sz="1400" baseline="0" dirty="0" smtClean="0">
                          <a:latin typeface="Aharoni" pitchFamily="2" charset="-79"/>
                          <a:cs typeface="Aharoni" pitchFamily="2" charset="-79"/>
                        </a:rPr>
                        <a:t> Components (CC)</a:t>
                      </a:r>
                      <a:endParaRPr lang="en-US" sz="1400" dirty="0">
                        <a:latin typeface="Aharoni" pitchFamily="2" charset="-79"/>
                        <a:cs typeface="Aharoni" pitchFamily="2" charset="-79"/>
                      </a:endParaRPr>
                    </a:p>
                  </a:txBody>
                  <a:tcPr marL="0" marR="0" marT="0" marB="0" anchor="ctr"/>
                </a:tc>
                <a:tc>
                  <a:txBody>
                    <a:bodyPr/>
                    <a:lstStyle/>
                    <a:p>
                      <a:pPr algn="ctr"/>
                      <a:r>
                        <a:rPr lang="en-US" sz="2400" kern="1200" baseline="0" dirty="0" smtClean="0">
                          <a:latin typeface="Aharoni" pitchFamily="2" charset="-79"/>
                          <a:cs typeface="Aharoni" pitchFamily="2" charset="-79"/>
                        </a:rPr>
                        <a:t>12.7%-20.6%</a:t>
                      </a:r>
                      <a:endParaRPr lang="en-US" sz="1800" dirty="0">
                        <a:latin typeface="Aharoni" pitchFamily="2" charset="-79"/>
                        <a:cs typeface="Aharoni" pitchFamily="2" charset="-79"/>
                      </a:endParaRPr>
                    </a:p>
                  </a:txBody>
                  <a:tcPr marL="0" marR="0" marT="0" marB="0" anchor="ctr"/>
                </a:tc>
                <a:tc>
                  <a:txBody>
                    <a:bodyPr/>
                    <a:lstStyle/>
                    <a:p>
                      <a:pPr algn="ctr"/>
                      <a:r>
                        <a:rPr lang="en-US" sz="2400" kern="1200" baseline="0" dirty="0" smtClean="0">
                          <a:latin typeface="Aharoni" pitchFamily="2" charset="-79"/>
                          <a:cs typeface="Aharoni" pitchFamily="2" charset="-79"/>
                        </a:rPr>
                        <a:t>29.9%-35.5%</a:t>
                      </a:r>
                      <a:endParaRPr lang="en-US" sz="1800" dirty="0">
                        <a:latin typeface="Aharoni" pitchFamily="2" charset="-79"/>
                        <a:cs typeface="Aharoni" pitchFamily="2" charset="-79"/>
                      </a:endParaRPr>
                    </a:p>
                  </a:txBody>
                  <a:tcPr marL="0" marR="0" marT="0" marB="0" anchor="ctr"/>
                </a:tc>
              </a:tr>
              <a:tr h="370840">
                <a:tc>
                  <a:txBody>
                    <a:bodyPr/>
                    <a:lstStyle/>
                    <a:p>
                      <a:pPr algn="ctr"/>
                      <a:r>
                        <a:rPr lang="en-US" sz="1400" dirty="0" smtClean="0">
                          <a:latin typeface="Aharoni" pitchFamily="2" charset="-79"/>
                          <a:cs typeface="Aharoni" pitchFamily="2" charset="-79"/>
                        </a:rPr>
                        <a:t>Single Source Widest Path (SSWP)</a:t>
                      </a:r>
                      <a:endParaRPr lang="en-US" sz="1400" dirty="0">
                        <a:latin typeface="Aharoni" pitchFamily="2" charset="-79"/>
                        <a:cs typeface="Aharoni" pitchFamily="2" charset="-79"/>
                      </a:endParaRPr>
                    </a:p>
                  </a:txBody>
                  <a:tcPr marL="0" marR="0" marT="0" marB="0" anchor="ctr"/>
                </a:tc>
                <a:tc>
                  <a:txBody>
                    <a:bodyPr/>
                    <a:lstStyle/>
                    <a:p>
                      <a:pPr algn="ctr"/>
                      <a:r>
                        <a:rPr lang="en-US" sz="2400" kern="1200" baseline="0" dirty="0" smtClean="0">
                          <a:latin typeface="Aharoni" pitchFamily="2" charset="-79"/>
                          <a:cs typeface="Aharoni" pitchFamily="2" charset="-79"/>
                        </a:rPr>
                        <a:t>14.5%-20.0%</a:t>
                      </a:r>
                      <a:endParaRPr lang="en-US" sz="1800" dirty="0">
                        <a:latin typeface="Aharoni" pitchFamily="2" charset="-79"/>
                        <a:cs typeface="Aharoni" pitchFamily="2" charset="-79"/>
                      </a:endParaRPr>
                    </a:p>
                  </a:txBody>
                  <a:tcPr marL="0" marR="0" marT="0" marB="0" anchor="ctr"/>
                </a:tc>
                <a:tc>
                  <a:txBody>
                    <a:bodyPr/>
                    <a:lstStyle/>
                    <a:p>
                      <a:pPr algn="ctr"/>
                      <a:r>
                        <a:rPr lang="en-US" sz="2400" kern="1200" baseline="0" dirty="0" smtClean="0">
                          <a:latin typeface="Aharoni" pitchFamily="2" charset="-79"/>
                          <a:cs typeface="Aharoni" pitchFamily="2" charset="-79"/>
                        </a:rPr>
                        <a:t>29.7%-38.4%</a:t>
                      </a:r>
                      <a:endParaRPr lang="en-US" sz="1800" dirty="0">
                        <a:latin typeface="Aharoni" pitchFamily="2" charset="-79"/>
                        <a:cs typeface="Aharoni" pitchFamily="2" charset="-79"/>
                      </a:endParaRPr>
                    </a:p>
                  </a:txBody>
                  <a:tcPr marL="0" marR="0" marT="0" marB="0" anchor="ctr"/>
                </a:tc>
              </a:tr>
              <a:tr h="370840">
                <a:tc>
                  <a:txBody>
                    <a:bodyPr/>
                    <a:lstStyle/>
                    <a:p>
                      <a:pPr algn="ctr"/>
                      <a:r>
                        <a:rPr lang="en-US" sz="1400" kern="1200" baseline="0" dirty="0" smtClean="0">
                          <a:latin typeface="Aharoni" pitchFamily="2" charset="-79"/>
                          <a:cs typeface="Aharoni" pitchFamily="2" charset="-79"/>
                        </a:rPr>
                        <a:t>Neural Network (NN)</a:t>
                      </a:r>
                      <a:endParaRPr lang="en-US" sz="1400" dirty="0">
                        <a:latin typeface="Aharoni" pitchFamily="2" charset="-79"/>
                        <a:cs typeface="Aharoni" pitchFamily="2" charset="-79"/>
                      </a:endParaRPr>
                    </a:p>
                  </a:txBody>
                  <a:tcPr marL="0" marR="0" marT="0" marB="0" anchor="ctr"/>
                </a:tc>
                <a:tc>
                  <a:txBody>
                    <a:bodyPr/>
                    <a:lstStyle/>
                    <a:p>
                      <a:pPr algn="ctr"/>
                      <a:r>
                        <a:rPr lang="en-US" sz="2400" kern="1200" baseline="0" dirty="0" smtClean="0">
                          <a:latin typeface="Aharoni" pitchFamily="2" charset="-79"/>
                          <a:cs typeface="Aharoni" pitchFamily="2" charset="-79"/>
                        </a:rPr>
                        <a:t>13.5%-17.8%</a:t>
                      </a:r>
                      <a:endParaRPr lang="en-US" sz="1800" dirty="0">
                        <a:latin typeface="Aharoni" pitchFamily="2" charset="-79"/>
                        <a:cs typeface="Aharoni" pitchFamily="2" charset="-79"/>
                      </a:endParaRPr>
                    </a:p>
                  </a:txBody>
                  <a:tcPr marL="0" marR="0" marT="0" marB="0" anchor="ctr"/>
                </a:tc>
                <a:tc>
                  <a:txBody>
                    <a:bodyPr/>
                    <a:lstStyle/>
                    <a:p>
                      <a:pPr algn="ctr"/>
                      <a:r>
                        <a:rPr lang="en-US" sz="2400" kern="1200" baseline="0" dirty="0" smtClean="0">
                          <a:latin typeface="Aharoni" pitchFamily="2" charset="-79"/>
                          <a:cs typeface="Aharoni" pitchFamily="2" charset="-79"/>
                        </a:rPr>
                        <a:t>28.2%-37.4%</a:t>
                      </a:r>
                      <a:endParaRPr lang="en-US" sz="1800" dirty="0">
                        <a:latin typeface="Aharoni" pitchFamily="2" charset="-79"/>
                        <a:cs typeface="Aharoni" pitchFamily="2" charset="-79"/>
                      </a:endParaRPr>
                    </a:p>
                  </a:txBody>
                  <a:tcPr marL="0" marR="0" marT="0" marB="0" anchor="ctr"/>
                </a:tc>
              </a:tr>
              <a:tr h="370840">
                <a:tc>
                  <a:txBody>
                    <a:bodyPr/>
                    <a:lstStyle/>
                    <a:p>
                      <a:pPr algn="ctr"/>
                      <a:r>
                        <a:rPr lang="en-US" sz="1400" kern="1200" baseline="0" dirty="0" smtClean="0">
                          <a:latin typeface="Aharoni" pitchFamily="2" charset="-79"/>
                          <a:cs typeface="Aharoni" pitchFamily="2" charset="-79"/>
                        </a:rPr>
                        <a:t>Heat Simulation (HS)</a:t>
                      </a:r>
                      <a:endParaRPr lang="en-US" sz="1400" dirty="0">
                        <a:latin typeface="Aharoni" pitchFamily="2" charset="-79"/>
                        <a:cs typeface="Aharoni" pitchFamily="2" charset="-79"/>
                      </a:endParaRPr>
                    </a:p>
                  </a:txBody>
                  <a:tcPr marL="0" marR="0" marT="0" marB="0" anchor="ctr"/>
                </a:tc>
                <a:tc>
                  <a:txBody>
                    <a:bodyPr/>
                    <a:lstStyle/>
                    <a:p>
                      <a:pPr algn="ctr"/>
                      <a:r>
                        <a:rPr lang="en-US" sz="2400" kern="1200" baseline="0" dirty="0" smtClean="0">
                          <a:latin typeface="Aharoni" pitchFamily="2" charset="-79"/>
                          <a:cs typeface="Aharoni" pitchFamily="2" charset="-79"/>
                        </a:rPr>
                        <a:t>14.5%-18.1%</a:t>
                      </a:r>
                      <a:endParaRPr lang="en-US" sz="1800" dirty="0">
                        <a:latin typeface="Aharoni" pitchFamily="2" charset="-79"/>
                        <a:cs typeface="Aharoni" pitchFamily="2" charset="-79"/>
                      </a:endParaRPr>
                    </a:p>
                  </a:txBody>
                  <a:tcPr marL="0" marR="0" marT="0" marB="0" anchor="ctr"/>
                </a:tc>
                <a:tc>
                  <a:txBody>
                    <a:bodyPr/>
                    <a:lstStyle/>
                    <a:p>
                      <a:pPr algn="ctr"/>
                      <a:r>
                        <a:rPr lang="en-US" sz="2400" kern="1200" baseline="0" dirty="0" smtClean="0">
                          <a:latin typeface="Aharoni" pitchFamily="2" charset="-79"/>
                          <a:cs typeface="Aharoni" pitchFamily="2" charset="-79"/>
                        </a:rPr>
                        <a:t>27.6%-36.3% </a:t>
                      </a:r>
                      <a:endParaRPr lang="en-US" sz="1800" dirty="0">
                        <a:latin typeface="Aharoni" pitchFamily="2" charset="-79"/>
                        <a:cs typeface="Aharoni" pitchFamily="2" charset="-79"/>
                      </a:endParaRPr>
                    </a:p>
                  </a:txBody>
                  <a:tcPr marL="0" marR="0" marT="0" marB="0" anchor="ctr"/>
                </a:tc>
              </a:tr>
              <a:tr h="370840">
                <a:tc>
                  <a:txBody>
                    <a:bodyPr/>
                    <a:lstStyle/>
                    <a:p>
                      <a:pPr algn="ctr"/>
                      <a:r>
                        <a:rPr lang="en-US" sz="1400" kern="1200" baseline="0" dirty="0" smtClean="0">
                          <a:latin typeface="Aharoni" pitchFamily="2" charset="-79"/>
                          <a:cs typeface="Aharoni" pitchFamily="2" charset="-79"/>
                        </a:rPr>
                        <a:t>Circuit Simulation (CS)</a:t>
                      </a:r>
                      <a:endParaRPr lang="en-US" sz="1400" dirty="0">
                        <a:latin typeface="Aharoni" pitchFamily="2" charset="-79"/>
                        <a:cs typeface="Aharoni" pitchFamily="2" charset="-79"/>
                      </a:endParaRPr>
                    </a:p>
                  </a:txBody>
                  <a:tcPr marL="0" marR="0" marT="0" marB="0" anchor="ctr"/>
                </a:tc>
                <a:tc>
                  <a:txBody>
                    <a:bodyPr/>
                    <a:lstStyle/>
                    <a:p>
                      <a:pPr algn="ctr"/>
                      <a:r>
                        <a:rPr lang="en-US" sz="2400" kern="1200" baseline="0" dirty="0" smtClean="0">
                          <a:latin typeface="Aharoni" pitchFamily="2" charset="-79"/>
                          <a:cs typeface="Aharoni" pitchFamily="2" charset="-79"/>
                        </a:rPr>
                        <a:t>12.0%-18.8%</a:t>
                      </a:r>
                      <a:endParaRPr lang="en-US" sz="1800" dirty="0">
                        <a:latin typeface="Aharoni" pitchFamily="2" charset="-79"/>
                        <a:cs typeface="Aharoni" pitchFamily="2" charset="-79"/>
                      </a:endParaRPr>
                    </a:p>
                  </a:txBody>
                  <a:tcPr marL="0" marR="0" marT="0" marB="0" anchor="ctr"/>
                </a:tc>
                <a:tc>
                  <a:txBody>
                    <a:bodyPr/>
                    <a:lstStyle/>
                    <a:p>
                      <a:pPr algn="ctr"/>
                      <a:r>
                        <a:rPr lang="en-US" sz="2400" kern="1200" baseline="0" dirty="0" smtClean="0">
                          <a:latin typeface="Aharoni" pitchFamily="2" charset="-79"/>
                          <a:cs typeface="Aharoni" pitchFamily="2" charset="-79"/>
                        </a:rPr>
                        <a:t>28.4%-35.5%</a:t>
                      </a:r>
                      <a:endParaRPr lang="en-US" sz="1800" dirty="0">
                        <a:latin typeface="Aharoni" pitchFamily="2" charset="-79"/>
                        <a:cs typeface="Aharoni" pitchFamily="2" charset="-79"/>
                      </a:endParaRPr>
                    </a:p>
                  </a:txBody>
                  <a:tcPr marL="0" marR="0" marT="0" marB="0" anchor="ctr"/>
                </a:tc>
              </a:tr>
            </a:tbl>
          </a:graphicData>
        </a:graphic>
      </p:graphicFrame>
      <p:sp>
        <p:nvSpPr>
          <p:cNvPr id="9" name="TextBox 8"/>
          <p:cNvSpPr txBox="1"/>
          <p:nvPr/>
        </p:nvSpPr>
        <p:spPr>
          <a:xfrm>
            <a:off x="647700" y="5791200"/>
            <a:ext cx="6019800" cy="369332"/>
          </a:xfrm>
          <a:prstGeom prst="rect">
            <a:avLst/>
          </a:prstGeom>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dirty="0" smtClean="0">
                <a:latin typeface="Aharoni" pitchFamily="2" charset="-79"/>
                <a:cs typeface="Aharoni" pitchFamily="2" charset="-79"/>
              </a:rPr>
              <a:t> Caused by </a:t>
            </a:r>
            <a:r>
              <a:rPr lang="en-US" dirty="0" smtClean="0">
                <a:solidFill>
                  <a:schemeClr val="accent2">
                    <a:lumMod val="50000"/>
                  </a:schemeClr>
                </a:solidFill>
                <a:latin typeface="Aharoni" pitchFamily="2" charset="-79"/>
                <a:cs typeface="Aharoni" pitchFamily="2" charset="-79"/>
              </a:rPr>
              <a:t>GPU underutilization </a:t>
            </a:r>
            <a:r>
              <a:rPr lang="en-US" dirty="0" smtClean="0">
                <a:latin typeface="Aharoni" pitchFamily="2" charset="-79"/>
                <a:cs typeface="Aharoni" pitchFamily="2" charset="-79"/>
              </a:rPr>
              <a:t>and </a:t>
            </a:r>
            <a:r>
              <a:rPr lang="en-US" dirty="0" smtClean="0">
                <a:solidFill>
                  <a:schemeClr val="accent2">
                    <a:lumMod val="50000"/>
                  </a:schemeClr>
                </a:solidFill>
                <a:latin typeface="Aharoni" pitchFamily="2" charset="-79"/>
                <a:cs typeface="Aharoni" pitchFamily="2" charset="-79"/>
              </a:rPr>
              <a:t>Load imbalance</a:t>
            </a:r>
            <a:r>
              <a:rPr lang="en-US" dirty="0" smtClean="0">
                <a:latin typeface="Aharoni" pitchFamily="2" charset="-79"/>
                <a:cs typeface="Aharoni" pitchFamily="2" charset="-79"/>
              </a:rPr>
              <a:t>.</a:t>
            </a:r>
          </a:p>
        </p:txBody>
      </p:sp>
      <p:sp>
        <p:nvSpPr>
          <p:cNvPr id="10" name="TextBox 9"/>
          <p:cNvSpPr txBox="1"/>
          <p:nvPr/>
        </p:nvSpPr>
        <p:spPr>
          <a:xfrm>
            <a:off x="647700" y="5029200"/>
            <a:ext cx="6019800" cy="369332"/>
          </a:xfrm>
          <a:prstGeom prst="rect">
            <a:avLst/>
          </a:prstGeom>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dirty="0" smtClean="0">
                <a:latin typeface="Aharoni" pitchFamily="2" charset="-79"/>
                <a:cs typeface="Aharoni" pitchFamily="2" charset="-79"/>
              </a:rPr>
              <a:t> Caused by </a:t>
            </a:r>
            <a:r>
              <a:rPr lang="en-US" dirty="0" smtClean="0">
                <a:solidFill>
                  <a:schemeClr val="accent2">
                    <a:lumMod val="50000"/>
                  </a:schemeClr>
                </a:solidFill>
                <a:latin typeface="Aharoni" pitchFamily="2" charset="-79"/>
                <a:cs typeface="Aharoni" pitchFamily="2" charset="-79"/>
              </a:rPr>
              <a:t>non-coalesced</a:t>
            </a:r>
            <a:r>
              <a:rPr lang="en-US" dirty="0" smtClean="0">
                <a:latin typeface="Aharoni" pitchFamily="2" charset="-79"/>
                <a:cs typeface="Aharoni" pitchFamily="2" charset="-79"/>
              </a:rPr>
              <a:t> memory loads and stores.</a:t>
            </a:r>
          </a:p>
        </p:txBody>
      </p:sp>
      <p:sp>
        <p:nvSpPr>
          <p:cNvPr id="24" name="Left Brace 23"/>
          <p:cNvSpPr/>
          <p:nvPr/>
        </p:nvSpPr>
        <p:spPr>
          <a:xfrm rot="16200000">
            <a:off x="4933950" y="3257550"/>
            <a:ext cx="266700" cy="2286000"/>
          </a:xfrm>
          <a:prstGeom prst="leftBrace">
            <a:avLst/>
          </a:pr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en-US"/>
          </a:p>
        </p:txBody>
      </p:sp>
      <p:sp>
        <p:nvSpPr>
          <p:cNvPr id="25" name="Left Brace 24"/>
          <p:cNvSpPr/>
          <p:nvPr/>
        </p:nvSpPr>
        <p:spPr>
          <a:xfrm rot="16200000">
            <a:off x="7219950" y="3333750"/>
            <a:ext cx="266700" cy="2133600"/>
          </a:xfrm>
          <a:prstGeom prst="leftBrace">
            <a:avLst/>
          </a:pr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en-US"/>
          </a:p>
        </p:txBody>
      </p:sp>
      <p:cxnSp>
        <p:nvCxnSpPr>
          <p:cNvPr id="27" name="Shape 26"/>
          <p:cNvCxnSpPr>
            <a:stCxn id="24" idx="1"/>
            <a:endCxn id="10" idx="0"/>
          </p:cNvCxnSpPr>
          <p:nvPr/>
        </p:nvCxnSpPr>
        <p:spPr>
          <a:xfrm rot="5400000">
            <a:off x="4114800" y="4076700"/>
            <a:ext cx="495300" cy="1409700"/>
          </a:xfrm>
          <a:prstGeom prst="bentConnector5">
            <a:avLst>
              <a:gd name="adj1" fmla="val 46154"/>
              <a:gd name="adj2" fmla="val 100093"/>
              <a:gd name="adj3" fmla="val 53846"/>
            </a:avLst>
          </a:prstGeom>
          <a:ln>
            <a:tailEnd type="arrow"/>
          </a:ln>
        </p:spPr>
        <p:style>
          <a:lnRef idx="2">
            <a:schemeClr val="accent2"/>
          </a:lnRef>
          <a:fillRef idx="0">
            <a:schemeClr val="accent2"/>
          </a:fillRef>
          <a:effectRef idx="1">
            <a:schemeClr val="accent2"/>
          </a:effectRef>
          <a:fontRef idx="minor">
            <a:schemeClr val="tx1"/>
          </a:fontRef>
        </p:style>
      </p:cxnSp>
      <p:cxnSp>
        <p:nvCxnSpPr>
          <p:cNvPr id="30" name="Shape 29"/>
          <p:cNvCxnSpPr>
            <a:stCxn id="25" idx="1"/>
            <a:endCxn id="9" idx="3"/>
          </p:cNvCxnSpPr>
          <p:nvPr/>
        </p:nvCxnSpPr>
        <p:spPr>
          <a:xfrm rot="5400000">
            <a:off x="6289417" y="4911983"/>
            <a:ext cx="1441966" cy="685800"/>
          </a:xfrm>
          <a:prstGeom prst="bentConnector2">
            <a:avLst/>
          </a:prstGeom>
          <a:ln>
            <a:tailEnd type="arrow"/>
          </a:ln>
        </p:spPr>
        <p:style>
          <a:lnRef idx="2">
            <a:schemeClr val="accent2"/>
          </a:lnRef>
          <a:fillRef idx="0">
            <a:schemeClr val="accent2"/>
          </a:fillRef>
          <a:effectRef idx="1">
            <a:schemeClr val="accent2"/>
          </a:effectRef>
          <a:fontRef idx="minor">
            <a:schemeClr val="tx1"/>
          </a:fontRef>
        </p:style>
      </p:cxnSp>
      <p:pic>
        <p:nvPicPr>
          <p:cNvPr id="12" name="Picture 2" descr="C:\Users\Farzad\Dropbox\CuSha_slides\SoCalPLS_slides\CuSha-logo.png"/>
          <p:cNvPicPr>
            <a:picLocks noChangeAspect="1" noChangeArrowheads="1"/>
          </p:cNvPicPr>
          <p:nvPr/>
        </p:nvPicPr>
        <p:blipFill>
          <a:blip r:embed="rId2"/>
          <a:srcRect/>
          <a:stretch>
            <a:fillRect/>
          </a:stretch>
        </p:blipFill>
        <p:spPr bwMode="auto">
          <a:xfrm>
            <a:off x="7696200" y="228600"/>
            <a:ext cx="1104900" cy="270198"/>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up)">
                                      <p:cBhvr>
                                        <p:cTn id="7" dur="500"/>
                                        <p:tgtEl>
                                          <p:spTgt spid="24"/>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up)">
                                      <p:cBhvr>
                                        <p:cTn id="11" dur="500"/>
                                        <p:tgtEl>
                                          <p:spTgt spid="2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0">
                                            <p:bg/>
                                          </p:spTgt>
                                        </p:tgtEl>
                                        <p:attrNameLst>
                                          <p:attrName>style.visibility</p:attrName>
                                        </p:attrNameLst>
                                      </p:cBhvr>
                                      <p:to>
                                        <p:strVal val="visible"/>
                                      </p:to>
                                    </p:set>
                                    <p:animEffect transition="in" filter="fade">
                                      <p:cBhvr>
                                        <p:cTn id="15" dur="500"/>
                                        <p:tgtEl>
                                          <p:spTgt spid="10">
                                            <p:bg/>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animEffect transition="in" filter="fade">
                                      <p:cBhvr>
                                        <p:cTn id="19" dur="500"/>
                                        <p:tgtEl>
                                          <p:spTgt spid="10">
                                            <p:txEl>
                                              <p:pRg st="0" end="0"/>
                                            </p:txEl>
                                          </p:spTgt>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wipe(up)">
                                      <p:cBhvr>
                                        <p:cTn id="23" dur="500"/>
                                        <p:tgtEl>
                                          <p:spTgt spid="25"/>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wipe(up)">
                                      <p:cBhvr>
                                        <p:cTn id="27" dur="500"/>
                                        <p:tgtEl>
                                          <p:spTgt spid="30"/>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9">
                                            <p:bg/>
                                          </p:spTgt>
                                        </p:tgtEl>
                                        <p:attrNameLst>
                                          <p:attrName>style.visibility</p:attrName>
                                        </p:attrNameLst>
                                      </p:cBhvr>
                                      <p:to>
                                        <p:strVal val="visible"/>
                                      </p:to>
                                    </p:set>
                                    <p:animEffect transition="in" filter="fade">
                                      <p:cBhvr>
                                        <p:cTn id="31" dur="500"/>
                                        <p:tgtEl>
                                          <p:spTgt spid="9">
                                            <p:bg/>
                                          </p:spTgt>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9">
                                            <p:txEl>
                                              <p:pRg st="0" end="0"/>
                                            </p:txEl>
                                          </p:spTgt>
                                        </p:tgtEl>
                                        <p:attrNameLst>
                                          <p:attrName>style.visibility</p:attrName>
                                        </p:attrNameLst>
                                      </p:cBhvr>
                                      <p:to>
                                        <p:strVal val="visible"/>
                                      </p:to>
                                    </p:set>
                                    <p:animEffect transition="in" filter="fade">
                                      <p:cBhvr>
                                        <p:cTn id="35"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animBg="1"/>
      <p:bldP spid="10" grpId="0" build="allAtOnce" animBg="1"/>
      <p:bldP spid="24" grpId="0" animBg="1"/>
      <p:bldP spid="2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04800" y="609600"/>
            <a:ext cx="8534400" cy="1588"/>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571500"/>
            <a:ext cx="8534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04800" y="114300"/>
            <a:ext cx="8496300" cy="400110"/>
          </a:xfrm>
          <a:prstGeom prst="rect">
            <a:avLst/>
          </a:prstGeom>
          <a:noFill/>
        </p:spPr>
        <p:txBody>
          <a:bodyPr wrap="square" rtlCol="0">
            <a:spAutoFit/>
          </a:bodyPr>
          <a:lstStyle/>
          <a:p>
            <a:r>
              <a:rPr lang="en-US" sz="2000" dirty="0" smtClean="0">
                <a:latin typeface="Aharoni" pitchFamily="2" charset="-79"/>
                <a:cs typeface="Aharoni" pitchFamily="2" charset="-79"/>
              </a:rPr>
              <a:t>A better solution?</a:t>
            </a:r>
            <a:endParaRPr lang="en-US" sz="2000" dirty="0">
              <a:latin typeface="Aharoni" pitchFamily="2" charset="-79"/>
              <a:cs typeface="Aharoni" pitchFamily="2" charset="-79"/>
            </a:endParaRPr>
          </a:p>
        </p:txBody>
      </p:sp>
      <p:sp>
        <p:nvSpPr>
          <p:cNvPr id="6" name="TextBox 5"/>
          <p:cNvSpPr txBox="1"/>
          <p:nvPr/>
        </p:nvSpPr>
        <p:spPr>
          <a:xfrm>
            <a:off x="457200" y="800100"/>
            <a:ext cx="8153400" cy="1200329"/>
          </a:xfrm>
          <a:prstGeom prst="rect">
            <a:avLst/>
          </a:prstGeom>
          <a:noFill/>
        </p:spPr>
        <p:txBody>
          <a:bodyPr wrap="square" rtlCol="0">
            <a:spAutoFit/>
          </a:bodyPr>
          <a:lstStyle/>
          <a:p>
            <a:r>
              <a:rPr lang="en-US" dirty="0" smtClean="0">
                <a:latin typeface="Aharoni" pitchFamily="2" charset="-79"/>
                <a:cs typeface="Aharoni" pitchFamily="2" charset="-79"/>
              </a:rPr>
              <a:t> - </a:t>
            </a:r>
            <a:r>
              <a:rPr lang="en-US" dirty="0" smtClean="0">
                <a:solidFill>
                  <a:srgbClr val="FF0000"/>
                </a:solidFill>
                <a:latin typeface="Aharoni" pitchFamily="2" charset="-79"/>
                <a:cs typeface="Aharoni" pitchFamily="2" charset="-79"/>
              </a:rPr>
              <a:t>CSR</a:t>
            </a:r>
            <a:r>
              <a:rPr lang="en-US" dirty="0" smtClean="0">
                <a:latin typeface="Aharoni" pitchFamily="2" charset="-79"/>
                <a:cs typeface="Aharoni" pitchFamily="2" charset="-79"/>
              </a:rPr>
              <a:t> is space-efficient.</a:t>
            </a:r>
          </a:p>
          <a:p>
            <a:r>
              <a:rPr lang="en-US" dirty="0" smtClean="0">
                <a:latin typeface="Aharoni" pitchFamily="2" charset="-79"/>
                <a:cs typeface="Aharoni" pitchFamily="2" charset="-79"/>
              </a:rPr>
              <a:t> - Space-efficiency had been necessary when GPUs had small amounts of global memory.</a:t>
            </a:r>
          </a:p>
          <a:p>
            <a:r>
              <a:rPr lang="en-US" dirty="0" smtClean="0">
                <a:latin typeface="Aharoni" pitchFamily="2" charset="-79"/>
                <a:cs typeface="Aharoni" pitchFamily="2" charset="-79"/>
              </a:rPr>
              <a:t> - What about now??</a:t>
            </a:r>
          </a:p>
        </p:txBody>
      </p:sp>
      <p:sp>
        <p:nvSpPr>
          <p:cNvPr id="9" name="TextBox 8"/>
          <p:cNvSpPr txBox="1"/>
          <p:nvPr/>
        </p:nvSpPr>
        <p:spPr>
          <a:xfrm>
            <a:off x="533400" y="5105400"/>
            <a:ext cx="8077200" cy="1200329"/>
          </a:xfrm>
          <a:prstGeom prst="rect">
            <a:avLst/>
          </a:prstGeom>
          <a:noFill/>
        </p:spPr>
        <p:txBody>
          <a:bodyPr wrap="square" rtlCol="0">
            <a:spAutoFit/>
          </a:bodyPr>
          <a:lstStyle/>
          <a:p>
            <a:r>
              <a:rPr lang="en-US" dirty="0" smtClean="0">
                <a:latin typeface="Aharoni" pitchFamily="2" charset="-79"/>
                <a:cs typeface="Aharoni" pitchFamily="2" charset="-79"/>
              </a:rPr>
              <a:t> - Newer discrete GPUs have </a:t>
            </a:r>
            <a:r>
              <a:rPr lang="en-US" dirty="0" smtClean="0">
                <a:solidFill>
                  <a:schemeClr val="accent3">
                    <a:lumMod val="50000"/>
                  </a:schemeClr>
                </a:solidFill>
                <a:latin typeface="Aharoni" pitchFamily="2" charset="-79"/>
                <a:cs typeface="Aharoni" pitchFamily="2" charset="-79"/>
              </a:rPr>
              <a:t>much larger global memory</a:t>
            </a:r>
            <a:r>
              <a:rPr lang="en-US" dirty="0" smtClean="0">
                <a:latin typeface="Aharoni" pitchFamily="2" charset="-79"/>
                <a:cs typeface="Aharoni" pitchFamily="2" charset="-79"/>
              </a:rPr>
              <a:t>.</a:t>
            </a:r>
          </a:p>
          <a:p>
            <a:r>
              <a:rPr lang="en-US" dirty="0" smtClean="0">
                <a:latin typeface="Aharoni" pitchFamily="2" charset="-79"/>
                <a:cs typeface="Aharoni" pitchFamily="2" charset="-79"/>
              </a:rPr>
              <a:t> - Integrated GPUs and APUs memory space can be easily increased.</a:t>
            </a:r>
          </a:p>
          <a:p>
            <a:r>
              <a:rPr lang="en-US" dirty="0" smtClean="0">
                <a:latin typeface="Aharoni" pitchFamily="2" charset="-79"/>
                <a:cs typeface="Aharoni" pitchFamily="2" charset="-79"/>
              </a:rPr>
              <a:t> - </a:t>
            </a:r>
            <a:r>
              <a:rPr lang="en-US" dirty="0" smtClean="0">
                <a:solidFill>
                  <a:schemeClr val="accent4">
                    <a:lumMod val="75000"/>
                  </a:schemeClr>
                </a:solidFill>
                <a:latin typeface="Aharoni" pitchFamily="2" charset="-79"/>
                <a:cs typeface="Aharoni" pitchFamily="2" charset="-79"/>
              </a:rPr>
              <a:t>How about newer graph representation formats that possibly consume more space but will not have CSR cons?</a:t>
            </a:r>
          </a:p>
        </p:txBody>
      </p:sp>
      <p:graphicFrame>
        <p:nvGraphicFramePr>
          <p:cNvPr id="10" name="Table 9"/>
          <p:cNvGraphicFramePr>
            <a:graphicFrameLocks noGrp="1"/>
          </p:cNvGraphicFramePr>
          <p:nvPr/>
        </p:nvGraphicFramePr>
        <p:xfrm>
          <a:off x="609600" y="2171700"/>
          <a:ext cx="7886700" cy="2560320"/>
        </p:xfrm>
        <a:graphic>
          <a:graphicData uri="http://schemas.openxmlformats.org/drawingml/2006/table">
            <a:tbl>
              <a:tblPr firstRow="1" bandRow="1">
                <a:tableStyleId>{5C22544A-7EE6-4342-B048-85BDC9FD1C3A}</a:tableStyleId>
              </a:tblPr>
              <a:tblGrid>
                <a:gridCol w="2628900"/>
                <a:gridCol w="2628900"/>
                <a:gridCol w="2628900"/>
              </a:tblGrid>
              <a:tr h="341948">
                <a:tc>
                  <a:txBody>
                    <a:bodyPr/>
                    <a:lstStyle/>
                    <a:p>
                      <a:pPr algn="ctr"/>
                      <a:r>
                        <a:rPr lang="en-US" dirty="0" smtClean="0">
                          <a:latin typeface="Aharoni" pitchFamily="2" charset="-79"/>
                          <a:cs typeface="Aharoni" pitchFamily="2" charset="-79"/>
                        </a:rPr>
                        <a:t>Graphics Card</a:t>
                      </a:r>
                      <a:endParaRPr lang="en-US" dirty="0">
                        <a:latin typeface="Aharoni" pitchFamily="2" charset="-79"/>
                        <a:cs typeface="Aharoni" pitchFamily="2" charset="-79"/>
                      </a:endParaRPr>
                    </a:p>
                  </a:txBody>
                  <a:tcPr/>
                </a:tc>
                <a:tc>
                  <a:txBody>
                    <a:bodyPr/>
                    <a:lstStyle/>
                    <a:p>
                      <a:pPr algn="ctr"/>
                      <a:r>
                        <a:rPr lang="en-US" baseline="0" dirty="0" smtClean="0">
                          <a:latin typeface="Aharoni" pitchFamily="2" charset="-79"/>
                          <a:cs typeface="Aharoni" pitchFamily="2" charset="-79"/>
                        </a:rPr>
                        <a:t>Standard RAM </a:t>
                      </a:r>
                      <a:r>
                        <a:rPr lang="en-US" baseline="0" dirty="0" err="1" smtClean="0">
                          <a:latin typeface="Aharoni" pitchFamily="2" charset="-79"/>
                          <a:cs typeface="Aharoni" pitchFamily="2" charset="-79"/>
                        </a:rPr>
                        <a:t>config</a:t>
                      </a:r>
                      <a:endParaRPr lang="en-US" dirty="0">
                        <a:latin typeface="Aharoni" pitchFamily="2" charset="-79"/>
                        <a:cs typeface="Aharoni" pitchFamily="2" charset="-79"/>
                      </a:endParaRPr>
                    </a:p>
                  </a:txBody>
                  <a:tcPr/>
                </a:tc>
                <a:tc>
                  <a:txBody>
                    <a:bodyPr/>
                    <a:lstStyle/>
                    <a:p>
                      <a:pPr algn="ctr"/>
                      <a:r>
                        <a:rPr lang="en-US" dirty="0" smtClean="0">
                          <a:latin typeface="Aharoni" pitchFamily="2" charset="-79"/>
                          <a:cs typeface="Aharoni" pitchFamily="2" charset="-79"/>
                        </a:rPr>
                        <a:t>Introduction</a:t>
                      </a:r>
                      <a:r>
                        <a:rPr lang="en-US" baseline="0" dirty="0" smtClean="0">
                          <a:latin typeface="Aharoni" pitchFamily="2" charset="-79"/>
                          <a:cs typeface="Aharoni" pitchFamily="2" charset="-79"/>
                        </a:rPr>
                        <a:t> year</a:t>
                      </a:r>
                      <a:endParaRPr lang="en-US" dirty="0">
                        <a:latin typeface="Aharoni" pitchFamily="2" charset="-79"/>
                        <a:cs typeface="Aharoni" pitchFamily="2" charset="-79"/>
                      </a:endParaRPr>
                    </a:p>
                  </a:txBody>
                  <a:tcPr/>
                </a:tc>
              </a:tr>
              <a:tr h="341948">
                <a:tc>
                  <a:txBody>
                    <a:bodyPr/>
                    <a:lstStyle/>
                    <a:p>
                      <a:pPr algn="ctr"/>
                      <a:r>
                        <a:rPr lang="en-US" dirty="0" err="1" smtClean="0">
                          <a:latin typeface="Aharoni" pitchFamily="2" charset="-79"/>
                          <a:cs typeface="Aharoni" pitchFamily="2" charset="-79"/>
                        </a:rPr>
                        <a:t>GeForce</a:t>
                      </a:r>
                      <a:r>
                        <a:rPr lang="en-US" dirty="0" smtClean="0">
                          <a:latin typeface="Aharoni" pitchFamily="2" charset="-79"/>
                          <a:cs typeface="Aharoni" pitchFamily="2" charset="-79"/>
                        </a:rPr>
                        <a:t> GTX TITAN</a:t>
                      </a:r>
                      <a:endParaRPr lang="en-US" dirty="0">
                        <a:latin typeface="Aharoni" pitchFamily="2" charset="-79"/>
                        <a:cs typeface="Aharoni" pitchFamily="2" charset="-79"/>
                      </a:endParaRPr>
                    </a:p>
                  </a:txBody>
                  <a:tcPr marL="0" marR="0" marT="0" marB="0" anchor="ctr"/>
                </a:tc>
                <a:tc>
                  <a:txBody>
                    <a:bodyPr/>
                    <a:lstStyle/>
                    <a:p>
                      <a:pPr algn="ctr"/>
                      <a:r>
                        <a:rPr lang="en-US" sz="2400" dirty="0" smtClean="0">
                          <a:latin typeface="Aharoni" pitchFamily="2" charset="-79"/>
                          <a:cs typeface="Aharoni" pitchFamily="2" charset="-79"/>
                        </a:rPr>
                        <a:t>6</a:t>
                      </a:r>
                      <a:r>
                        <a:rPr lang="en-US" dirty="0" smtClean="0">
                          <a:latin typeface="Aharoni" pitchFamily="2" charset="-79"/>
                          <a:cs typeface="Aharoni" pitchFamily="2" charset="-79"/>
                        </a:rPr>
                        <a:t> GB</a:t>
                      </a:r>
                      <a:endParaRPr lang="en-US" dirty="0">
                        <a:latin typeface="Aharoni" pitchFamily="2" charset="-79"/>
                        <a:cs typeface="Aharoni" pitchFamily="2" charset="-79"/>
                      </a:endParaRPr>
                    </a:p>
                  </a:txBody>
                  <a:tcPr marL="0" marR="0" marT="0" marB="0" anchor="ctr"/>
                </a:tc>
                <a:tc>
                  <a:txBody>
                    <a:bodyPr/>
                    <a:lstStyle/>
                    <a:p>
                      <a:pPr algn="ctr"/>
                      <a:r>
                        <a:rPr lang="en-US" sz="2400" dirty="0" smtClean="0">
                          <a:latin typeface="Aharoni" pitchFamily="2" charset="-79"/>
                          <a:cs typeface="Aharoni" pitchFamily="2" charset="-79"/>
                        </a:rPr>
                        <a:t>2013</a:t>
                      </a:r>
                      <a:endParaRPr lang="en-US" sz="2400" dirty="0">
                        <a:latin typeface="Aharoni" pitchFamily="2" charset="-79"/>
                        <a:cs typeface="Aharoni" pitchFamily="2" charset="-79"/>
                      </a:endParaRPr>
                    </a:p>
                  </a:txBody>
                  <a:tcPr marL="0" marR="0" marT="0" marB="0" anchor="ctr"/>
                </a:tc>
              </a:tr>
              <a:tr h="341948">
                <a:tc>
                  <a:txBody>
                    <a:bodyPr/>
                    <a:lstStyle/>
                    <a:p>
                      <a:pPr algn="ctr"/>
                      <a:r>
                        <a:rPr lang="en-US" dirty="0" err="1" smtClean="0">
                          <a:latin typeface="Aharoni" pitchFamily="2" charset="-79"/>
                          <a:cs typeface="Aharoni" pitchFamily="2" charset="-79"/>
                        </a:rPr>
                        <a:t>GeForce</a:t>
                      </a:r>
                      <a:r>
                        <a:rPr lang="en-US" dirty="0" smtClean="0">
                          <a:latin typeface="Aharoni" pitchFamily="2" charset="-79"/>
                          <a:cs typeface="Aharoni" pitchFamily="2" charset="-79"/>
                        </a:rPr>
                        <a:t> GTX </a:t>
                      </a:r>
                      <a:r>
                        <a:rPr lang="en-US" sz="2400" dirty="0" smtClean="0">
                          <a:latin typeface="Aharoni" pitchFamily="2" charset="-79"/>
                          <a:cs typeface="Aharoni" pitchFamily="2" charset="-79"/>
                        </a:rPr>
                        <a:t>780</a:t>
                      </a:r>
                      <a:endParaRPr lang="en-US" dirty="0">
                        <a:latin typeface="Aharoni" pitchFamily="2" charset="-79"/>
                        <a:cs typeface="Aharoni" pitchFamily="2" charset="-79"/>
                      </a:endParaRPr>
                    </a:p>
                  </a:txBody>
                  <a:tcPr marL="0" marR="0" marT="0" marB="0" anchor="ctr"/>
                </a:tc>
                <a:tc>
                  <a:txBody>
                    <a:bodyPr/>
                    <a:lstStyle/>
                    <a:p>
                      <a:pPr algn="ctr"/>
                      <a:r>
                        <a:rPr lang="en-US" sz="2400" dirty="0" smtClean="0">
                          <a:latin typeface="Aharoni" pitchFamily="2" charset="-79"/>
                          <a:cs typeface="Aharoni" pitchFamily="2" charset="-79"/>
                        </a:rPr>
                        <a:t>3</a:t>
                      </a:r>
                      <a:r>
                        <a:rPr lang="en-US" dirty="0" smtClean="0">
                          <a:latin typeface="Aharoni" pitchFamily="2" charset="-79"/>
                          <a:cs typeface="Aharoni" pitchFamily="2" charset="-79"/>
                        </a:rPr>
                        <a:t> GB</a:t>
                      </a:r>
                      <a:endParaRPr lang="en-US" dirty="0">
                        <a:latin typeface="Aharoni" pitchFamily="2" charset="-79"/>
                        <a:cs typeface="Aharoni" pitchFamily="2" charset="-79"/>
                      </a:endParaRPr>
                    </a:p>
                  </a:txBody>
                  <a:tcPr marL="0" marR="0" marT="0" marB="0" anchor="ctr"/>
                </a:tc>
                <a:tc>
                  <a:txBody>
                    <a:bodyPr/>
                    <a:lstStyle/>
                    <a:p>
                      <a:pPr algn="ctr"/>
                      <a:r>
                        <a:rPr lang="en-US" sz="2400" dirty="0" smtClean="0">
                          <a:latin typeface="Aharoni" pitchFamily="2" charset="-79"/>
                          <a:cs typeface="Aharoni" pitchFamily="2" charset="-79"/>
                        </a:rPr>
                        <a:t>2013</a:t>
                      </a:r>
                      <a:endParaRPr lang="en-US" sz="2400" dirty="0">
                        <a:latin typeface="Aharoni" pitchFamily="2" charset="-79"/>
                        <a:cs typeface="Aharoni" pitchFamily="2" charset="-79"/>
                      </a:endParaRPr>
                    </a:p>
                  </a:txBody>
                  <a:tcPr marL="0" marR="0" marT="0" marB="0" anchor="ctr"/>
                </a:tc>
              </a:tr>
              <a:tr h="341948">
                <a:tc>
                  <a:txBody>
                    <a:bodyPr/>
                    <a:lstStyle/>
                    <a:p>
                      <a:pPr algn="ctr"/>
                      <a:r>
                        <a:rPr lang="en-US" dirty="0" err="1" smtClean="0">
                          <a:latin typeface="Aharoni" pitchFamily="2" charset="-79"/>
                          <a:cs typeface="Aharoni" pitchFamily="2" charset="-79"/>
                        </a:rPr>
                        <a:t>GeForce</a:t>
                      </a:r>
                      <a:r>
                        <a:rPr lang="en-US" dirty="0" smtClean="0">
                          <a:latin typeface="Aharoni" pitchFamily="2" charset="-79"/>
                          <a:cs typeface="Aharoni" pitchFamily="2" charset="-79"/>
                        </a:rPr>
                        <a:t> GTX </a:t>
                      </a:r>
                      <a:r>
                        <a:rPr lang="en-US" sz="2400" dirty="0" smtClean="0">
                          <a:latin typeface="Aharoni" pitchFamily="2" charset="-79"/>
                          <a:cs typeface="Aharoni" pitchFamily="2" charset="-79"/>
                        </a:rPr>
                        <a:t>680</a:t>
                      </a:r>
                      <a:endParaRPr lang="en-US" dirty="0">
                        <a:latin typeface="Aharoni" pitchFamily="2" charset="-79"/>
                        <a:cs typeface="Aharoni" pitchFamily="2" charset="-79"/>
                      </a:endParaRPr>
                    </a:p>
                  </a:txBody>
                  <a:tcPr marL="0" marR="0" marT="0" marB="0" anchor="ctr"/>
                </a:tc>
                <a:tc>
                  <a:txBody>
                    <a:bodyPr/>
                    <a:lstStyle/>
                    <a:p>
                      <a:pPr algn="ctr"/>
                      <a:r>
                        <a:rPr lang="en-US" sz="2400" dirty="0" smtClean="0">
                          <a:latin typeface="Aharoni" pitchFamily="2" charset="-79"/>
                          <a:cs typeface="Aharoni" pitchFamily="2" charset="-79"/>
                        </a:rPr>
                        <a:t>2</a:t>
                      </a:r>
                      <a:r>
                        <a:rPr lang="en-US" dirty="0" smtClean="0">
                          <a:latin typeface="Aharoni" pitchFamily="2" charset="-79"/>
                          <a:cs typeface="Aharoni" pitchFamily="2" charset="-79"/>
                        </a:rPr>
                        <a:t> GB</a:t>
                      </a:r>
                      <a:endParaRPr lang="en-US" dirty="0">
                        <a:latin typeface="Aharoni" pitchFamily="2" charset="-79"/>
                        <a:cs typeface="Aharoni" pitchFamily="2" charset="-79"/>
                      </a:endParaRPr>
                    </a:p>
                  </a:txBody>
                  <a:tcPr marL="0" marR="0" marT="0" marB="0" anchor="ctr"/>
                </a:tc>
                <a:tc>
                  <a:txBody>
                    <a:bodyPr/>
                    <a:lstStyle/>
                    <a:p>
                      <a:pPr algn="ctr"/>
                      <a:r>
                        <a:rPr lang="en-US" sz="2400" dirty="0" smtClean="0">
                          <a:latin typeface="Aharoni" pitchFamily="2" charset="-79"/>
                          <a:cs typeface="Aharoni" pitchFamily="2" charset="-79"/>
                        </a:rPr>
                        <a:t>2012</a:t>
                      </a:r>
                      <a:endParaRPr lang="en-US" sz="2400" dirty="0">
                        <a:latin typeface="Aharoni" pitchFamily="2" charset="-79"/>
                        <a:cs typeface="Aharoni" pitchFamily="2" charset="-79"/>
                      </a:endParaRPr>
                    </a:p>
                  </a:txBody>
                  <a:tcPr marL="0" marR="0" marT="0" marB="0" anchor="ctr"/>
                </a:tc>
              </a:tr>
              <a:tr h="34194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err="1" smtClean="0">
                          <a:latin typeface="Aharoni" pitchFamily="2" charset="-79"/>
                          <a:cs typeface="Aharoni" pitchFamily="2" charset="-79"/>
                        </a:rPr>
                        <a:t>GeForce</a:t>
                      </a:r>
                      <a:r>
                        <a:rPr lang="en-US" dirty="0" smtClean="0">
                          <a:latin typeface="Aharoni" pitchFamily="2" charset="-79"/>
                          <a:cs typeface="Aharoni" pitchFamily="2" charset="-79"/>
                        </a:rPr>
                        <a:t> GTX </a:t>
                      </a:r>
                      <a:r>
                        <a:rPr lang="en-US" sz="2400" dirty="0" smtClean="0">
                          <a:latin typeface="Aharoni" pitchFamily="2" charset="-79"/>
                          <a:cs typeface="Aharoni" pitchFamily="2" charset="-79"/>
                        </a:rPr>
                        <a:t>580</a:t>
                      </a:r>
                      <a:endParaRPr lang="en-US" dirty="0" smtClean="0">
                        <a:latin typeface="Aharoni" pitchFamily="2" charset="-79"/>
                        <a:cs typeface="Aharoni" pitchFamily="2" charset="-79"/>
                      </a:endParaRPr>
                    </a:p>
                  </a:txBody>
                  <a:tcPr marL="0" marR="0" marT="0" marB="0" anchor="ctr"/>
                </a:tc>
                <a:tc>
                  <a:txBody>
                    <a:bodyPr/>
                    <a:lstStyle/>
                    <a:p>
                      <a:pPr algn="ctr"/>
                      <a:r>
                        <a:rPr lang="en-US" sz="2400" dirty="0" smtClean="0">
                          <a:latin typeface="Aharoni" pitchFamily="2" charset="-79"/>
                          <a:cs typeface="Aharoni" pitchFamily="2" charset="-79"/>
                        </a:rPr>
                        <a:t>1.5</a:t>
                      </a:r>
                      <a:r>
                        <a:rPr lang="en-US" dirty="0" smtClean="0">
                          <a:latin typeface="Aharoni" pitchFamily="2" charset="-79"/>
                          <a:cs typeface="Aharoni" pitchFamily="2" charset="-79"/>
                        </a:rPr>
                        <a:t> GB</a:t>
                      </a:r>
                      <a:endParaRPr lang="en-US" dirty="0">
                        <a:latin typeface="Aharoni" pitchFamily="2" charset="-79"/>
                        <a:cs typeface="Aharoni" pitchFamily="2" charset="-79"/>
                      </a:endParaRPr>
                    </a:p>
                  </a:txBody>
                  <a:tcPr marL="0" marR="0" marT="0" marB="0" anchor="ctr"/>
                </a:tc>
                <a:tc>
                  <a:txBody>
                    <a:bodyPr/>
                    <a:lstStyle/>
                    <a:p>
                      <a:pPr algn="ctr"/>
                      <a:r>
                        <a:rPr lang="en-US" sz="2400" dirty="0" smtClean="0">
                          <a:latin typeface="Aharoni" pitchFamily="2" charset="-79"/>
                          <a:cs typeface="Aharoni" pitchFamily="2" charset="-79"/>
                        </a:rPr>
                        <a:t>2011</a:t>
                      </a:r>
                      <a:endParaRPr lang="en-US" sz="2400" dirty="0">
                        <a:latin typeface="Aharoni" pitchFamily="2" charset="-79"/>
                        <a:cs typeface="Aharoni" pitchFamily="2" charset="-79"/>
                      </a:endParaRPr>
                    </a:p>
                  </a:txBody>
                  <a:tcPr marL="0" marR="0" marT="0" marB="0" anchor="ctr"/>
                </a:tc>
              </a:tr>
              <a:tr h="34194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err="1" smtClean="0">
                          <a:latin typeface="Aharoni" pitchFamily="2" charset="-79"/>
                          <a:cs typeface="Aharoni" pitchFamily="2" charset="-79"/>
                        </a:rPr>
                        <a:t>GeForce</a:t>
                      </a:r>
                      <a:r>
                        <a:rPr lang="en-US" dirty="0" smtClean="0">
                          <a:latin typeface="Aharoni" pitchFamily="2" charset="-79"/>
                          <a:cs typeface="Aharoni" pitchFamily="2" charset="-79"/>
                        </a:rPr>
                        <a:t> GTX </a:t>
                      </a:r>
                      <a:r>
                        <a:rPr lang="en-US" sz="2400" dirty="0" smtClean="0">
                          <a:latin typeface="Aharoni" pitchFamily="2" charset="-79"/>
                          <a:cs typeface="Aharoni" pitchFamily="2" charset="-79"/>
                        </a:rPr>
                        <a:t>280</a:t>
                      </a:r>
                      <a:endParaRPr lang="en-US" dirty="0" smtClean="0">
                        <a:latin typeface="Aharoni" pitchFamily="2" charset="-79"/>
                        <a:cs typeface="Aharoni" pitchFamily="2" charset="-79"/>
                      </a:endParaRPr>
                    </a:p>
                  </a:txBody>
                  <a:tcPr marL="0" marR="0" marT="0" marB="0" anchor="ctr"/>
                </a:tc>
                <a:tc>
                  <a:txBody>
                    <a:bodyPr/>
                    <a:lstStyle/>
                    <a:p>
                      <a:pPr algn="ctr"/>
                      <a:r>
                        <a:rPr lang="en-US" sz="2400" dirty="0" smtClean="0">
                          <a:latin typeface="Aharoni" pitchFamily="2" charset="-79"/>
                          <a:cs typeface="Aharoni" pitchFamily="2" charset="-79"/>
                        </a:rPr>
                        <a:t>1</a:t>
                      </a:r>
                      <a:r>
                        <a:rPr lang="en-US" dirty="0" smtClean="0">
                          <a:latin typeface="Aharoni" pitchFamily="2" charset="-79"/>
                          <a:cs typeface="Aharoni" pitchFamily="2" charset="-79"/>
                        </a:rPr>
                        <a:t> GB</a:t>
                      </a:r>
                      <a:endParaRPr lang="en-US" dirty="0">
                        <a:latin typeface="Aharoni" pitchFamily="2" charset="-79"/>
                        <a:cs typeface="Aharoni" pitchFamily="2" charset="-79"/>
                      </a:endParaRPr>
                    </a:p>
                  </a:txBody>
                  <a:tcPr marL="0" marR="0" marT="0" marB="0" anchor="ctr"/>
                </a:tc>
                <a:tc>
                  <a:txBody>
                    <a:bodyPr/>
                    <a:lstStyle/>
                    <a:p>
                      <a:pPr algn="ctr"/>
                      <a:r>
                        <a:rPr lang="en-US" sz="2400" dirty="0" smtClean="0">
                          <a:latin typeface="Aharoni" pitchFamily="2" charset="-79"/>
                          <a:cs typeface="Aharoni" pitchFamily="2" charset="-79"/>
                        </a:rPr>
                        <a:t>2009</a:t>
                      </a:r>
                      <a:endParaRPr lang="en-US" sz="2400" dirty="0">
                        <a:latin typeface="Aharoni" pitchFamily="2" charset="-79"/>
                        <a:cs typeface="Aharoni" pitchFamily="2" charset="-79"/>
                      </a:endParaRPr>
                    </a:p>
                  </a:txBody>
                  <a:tcPr marL="0" marR="0" marT="0" marB="0" anchor="ctr"/>
                </a:tc>
              </a:tr>
              <a:tr h="341948">
                <a:tc>
                  <a:txBody>
                    <a:bodyPr/>
                    <a:lstStyle/>
                    <a:p>
                      <a:pPr algn="ctr"/>
                      <a:r>
                        <a:rPr lang="en-US" dirty="0" err="1" smtClean="0">
                          <a:latin typeface="Aharoni" pitchFamily="2" charset="-79"/>
                          <a:cs typeface="Aharoni" pitchFamily="2" charset="-79"/>
                        </a:rPr>
                        <a:t>GeForce</a:t>
                      </a:r>
                      <a:r>
                        <a:rPr lang="en-US" dirty="0" smtClean="0">
                          <a:latin typeface="Aharoni" pitchFamily="2" charset="-79"/>
                          <a:cs typeface="Aharoni" pitchFamily="2" charset="-79"/>
                        </a:rPr>
                        <a:t> GT </a:t>
                      </a:r>
                      <a:r>
                        <a:rPr lang="en-US" sz="2400" dirty="0" smtClean="0">
                          <a:latin typeface="Aharoni" pitchFamily="2" charset="-79"/>
                          <a:cs typeface="Aharoni" pitchFamily="2" charset="-79"/>
                        </a:rPr>
                        <a:t>8800</a:t>
                      </a:r>
                      <a:endParaRPr lang="en-US" dirty="0">
                        <a:latin typeface="Aharoni" pitchFamily="2" charset="-79"/>
                        <a:cs typeface="Aharoni" pitchFamily="2" charset="-79"/>
                      </a:endParaRPr>
                    </a:p>
                  </a:txBody>
                  <a:tcPr marL="0" marR="0" marT="0" marB="0" anchor="ctr"/>
                </a:tc>
                <a:tc>
                  <a:txBody>
                    <a:bodyPr/>
                    <a:lstStyle/>
                    <a:p>
                      <a:pPr algn="ctr"/>
                      <a:r>
                        <a:rPr lang="en-US" sz="2400" dirty="0" smtClean="0">
                          <a:latin typeface="Aharoni" pitchFamily="2" charset="-79"/>
                          <a:cs typeface="Aharoni" pitchFamily="2" charset="-79"/>
                        </a:rPr>
                        <a:t>512 </a:t>
                      </a:r>
                      <a:r>
                        <a:rPr lang="en-US" sz="1800" dirty="0" smtClean="0">
                          <a:latin typeface="Aharoni" pitchFamily="2" charset="-79"/>
                          <a:cs typeface="Aharoni" pitchFamily="2" charset="-79"/>
                        </a:rPr>
                        <a:t>MB</a:t>
                      </a:r>
                      <a:endParaRPr lang="en-US" dirty="0">
                        <a:latin typeface="Aharoni" pitchFamily="2" charset="-79"/>
                        <a:cs typeface="Aharoni" pitchFamily="2" charset="-79"/>
                      </a:endParaRPr>
                    </a:p>
                  </a:txBody>
                  <a:tcPr marL="0" marR="0" marT="0" marB="0" anchor="ctr"/>
                </a:tc>
                <a:tc>
                  <a:txBody>
                    <a:bodyPr/>
                    <a:lstStyle/>
                    <a:p>
                      <a:pPr algn="ctr"/>
                      <a:r>
                        <a:rPr lang="en-US" sz="2400" dirty="0" smtClean="0">
                          <a:latin typeface="Aharoni" pitchFamily="2" charset="-79"/>
                          <a:cs typeface="Aharoni" pitchFamily="2" charset="-79"/>
                        </a:rPr>
                        <a:t>2007</a:t>
                      </a:r>
                      <a:endParaRPr lang="en-US" sz="2400" dirty="0">
                        <a:latin typeface="Aharoni" pitchFamily="2" charset="-79"/>
                        <a:cs typeface="Aharoni" pitchFamily="2" charset="-79"/>
                      </a:endParaRPr>
                    </a:p>
                  </a:txBody>
                  <a:tcPr marL="0" marR="0" marT="0" marB="0" anchor="ctr"/>
                </a:tc>
              </a:tr>
            </a:tbl>
          </a:graphicData>
        </a:graphic>
      </p:graphicFrame>
      <p:pic>
        <p:nvPicPr>
          <p:cNvPr id="11" name="Picture 2" descr="C:\Users\Farzad\Dropbox\CuSha_slides\SoCalPLS_slides\CuSha-logo.png"/>
          <p:cNvPicPr>
            <a:picLocks noChangeAspect="1" noChangeArrowheads="1"/>
          </p:cNvPicPr>
          <p:nvPr/>
        </p:nvPicPr>
        <p:blipFill>
          <a:blip r:embed="rId2"/>
          <a:srcRect/>
          <a:stretch>
            <a:fillRect/>
          </a:stretch>
        </p:blipFill>
        <p:spPr bwMode="auto">
          <a:xfrm>
            <a:off x="7696200" y="228600"/>
            <a:ext cx="1104900" cy="270198"/>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xEl>
                                              <p:pRg st="0" end="0"/>
                                            </p:txEl>
                                          </p:spTgt>
                                        </p:tgtEl>
                                        <p:attrNameLst>
                                          <p:attrName>style.visibility</p:attrName>
                                        </p:attrNameLst>
                                      </p:cBhvr>
                                      <p:to>
                                        <p:strVal val="visible"/>
                                      </p:to>
                                    </p:set>
                                    <p:animEffect transition="in" filter="fade">
                                      <p:cBhvr>
                                        <p:cTn id="10" dur="500"/>
                                        <p:tgtEl>
                                          <p:spTgt spid="9">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Effect transition="in" filter="fade">
                                      <p:cBhvr>
                                        <p:cTn id="13" dur="500"/>
                                        <p:tgtEl>
                                          <p:spTgt spid="9">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
                                            <p:txEl>
                                              <p:pRg st="2" end="2"/>
                                            </p:txEl>
                                          </p:spTgt>
                                        </p:tgtEl>
                                        <p:attrNameLst>
                                          <p:attrName>style.visibility</p:attrName>
                                        </p:attrNameLst>
                                      </p:cBhvr>
                                      <p:to>
                                        <p:strVal val="visible"/>
                                      </p:to>
                                    </p:set>
                                    <p:animEffect transition="in" filter="fade">
                                      <p:cBhvr>
                                        <p:cTn id="16"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04800" y="609600"/>
            <a:ext cx="8534400" cy="1588"/>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571500"/>
            <a:ext cx="8534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04800" y="114300"/>
            <a:ext cx="8496300" cy="400110"/>
          </a:xfrm>
          <a:prstGeom prst="rect">
            <a:avLst/>
          </a:prstGeom>
          <a:noFill/>
        </p:spPr>
        <p:txBody>
          <a:bodyPr wrap="square" rtlCol="0">
            <a:spAutoFit/>
          </a:bodyPr>
          <a:lstStyle/>
          <a:p>
            <a:r>
              <a:rPr lang="en-US" sz="2000" b="1" dirty="0" smtClean="0">
                <a:latin typeface="Aharoni" pitchFamily="2" charset="-79"/>
                <a:cs typeface="Aharoni" pitchFamily="2" charset="-79"/>
              </a:rPr>
              <a:t>G-Shards</a:t>
            </a:r>
            <a:r>
              <a:rPr lang="en-US" sz="2000" dirty="0" smtClean="0">
                <a:latin typeface="Aharoni" pitchFamily="2" charset="-79"/>
                <a:cs typeface="Aharoni" pitchFamily="2" charset="-79"/>
              </a:rPr>
              <a:t> representation</a:t>
            </a:r>
            <a:endParaRPr lang="en-US" sz="2000" dirty="0">
              <a:latin typeface="Aharoni" pitchFamily="2" charset="-79"/>
              <a:cs typeface="Aharoni" pitchFamily="2" charset="-79"/>
            </a:endParaRPr>
          </a:p>
        </p:txBody>
      </p:sp>
      <p:sp>
        <p:nvSpPr>
          <p:cNvPr id="6" name="TextBox 5"/>
          <p:cNvSpPr txBox="1"/>
          <p:nvPr/>
        </p:nvSpPr>
        <p:spPr>
          <a:xfrm>
            <a:off x="457200" y="800100"/>
            <a:ext cx="8153400" cy="2031325"/>
          </a:xfrm>
          <a:prstGeom prst="rect">
            <a:avLst/>
          </a:prstGeom>
          <a:noFill/>
        </p:spPr>
        <p:txBody>
          <a:bodyPr wrap="square" rtlCol="0">
            <a:spAutoFit/>
          </a:bodyPr>
          <a:lstStyle/>
          <a:p>
            <a:r>
              <a:rPr lang="en-US" dirty="0" smtClean="0">
                <a:latin typeface="Aharoni" pitchFamily="2" charset="-79"/>
                <a:cs typeface="Aharoni" pitchFamily="2" charset="-79"/>
              </a:rPr>
              <a:t> - Use </a:t>
            </a:r>
            <a:r>
              <a:rPr lang="en-US" i="1" dirty="0" smtClean="0">
                <a:solidFill>
                  <a:schemeClr val="accent5">
                    <a:lumMod val="50000"/>
                  </a:schemeClr>
                </a:solidFill>
                <a:latin typeface="Aharoni" pitchFamily="2" charset="-79"/>
                <a:cs typeface="Aharoni" pitchFamily="2" charset="-79"/>
              </a:rPr>
              <a:t>shards</a:t>
            </a:r>
            <a:r>
              <a:rPr lang="en-US" i="1" dirty="0" smtClean="0">
                <a:latin typeface="Aharoni" pitchFamily="2" charset="-79"/>
                <a:cs typeface="Aharoni" pitchFamily="2" charset="-79"/>
              </a:rPr>
              <a:t>!!!</a:t>
            </a:r>
            <a:endParaRPr lang="en-US" dirty="0" smtClean="0">
              <a:latin typeface="Aharoni" pitchFamily="2" charset="-79"/>
              <a:cs typeface="Aharoni" pitchFamily="2" charset="-79"/>
            </a:endParaRPr>
          </a:p>
          <a:p>
            <a:r>
              <a:rPr lang="en-US" dirty="0" smtClean="0">
                <a:latin typeface="Aharoni" pitchFamily="2" charset="-79"/>
                <a:cs typeface="Aharoni" pitchFamily="2" charset="-79"/>
              </a:rPr>
              <a:t> - Representing graph with shards has improved I/O performance for disk based graph processing in </a:t>
            </a:r>
            <a:r>
              <a:rPr lang="en-US" dirty="0" err="1" smtClean="0">
                <a:solidFill>
                  <a:srgbClr val="C697CF"/>
                </a:solidFill>
                <a:latin typeface="Aharoni" pitchFamily="2" charset="-79"/>
                <a:cs typeface="Aharoni" pitchFamily="2" charset="-79"/>
              </a:rPr>
              <a:t>Graphchi</a:t>
            </a:r>
            <a:r>
              <a:rPr lang="en-US" dirty="0" smtClean="0">
                <a:latin typeface="Aharoni" pitchFamily="2" charset="-79"/>
                <a:cs typeface="Aharoni" pitchFamily="2" charset="-79"/>
              </a:rPr>
              <a:t> [</a:t>
            </a:r>
            <a:r>
              <a:rPr lang="en-US" i="1" dirty="0" err="1" smtClean="0">
                <a:latin typeface="Aharoni" pitchFamily="2" charset="-79"/>
                <a:cs typeface="Aharoni" pitchFamily="2" charset="-79"/>
              </a:rPr>
              <a:t>Kyrola</a:t>
            </a:r>
            <a:r>
              <a:rPr lang="en-US" i="1" dirty="0" smtClean="0">
                <a:latin typeface="Aharoni" pitchFamily="2" charset="-79"/>
                <a:cs typeface="Aharoni" pitchFamily="2" charset="-79"/>
              </a:rPr>
              <a:t> </a:t>
            </a:r>
            <a:r>
              <a:rPr lang="en-US" dirty="0" smtClean="0">
                <a:latin typeface="Aharoni" pitchFamily="2" charset="-79"/>
                <a:cs typeface="Aharoni" pitchFamily="2" charset="-79"/>
              </a:rPr>
              <a:t>et al</a:t>
            </a:r>
            <a:r>
              <a:rPr lang="en-US" i="1" dirty="0" smtClean="0">
                <a:latin typeface="Aharoni" pitchFamily="2" charset="-79"/>
                <a:cs typeface="Aharoni" pitchFamily="2" charset="-79"/>
              </a:rPr>
              <a:t>, </a:t>
            </a:r>
            <a:r>
              <a:rPr lang="en-US" dirty="0" smtClean="0">
                <a:latin typeface="Aharoni" pitchFamily="2" charset="-79"/>
                <a:cs typeface="Aharoni" pitchFamily="2" charset="-79"/>
              </a:rPr>
              <a:t>OSDI 2012].</a:t>
            </a:r>
          </a:p>
          <a:p>
            <a:r>
              <a:rPr lang="en-US" dirty="0" smtClean="0">
                <a:latin typeface="Aharoni" pitchFamily="2" charset="-79"/>
                <a:cs typeface="Aharoni" pitchFamily="2" charset="-79"/>
              </a:rPr>
              <a:t> - Shards allow </a:t>
            </a:r>
            <a:r>
              <a:rPr lang="en-US" dirty="0" smtClean="0">
                <a:solidFill>
                  <a:schemeClr val="accent5">
                    <a:lumMod val="75000"/>
                  </a:schemeClr>
                </a:solidFill>
                <a:latin typeface="Aharoni" pitchFamily="2" charset="-79"/>
                <a:cs typeface="Aharoni" pitchFamily="2" charset="-79"/>
              </a:rPr>
              <a:t>contiguous placement of graph data </a:t>
            </a:r>
            <a:r>
              <a:rPr lang="en-US" dirty="0" smtClean="0">
                <a:latin typeface="Aharoni" pitchFamily="2" charset="-79"/>
                <a:cs typeface="Aharoni" pitchFamily="2" charset="-79"/>
              </a:rPr>
              <a:t>required by a set of computation.</a:t>
            </a:r>
          </a:p>
          <a:p>
            <a:r>
              <a:rPr lang="en-US" dirty="0" smtClean="0">
                <a:latin typeface="Aharoni" pitchFamily="2" charset="-79"/>
                <a:cs typeface="Aharoni" pitchFamily="2" charset="-79"/>
              </a:rPr>
              <a:t> - </a:t>
            </a:r>
            <a:r>
              <a:rPr lang="en-US" i="1" dirty="0" smtClean="0">
                <a:solidFill>
                  <a:schemeClr val="accent1">
                    <a:lumMod val="75000"/>
                  </a:schemeClr>
                </a:solidFill>
                <a:latin typeface="Aharoni" pitchFamily="2" charset="-79"/>
                <a:cs typeface="Aharoni" pitchFamily="2" charset="-79"/>
              </a:rPr>
              <a:t>G-Shards</a:t>
            </a:r>
            <a:r>
              <a:rPr lang="en-US" dirty="0" smtClean="0">
                <a:latin typeface="Aharoni" pitchFamily="2" charset="-79"/>
                <a:cs typeface="Aharoni" pitchFamily="2" charset="-79"/>
              </a:rPr>
              <a:t> representation employs shard concept and modifies it appropriately for GPU.</a:t>
            </a:r>
          </a:p>
        </p:txBody>
      </p:sp>
      <p:sp>
        <p:nvSpPr>
          <p:cNvPr id="11" name="Rectangle 10"/>
          <p:cNvSpPr/>
          <p:nvPr/>
        </p:nvSpPr>
        <p:spPr>
          <a:xfrm>
            <a:off x="7366255" y="4026189"/>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3</a:t>
            </a:r>
            <a:endParaRPr lang="en-US" sz="1400" b="1" dirty="0">
              <a:latin typeface="Aharoni" pitchFamily="2" charset="-79"/>
              <a:cs typeface="Aharoni" pitchFamily="2" charset="-79"/>
            </a:endParaRPr>
          </a:p>
        </p:txBody>
      </p:sp>
      <p:sp>
        <p:nvSpPr>
          <p:cNvPr id="12" name="Rectangle 11"/>
          <p:cNvSpPr/>
          <p:nvPr/>
        </p:nvSpPr>
        <p:spPr>
          <a:xfrm>
            <a:off x="7367446" y="4306299"/>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2</a:t>
            </a:r>
            <a:endParaRPr lang="en-US" sz="1400" b="1" dirty="0">
              <a:latin typeface="Aharoni" pitchFamily="2" charset="-79"/>
              <a:cs typeface="Aharoni" pitchFamily="2" charset="-79"/>
            </a:endParaRPr>
          </a:p>
        </p:txBody>
      </p:sp>
      <p:sp>
        <p:nvSpPr>
          <p:cNvPr id="13" name="Rectangle 12"/>
          <p:cNvSpPr/>
          <p:nvPr/>
        </p:nvSpPr>
        <p:spPr>
          <a:xfrm>
            <a:off x="7367446" y="4589076"/>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1</a:t>
            </a:r>
            <a:endParaRPr lang="en-US" sz="1400" b="1" dirty="0">
              <a:latin typeface="Aharoni" pitchFamily="2" charset="-79"/>
              <a:cs typeface="Aharoni" pitchFamily="2" charset="-79"/>
            </a:endParaRPr>
          </a:p>
        </p:txBody>
      </p:sp>
      <p:sp>
        <p:nvSpPr>
          <p:cNvPr id="14" name="Rectangle 13"/>
          <p:cNvSpPr/>
          <p:nvPr/>
        </p:nvSpPr>
        <p:spPr>
          <a:xfrm>
            <a:off x="7366255" y="4869186"/>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2</a:t>
            </a:r>
            <a:endParaRPr lang="en-US" sz="1400" b="1" dirty="0">
              <a:latin typeface="Aharoni" pitchFamily="2" charset="-79"/>
              <a:cs typeface="Aharoni" pitchFamily="2" charset="-79"/>
            </a:endParaRPr>
          </a:p>
        </p:txBody>
      </p:sp>
      <p:sp>
        <p:nvSpPr>
          <p:cNvPr id="15" name="Rectangle 14"/>
          <p:cNvSpPr/>
          <p:nvPr/>
        </p:nvSpPr>
        <p:spPr>
          <a:xfrm>
            <a:off x="7367446" y="5151963"/>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7</a:t>
            </a:r>
            <a:endParaRPr lang="en-US" sz="1400" b="1" dirty="0">
              <a:latin typeface="Aharoni" pitchFamily="2" charset="-79"/>
              <a:cs typeface="Aharoni" pitchFamily="2" charset="-79"/>
            </a:endParaRPr>
          </a:p>
        </p:txBody>
      </p:sp>
      <p:sp>
        <p:nvSpPr>
          <p:cNvPr id="16" name="Rectangle 15"/>
          <p:cNvSpPr/>
          <p:nvPr/>
        </p:nvSpPr>
        <p:spPr>
          <a:xfrm>
            <a:off x="7366255" y="5432073"/>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2</a:t>
            </a:r>
            <a:endParaRPr lang="en-US" sz="1400" b="1" dirty="0">
              <a:latin typeface="Aharoni" pitchFamily="2" charset="-79"/>
              <a:cs typeface="Aharoni" pitchFamily="2" charset="-79"/>
            </a:endParaRPr>
          </a:p>
        </p:txBody>
      </p:sp>
      <p:sp>
        <p:nvSpPr>
          <p:cNvPr id="17" name="Rectangle 16"/>
          <p:cNvSpPr/>
          <p:nvPr/>
        </p:nvSpPr>
        <p:spPr>
          <a:xfrm>
            <a:off x="7662257" y="4026189"/>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4</a:t>
            </a:r>
            <a:endParaRPr lang="en-US" sz="1400" b="1" dirty="0">
              <a:latin typeface="Aharoni" pitchFamily="2" charset="-79"/>
              <a:cs typeface="Aharoni" pitchFamily="2" charset="-79"/>
            </a:endParaRPr>
          </a:p>
        </p:txBody>
      </p:sp>
      <p:sp>
        <p:nvSpPr>
          <p:cNvPr id="18" name="Rectangle 17"/>
          <p:cNvSpPr/>
          <p:nvPr/>
        </p:nvSpPr>
        <p:spPr>
          <a:xfrm>
            <a:off x="7663449" y="4306299"/>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7</a:t>
            </a:r>
            <a:endParaRPr lang="en-US" sz="1400" b="1" dirty="0">
              <a:latin typeface="Aharoni" pitchFamily="2" charset="-79"/>
              <a:cs typeface="Aharoni" pitchFamily="2" charset="-79"/>
            </a:endParaRPr>
          </a:p>
        </p:txBody>
      </p:sp>
      <p:sp>
        <p:nvSpPr>
          <p:cNvPr id="19" name="Rectangle 18"/>
          <p:cNvSpPr/>
          <p:nvPr/>
        </p:nvSpPr>
        <p:spPr>
          <a:xfrm>
            <a:off x="7663449" y="4589076"/>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6</a:t>
            </a:r>
            <a:endParaRPr lang="en-US" sz="1400" b="1" dirty="0">
              <a:latin typeface="Aharoni" pitchFamily="2" charset="-79"/>
              <a:cs typeface="Aharoni" pitchFamily="2" charset="-79"/>
            </a:endParaRPr>
          </a:p>
        </p:txBody>
      </p:sp>
      <p:sp>
        <p:nvSpPr>
          <p:cNvPr id="20" name="Rectangle 19"/>
          <p:cNvSpPr/>
          <p:nvPr/>
        </p:nvSpPr>
        <p:spPr>
          <a:xfrm>
            <a:off x="7662257" y="4869186"/>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6</a:t>
            </a:r>
            <a:endParaRPr lang="en-US" sz="1400" b="1" dirty="0">
              <a:latin typeface="Aharoni" pitchFamily="2" charset="-79"/>
              <a:cs typeface="Aharoni" pitchFamily="2" charset="-79"/>
            </a:endParaRPr>
          </a:p>
        </p:txBody>
      </p:sp>
      <p:sp>
        <p:nvSpPr>
          <p:cNvPr id="21" name="Rectangle 20"/>
          <p:cNvSpPr/>
          <p:nvPr/>
        </p:nvSpPr>
        <p:spPr>
          <a:xfrm>
            <a:off x="7663449" y="5151963"/>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7</a:t>
            </a:r>
            <a:endParaRPr lang="en-US" sz="1400" b="1" dirty="0">
              <a:latin typeface="Aharoni" pitchFamily="2" charset="-79"/>
              <a:cs typeface="Aharoni" pitchFamily="2" charset="-79"/>
            </a:endParaRPr>
          </a:p>
        </p:txBody>
      </p:sp>
      <p:sp>
        <p:nvSpPr>
          <p:cNvPr id="22" name="Rectangle 21"/>
          <p:cNvSpPr/>
          <p:nvPr/>
        </p:nvSpPr>
        <p:spPr>
          <a:xfrm>
            <a:off x="7662257" y="5432073"/>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4</a:t>
            </a:r>
            <a:endParaRPr lang="en-US" sz="1400" b="1" dirty="0">
              <a:latin typeface="Aharoni" pitchFamily="2" charset="-79"/>
              <a:cs typeface="Aharoni" pitchFamily="2" charset="-79"/>
            </a:endParaRPr>
          </a:p>
        </p:txBody>
      </p:sp>
      <p:sp>
        <p:nvSpPr>
          <p:cNvPr id="23" name="Rectangle 22"/>
          <p:cNvSpPr/>
          <p:nvPr/>
        </p:nvSpPr>
        <p:spPr>
          <a:xfrm>
            <a:off x="7365064" y="5709847"/>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4</a:t>
            </a:r>
            <a:endParaRPr lang="en-US" sz="1400" b="1" dirty="0">
              <a:latin typeface="Aharoni" pitchFamily="2" charset="-79"/>
              <a:cs typeface="Aharoni" pitchFamily="2" charset="-79"/>
            </a:endParaRPr>
          </a:p>
        </p:txBody>
      </p:sp>
      <p:sp>
        <p:nvSpPr>
          <p:cNvPr id="24" name="Rectangle 23"/>
          <p:cNvSpPr/>
          <p:nvPr/>
        </p:nvSpPr>
        <p:spPr>
          <a:xfrm>
            <a:off x="7661067" y="5709847"/>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5</a:t>
            </a:r>
            <a:endParaRPr lang="en-US" sz="1400" b="1" dirty="0">
              <a:latin typeface="Aharoni" pitchFamily="2" charset="-79"/>
              <a:cs typeface="Aharoni" pitchFamily="2" charset="-79"/>
            </a:endParaRPr>
          </a:p>
        </p:txBody>
      </p:sp>
      <p:sp>
        <p:nvSpPr>
          <p:cNvPr id="25" name="Rectangle 24"/>
          <p:cNvSpPr/>
          <p:nvPr/>
        </p:nvSpPr>
        <p:spPr>
          <a:xfrm>
            <a:off x="5910296" y="4021521"/>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5</a:t>
            </a:r>
            <a:endParaRPr lang="en-US" sz="1400" b="1" dirty="0">
              <a:latin typeface="Aharoni" pitchFamily="2" charset="-79"/>
              <a:cs typeface="Aharoni" pitchFamily="2" charset="-79"/>
            </a:endParaRPr>
          </a:p>
        </p:txBody>
      </p:sp>
      <p:sp>
        <p:nvSpPr>
          <p:cNvPr id="26" name="Rectangle 25"/>
          <p:cNvSpPr/>
          <p:nvPr/>
        </p:nvSpPr>
        <p:spPr>
          <a:xfrm>
            <a:off x="5911488" y="4584408"/>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6</a:t>
            </a:r>
            <a:endParaRPr lang="en-US" sz="1400" b="1" dirty="0">
              <a:latin typeface="Aharoni" pitchFamily="2" charset="-79"/>
              <a:cs typeface="Aharoni" pitchFamily="2" charset="-79"/>
            </a:endParaRPr>
          </a:p>
        </p:txBody>
      </p:sp>
      <p:sp>
        <p:nvSpPr>
          <p:cNvPr id="27" name="Rectangle 26"/>
          <p:cNvSpPr/>
          <p:nvPr/>
        </p:nvSpPr>
        <p:spPr>
          <a:xfrm>
            <a:off x="5910296" y="4864517"/>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4</a:t>
            </a:r>
            <a:endParaRPr lang="en-US" sz="1400" b="1" dirty="0">
              <a:latin typeface="Aharoni" pitchFamily="2" charset="-79"/>
              <a:cs typeface="Aharoni" pitchFamily="2" charset="-79"/>
            </a:endParaRPr>
          </a:p>
        </p:txBody>
      </p:sp>
      <p:sp>
        <p:nvSpPr>
          <p:cNvPr id="28" name="Rectangle 27"/>
          <p:cNvSpPr/>
          <p:nvPr/>
        </p:nvSpPr>
        <p:spPr>
          <a:xfrm>
            <a:off x="5911488" y="5147295"/>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4</a:t>
            </a:r>
            <a:endParaRPr lang="en-US" sz="1400" b="1" dirty="0">
              <a:latin typeface="Aharoni" pitchFamily="2" charset="-79"/>
              <a:cs typeface="Aharoni" pitchFamily="2" charset="-79"/>
            </a:endParaRPr>
          </a:p>
        </p:txBody>
      </p:sp>
      <p:sp>
        <p:nvSpPr>
          <p:cNvPr id="29" name="Rectangle 28"/>
          <p:cNvSpPr/>
          <p:nvPr/>
        </p:nvSpPr>
        <p:spPr>
          <a:xfrm>
            <a:off x="5910296" y="5427404"/>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3</a:t>
            </a:r>
            <a:endParaRPr lang="en-US" sz="1400" b="1" dirty="0">
              <a:latin typeface="Aharoni" pitchFamily="2" charset="-79"/>
              <a:cs typeface="Aharoni" pitchFamily="2" charset="-79"/>
            </a:endParaRPr>
          </a:p>
        </p:txBody>
      </p:sp>
      <p:sp>
        <p:nvSpPr>
          <p:cNvPr id="30" name="Rectangle 29"/>
          <p:cNvSpPr/>
          <p:nvPr/>
        </p:nvSpPr>
        <p:spPr>
          <a:xfrm>
            <a:off x="6206299" y="4021521"/>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1</a:t>
            </a:r>
            <a:endParaRPr lang="en-US" sz="1400" b="1" dirty="0">
              <a:latin typeface="Aharoni" pitchFamily="2" charset="-79"/>
              <a:cs typeface="Aharoni" pitchFamily="2" charset="-79"/>
            </a:endParaRPr>
          </a:p>
        </p:txBody>
      </p:sp>
      <p:sp>
        <p:nvSpPr>
          <p:cNvPr id="31" name="Rectangle 30"/>
          <p:cNvSpPr/>
          <p:nvPr/>
        </p:nvSpPr>
        <p:spPr>
          <a:xfrm>
            <a:off x="6207490" y="4584408"/>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1</a:t>
            </a:r>
            <a:endParaRPr lang="en-US" sz="1400" b="1" dirty="0">
              <a:latin typeface="Aharoni" pitchFamily="2" charset="-79"/>
              <a:cs typeface="Aharoni" pitchFamily="2" charset="-79"/>
            </a:endParaRPr>
          </a:p>
        </p:txBody>
      </p:sp>
      <p:sp>
        <p:nvSpPr>
          <p:cNvPr id="32" name="Rectangle 31"/>
          <p:cNvSpPr/>
          <p:nvPr/>
        </p:nvSpPr>
        <p:spPr>
          <a:xfrm>
            <a:off x="6206299" y="4864517"/>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3</a:t>
            </a:r>
            <a:endParaRPr lang="en-US" sz="1400" b="1" dirty="0">
              <a:latin typeface="Aharoni" pitchFamily="2" charset="-79"/>
              <a:cs typeface="Aharoni" pitchFamily="2" charset="-79"/>
            </a:endParaRPr>
          </a:p>
        </p:txBody>
      </p:sp>
      <p:sp>
        <p:nvSpPr>
          <p:cNvPr id="33" name="Rectangle 32"/>
          <p:cNvSpPr/>
          <p:nvPr/>
        </p:nvSpPr>
        <p:spPr>
          <a:xfrm>
            <a:off x="6207490" y="5147295"/>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0</a:t>
            </a:r>
            <a:endParaRPr lang="en-US" sz="1400" b="1" dirty="0">
              <a:latin typeface="Aharoni" pitchFamily="2" charset="-79"/>
              <a:cs typeface="Aharoni" pitchFamily="2" charset="-79"/>
            </a:endParaRPr>
          </a:p>
        </p:txBody>
      </p:sp>
      <p:sp>
        <p:nvSpPr>
          <p:cNvPr id="34" name="Rectangle 33"/>
          <p:cNvSpPr/>
          <p:nvPr/>
        </p:nvSpPr>
        <p:spPr>
          <a:xfrm>
            <a:off x="6206299" y="5427404"/>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0</a:t>
            </a:r>
            <a:endParaRPr lang="en-US" sz="1400" b="1" dirty="0">
              <a:latin typeface="Aharoni" pitchFamily="2" charset="-79"/>
              <a:cs typeface="Aharoni" pitchFamily="2" charset="-79"/>
            </a:endParaRPr>
          </a:p>
        </p:txBody>
      </p:sp>
      <p:sp>
        <p:nvSpPr>
          <p:cNvPr id="35" name="Rectangle 34"/>
          <p:cNvSpPr/>
          <p:nvPr/>
        </p:nvSpPr>
        <p:spPr>
          <a:xfrm>
            <a:off x="5912679" y="5709847"/>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9</a:t>
            </a:r>
            <a:endParaRPr lang="en-US" sz="1400" b="1" dirty="0">
              <a:latin typeface="Aharoni" pitchFamily="2" charset="-79"/>
              <a:cs typeface="Aharoni" pitchFamily="2" charset="-79"/>
            </a:endParaRPr>
          </a:p>
        </p:txBody>
      </p:sp>
      <p:sp>
        <p:nvSpPr>
          <p:cNvPr id="36" name="Rectangle 35"/>
          <p:cNvSpPr/>
          <p:nvPr/>
        </p:nvSpPr>
        <p:spPr>
          <a:xfrm>
            <a:off x="6208682" y="5709847"/>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2</a:t>
            </a:r>
            <a:endParaRPr lang="en-US" sz="1400" b="1" dirty="0">
              <a:latin typeface="Aharoni" pitchFamily="2" charset="-79"/>
              <a:cs typeface="Aharoni" pitchFamily="2" charset="-79"/>
            </a:endParaRPr>
          </a:p>
        </p:txBody>
      </p:sp>
      <p:sp>
        <p:nvSpPr>
          <p:cNvPr id="37" name="Rectangle 36"/>
          <p:cNvSpPr/>
          <p:nvPr/>
        </p:nvSpPr>
        <p:spPr>
          <a:xfrm>
            <a:off x="5911488" y="4301630"/>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1</a:t>
            </a:r>
            <a:endParaRPr lang="en-US" sz="1400" b="1" dirty="0">
              <a:latin typeface="Aharoni" pitchFamily="2" charset="-79"/>
              <a:cs typeface="Aharoni" pitchFamily="2" charset="-79"/>
            </a:endParaRPr>
          </a:p>
        </p:txBody>
      </p:sp>
      <p:sp>
        <p:nvSpPr>
          <p:cNvPr id="38" name="Rectangle 37"/>
          <p:cNvSpPr/>
          <p:nvPr/>
        </p:nvSpPr>
        <p:spPr>
          <a:xfrm>
            <a:off x="6207490" y="4301630"/>
            <a:ext cx="296003" cy="28277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haroni" pitchFamily="2" charset="-79"/>
                <a:cs typeface="Aharoni" pitchFamily="2" charset="-79"/>
              </a:rPr>
              <a:t>2</a:t>
            </a:r>
            <a:endParaRPr lang="en-US" sz="1400" b="1" dirty="0">
              <a:latin typeface="Aharoni" pitchFamily="2" charset="-79"/>
              <a:cs typeface="Aharoni" pitchFamily="2" charset="-79"/>
            </a:endParaRPr>
          </a:p>
        </p:txBody>
      </p:sp>
      <p:sp>
        <p:nvSpPr>
          <p:cNvPr id="39" name="Rectangle 38"/>
          <p:cNvSpPr/>
          <p:nvPr/>
        </p:nvSpPr>
        <p:spPr>
          <a:xfrm>
            <a:off x="5613102" y="4021521"/>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0</a:t>
            </a:r>
            <a:endParaRPr lang="en-US" sz="900" b="1" dirty="0">
              <a:latin typeface="Aharoni" pitchFamily="2" charset="-79"/>
              <a:cs typeface="Aharoni" pitchFamily="2" charset="-79"/>
            </a:endParaRPr>
          </a:p>
        </p:txBody>
      </p:sp>
      <p:sp>
        <p:nvSpPr>
          <p:cNvPr id="40" name="Rectangle 39"/>
          <p:cNvSpPr/>
          <p:nvPr/>
        </p:nvSpPr>
        <p:spPr>
          <a:xfrm>
            <a:off x="5614293" y="4584408"/>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5</a:t>
            </a:r>
            <a:endParaRPr lang="en-US" sz="900" b="1" dirty="0">
              <a:latin typeface="Aharoni" pitchFamily="2" charset="-79"/>
              <a:cs typeface="Aharoni" pitchFamily="2" charset="-79"/>
            </a:endParaRPr>
          </a:p>
        </p:txBody>
      </p:sp>
      <p:sp>
        <p:nvSpPr>
          <p:cNvPr id="41" name="Rectangle 40"/>
          <p:cNvSpPr/>
          <p:nvPr/>
        </p:nvSpPr>
        <p:spPr>
          <a:xfrm>
            <a:off x="5613101" y="4864517"/>
            <a:ext cx="305489"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5</a:t>
            </a:r>
            <a:endParaRPr lang="en-US" sz="900" b="1" dirty="0">
              <a:latin typeface="Aharoni" pitchFamily="2" charset="-79"/>
              <a:cs typeface="Aharoni" pitchFamily="2" charset="-79"/>
            </a:endParaRPr>
          </a:p>
        </p:txBody>
      </p:sp>
      <p:sp>
        <p:nvSpPr>
          <p:cNvPr id="42" name="Rectangle 41"/>
          <p:cNvSpPr/>
          <p:nvPr/>
        </p:nvSpPr>
        <p:spPr>
          <a:xfrm>
            <a:off x="5614293" y="5147295"/>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6</a:t>
            </a:r>
            <a:endParaRPr lang="en-US" sz="900" b="1" dirty="0">
              <a:latin typeface="Aharoni" pitchFamily="2" charset="-79"/>
              <a:cs typeface="Aharoni" pitchFamily="2" charset="-79"/>
            </a:endParaRPr>
          </a:p>
        </p:txBody>
      </p:sp>
      <p:sp>
        <p:nvSpPr>
          <p:cNvPr id="43" name="Rectangle 42"/>
          <p:cNvSpPr/>
          <p:nvPr/>
        </p:nvSpPr>
        <p:spPr>
          <a:xfrm>
            <a:off x="5613101" y="5427404"/>
            <a:ext cx="305489"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7</a:t>
            </a:r>
            <a:endParaRPr lang="en-US" sz="900" b="1" dirty="0">
              <a:latin typeface="Aharoni" pitchFamily="2" charset="-79"/>
              <a:cs typeface="Aharoni" pitchFamily="2" charset="-79"/>
            </a:endParaRPr>
          </a:p>
        </p:txBody>
      </p:sp>
      <p:sp>
        <p:nvSpPr>
          <p:cNvPr id="44" name="Rectangle 43"/>
          <p:cNvSpPr/>
          <p:nvPr/>
        </p:nvSpPr>
        <p:spPr>
          <a:xfrm>
            <a:off x="7070252" y="4589076"/>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1</a:t>
            </a:r>
            <a:endParaRPr lang="en-US" sz="900" b="1" dirty="0">
              <a:latin typeface="Aharoni" pitchFamily="2" charset="-79"/>
              <a:cs typeface="Aharoni" pitchFamily="2" charset="-79"/>
            </a:endParaRPr>
          </a:p>
        </p:txBody>
      </p:sp>
      <p:sp>
        <p:nvSpPr>
          <p:cNvPr id="45" name="Rectangle 44"/>
          <p:cNvSpPr/>
          <p:nvPr/>
        </p:nvSpPr>
        <p:spPr>
          <a:xfrm>
            <a:off x="7070252" y="5151963"/>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6</a:t>
            </a:r>
            <a:endParaRPr lang="en-US" sz="900" b="1" dirty="0">
              <a:latin typeface="Aharoni" pitchFamily="2" charset="-79"/>
              <a:cs typeface="Aharoni" pitchFamily="2" charset="-79"/>
            </a:endParaRPr>
          </a:p>
        </p:txBody>
      </p:sp>
      <p:sp>
        <p:nvSpPr>
          <p:cNvPr id="46" name="Rectangle 45"/>
          <p:cNvSpPr/>
          <p:nvPr/>
        </p:nvSpPr>
        <p:spPr>
          <a:xfrm>
            <a:off x="7069060" y="5432073"/>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7</a:t>
            </a:r>
            <a:endParaRPr lang="en-US" sz="900" b="1" dirty="0">
              <a:latin typeface="Aharoni" pitchFamily="2" charset="-79"/>
              <a:cs typeface="Aharoni" pitchFamily="2" charset="-79"/>
            </a:endParaRPr>
          </a:p>
        </p:txBody>
      </p:sp>
      <p:sp>
        <p:nvSpPr>
          <p:cNvPr id="47" name="Rectangle 46"/>
          <p:cNvSpPr/>
          <p:nvPr/>
        </p:nvSpPr>
        <p:spPr>
          <a:xfrm>
            <a:off x="7067870" y="5709847"/>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7</a:t>
            </a:r>
            <a:endParaRPr lang="en-US" sz="900" b="1" dirty="0">
              <a:latin typeface="Aharoni" pitchFamily="2" charset="-79"/>
              <a:cs typeface="Aharoni" pitchFamily="2" charset="-79"/>
            </a:endParaRPr>
          </a:p>
        </p:txBody>
      </p:sp>
      <p:sp>
        <p:nvSpPr>
          <p:cNvPr id="51" name="TextBox 50"/>
          <p:cNvSpPr txBox="1"/>
          <p:nvPr/>
        </p:nvSpPr>
        <p:spPr>
          <a:xfrm>
            <a:off x="5429260" y="2895600"/>
            <a:ext cx="936484" cy="276999"/>
          </a:xfrm>
          <a:prstGeom prst="rect">
            <a:avLst/>
          </a:prstGeom>
          <a:effectLst/>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n-US" sz="1050" dirty="0" smtClean="0">
                <a:latin typeface="Aharoni" pitchFamily="2" charset="-79"/>
                <a:cs typeface="Aharoni" pitchFamily="2" charset="-79"/>
              </a:rPr>
              <a:t>Shard </a:t>
            </a:r>
            <a:r>
              <a:rPr lang="en-US" sz="1200" dirty="0" smtClean="0">
                <a:latin typeface="Aharoni" pitchFamily="2" charset="-79"/>
                <a:cs typeface="Aharoni" pitchFamily="2" charset="-79"/>
              </a:rPr>
              <a:t>0</a:t>
            </a:r>
            <a:endParaRPr lang="en-US" sz="1050" dirty="0">
              <a:latin typeface="Aharoni" pitchFamily="2" charset="-79"/>
              <a:cs typeface="Aharoni" pitchFamily="2" charset="-79"/>
            </a:endParaRPr>
          </a:p>
        </p:txBody>
      </p:sp>
      <p:sp>
        <p:nvSpPr>
          <p:cNvPr id="52" name="TextBox 51"/>
          <p:cNvSpPr txBox="1"/>
          <p:nvPr/>
        </p:nvSpPr>
        <p:spPr>
          <a:xfrm>
            <a:off x="6888554" y="2902602"/>
            <a:ext cx="936484" cy="276999"/>
          </a:xfrm>
          <a:prstGeom prst="rect">
            <a:avLst/>
          </a:prstGeom>
          <a:effectLst/>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en-US" sz="1050" dirty="0" smtClean="0">
                <a:latin typeface="Aharoni" pitchFamily="2" charset="-79"/>
                <a:cs typeface="Aharoni" pitchFamily="2" charset="-79"/>
              </a:rPr>
              <a:t>Shard </a:t>
            </a:r>
            <a:r>
              <a:rPr lang="en-US" sz="1200" dirty="0" smtClean="0">
                <a:latin typeface="Aharoni" pitchFamily="2" charset="-79"/>
                <a:cs typeface="Aharoni" pitchFamily="2" charset="-79"/>
              </a:rPr>
              <a:t>1</a:t>
            </a:r>
            <a:endParaRPr lang="en-US" sz="1050" dirty="0">
              <a:latin typeface="Aharoni" pitchFamily="2" charset="-79"/>
              <a:cs typeface="Aharoni" pitchFamily="2" charset="-79"/>
            </a:endParaRPr>
          </a:p>
        </p:txBody>
      </p:sp>
      <p:sp>
        <p:nvSpPr>
          <p:cNvPr id="53" name="Rectangle 52"/>
          <p:cNvSpPr/>
          <p:nvPr/>
        </p:nvSpPr>
        <p:spPr>
          <a:xfrm>
            <a:off x="5317620" y="4026189"/>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400" b="1" dirty="0" smtClean="0">
                <a:latin typeface="Aharoni" pitchFamily="2" charset="-79"/>
                <a:cs typeface="Aharoni" pitchFamily="2" charset="-79"/>
              </a:rPr>
              <a:t>0</a:t>
            </a:r>
            <a:endParaRPr lang="en-US" sz="1400" b="1" dirty="0">
              <a:latin typeface="Aharoni" pitchFamily="2" charset="-79"/>
              <a:cs typeface="Aharoni" pitchFamily="2" charset="-79"/>
            </a:endParaRPr>
          </a:p>
        </p:txBody>
      </p:sp>
      <p:sp>
        <p:nvSpPr>
          <p:cNvPr id="54" name="Rectangle 53"/>
          <p:cNvSpPr/>
          <p:nvPr/>
        </p:nvSpPr>
        <p:spPr>
          <a:xfrm>
            <a:off x="5318812" y="4589076"/>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400" b="1" dirty="0" smtClean="0">
                <a:latin typeface="Aharoni" pitchFamily="2" charset="-79"/>
                <a:cs typeface="Aharoni" pitchFamily="2" charset="-79"/>
              </a:rPr>
              <a:t>5</a:t>
            </a:r>
            <a:endParaRPr lang="en-US" sz="1400" b="1" dirty="0">
              <a:latin typeface="Aharoni" pitchFamily="2" charset="-79"/>
              <a:cs typeface="Aharoni" pitchFamily="2" charset="-79"/>
            </a:endParaRPr>
          </a:p>
        </p:txBody>
      </p:sp>
      <p:sp>
        <p:nvSpPr>
          <p:cNvPr id="55" name="Rectangle 54"/>
          <p:cNvSpPr/>
          <p:nvPr/>
        </p:nvSpPr>
        <p:spPr>
          <a:xfrm>
            <a:off x="5317620" y="4869186"/>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400" b="1" dirty="0" smtClean="0">
                <a:latin typeface="Aharoni" pitchFamily="2" charset="-79"/>
                <a:cs typeface="Aharoni" pitchFamily="2" charset="-79"/>
              </a:rPr>
              <a:t>5</a:t>
            </a:r>
            <a:endParaRPr lang="en-US" sz="1400" b="1" dirty="0">
              <a:latin typeface="Aharoni" pitchFamily="2" charset="-79"/>
              <a:cs typeface="Aharoni" pitchFamily="2" charset="-79"/>
            </a:endParaRPr>
          </a:p>
        </p:txBody>
      </p:sp>
      <p:sp>
        <p:nvSpPr>
          <p:cNvPr id="56" name="Rectangle 55"/>
          <p:cNvSpPr/>
          <p:nvPr/>
        </p:nvSpPr>
        <p:spPr>
          <a:xfrm>
            <a:off x="5318812" y="5151963"/>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400" b="1" dirty="0" smtClean="0">
                <a:latin typeface="Aharoni" pitchFamily="2" charset="-79"/>
                <a:cs typeface="Aharoni" pitchFamily="2" charset="-79"/>
              </a:rPr>
              <a:t>6</a:t>
            </a:r>
            <a:endParaRPr lang="en-US" sz="1400" b="1" dirty="0">
              <a:latin typeface="Aharoni" pitchFamily="2" charset="-79"/>
              <a:cs typeface="Aharoni" pitchFamily="2" charset="-79"/>
            </a:endParaRPr>
          </a:p>
        </p:txBody>
      </p:sp>
      <p:sp>
        <p:nvSpPr>
          <p:cNvPr id="57" name="Rectangle 56"/>
          <p:cNvSpPr/>
          <p:nvPr/>
        </p:nvSpPr>
        <p:spPr>
          <a:xfrm>
            <a:off x="5317620" y="5432073"/>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400" b="1" dirty="0" smtClean="0">
                <a:latin typeface="Aharoni" pitchFamily="2" charset="-79"/>
                <a:cs typeface="Aharoni" pitchFamily="2" charset="-79"/>
              </a:rPr>
              <a:t>7</a:t>
            </a:r>
            <a:endParaRPr lang="en-US" sz="1400" b="1" dirty="0">
              <a:latin typeface="Aharoni" pitchFamily="2" charset="-79"/>
              <a:cs typeface="Aharoni" pitchFamily="2" charset="-79"/>
            </a:endParaRPr>
          </a:p>
        </p:txBody>
      </p:sp>
      <p:sp>
        <p:nvSpPr>
          <p:cNvPr id="58" name="Rectangle 57"/>
          <p:cNvSpPr/>
          <p:nvPr/>
        </p:nvSpPr>
        <p:spPr>
          <a:xfrm>
            <a:off x="6766431" y="4023855"/>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400" b="1" dirty="0" smtClean="0">
                <a:latin typeface="Aharoni" pitchFamily="2" charset="-79"/>
                <a:cs typeface="Aharoni" pitchFamily="2" charset="-79"/>
              </a:rPr>
              <a:t>0</a:t>
            </a:r>
            <a:endParaRPr lang="en-US" sz="1400" b="1" dirty="0">
              <a:latin typeface="Aharoni" pitchFamily="2" charset="-79"/>
              <a:cs typeface="Aharoni" pitchFamily="2" charset="-79"/>
            </a:endParaRPr>
          </a:p>
        </p:txBody>
      </p:sp>
      <p:sp>
        <p:nvSpPr>
          <p:cNvPr id="59" name="Rectangle 58"/>
          <p:cNvSpPr/>
          <p:nvPr/>
        </p:nvSpPr>
        <p:spPr>
          <a:xfrm>
            <a:off x="6767622" y="4303964"/>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400" b="1" dirty="0" smtClean="0">
                <a:latin typeface="Aharoni" pitchFamily="2" charset="-79"/>
                <a:cs typeface="Aharoni" pitchFamily="2" charset="-79"/>
              </a:rPr>
              <a:t>0</a:t>
            </a:r>
            <a:endParaRPr lang="en-US" sz="1400" b="1" dirty="0">
              <a:latin typeface="Aharoni" pitchFamily="2" charset="-79"/>
              <a:cs typeface="Aharoni" pitchFamily="2" charset="-79"/>
            </a:endParaRPr>
          </a:p>
        </p:txBody>
      </p:sp>
      <p:sp>
        <p:nvSpPr>
          <p:cNvPr id="60" name="Rectangle 59"/>
          <p:cNvSpPr/>
          <p:nvPr/>
        </p:nvSpPr>
        <p:spPr>
          <a:xfrm>
            <a:off x="6767622" y="4586742"/>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400" b="1" dirty="0" smtClean="0">
                <a:latin typeface="Aharoni" pitchFamily="2" charset="-79"/>
                <a:cs typeface="Aharoni" pitchFamily="2" charset="-79"/>
              </a:rPr>
              <a:t>1</a:t>
            </a:r>
            <a:endParaRPr lang="en-US" sz="1400" b="1" dirty="0">
              <a:latin typeface="Aharoni" pitchFamily="2" charset="-79"/>
              <a:cs typeface="Aharoni" pitchFamily="2" charset="-79"/>
            </a:endParaRPr>
          </a:p>
        </p:txBody>
      </p:sp>
      <p:sp>
        <p:nvSpPr>
          <p:cNvPr id="61" name="Rectangle 60"/>
          <p:cNvSpPr/>
          <p:nvPr/>
        </p:nvSpPr>
        <p:spPr>
          <a:xfrm>
            <a:off x="6767622" y="5149628"/>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400" b="1" dirty="0" smtClean="0">
                <a:latin typeface="Aharoni" pitchFamily="2" charset="-79"/>
                <a:cs typeface="Aharoni" pitchFamily="2" charset="-79"/>
              </a:rPr>
              <a:t>6</a:t>
            </a:r>
            <a:endParaRPr lang="en-US" sz="1400" b="1" dirty="0">
              <a:latin typeface="Aharoni" pitchFamily="2" charset="-79"/>
              <a:cs typeface="Aharoni" pitchFamily="2" charset="-79"/>
            </a:endParaRPr>
          </a:p>
        </p:txBody>
      </p:sp>
      <p:sp>
        <p:nvSpPr>
          <p:cNvPr id="62" name="Rectangle 61"/>
          <p:cNvSpPr/>
          <p:nvPr/>
        </p:nvSpPr>
        <p:spPr>
          <a:xfrm>
            <a:off x="6766431" y="5429738"/>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400" b="1" dirty="0" smtClean="0">
                <a:latin typeface="Aharoni" pitchFamily="2" charset="-79"/>
                <a:cs typeface="Aharoni" pitchFamily="2" charset="-79"/>
              </a:rPr>
              <a:t>7</a:t>
            </a:r>
            <a:endParaRPr lang="en-US" sz="1400" b="1" dirty="0">
              <a:latin typeface="Aharoni" pitchFamily="2" charset="-79"/>
              <a:cs typeface="Aharoni" pitchFamily="2" charset="-79"/>
            </a:endParaRPr>
          </a:p>
        </p:txBody>
      </p:sp>
      <p:sp>
        <p:nvSpPr>
          <p:cNvPr id="63" name="Rectangle 62"/>
          <p:cNvSpPr/>
          <p:nvPr/>
        </p:nvSpPr>
        <p:spPr>
          <a:xfrm>
            <a:off x="6765240" y="5707512"/>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400" b="1" dirty="0" smtClean="0">
                <a:latin typeface="Aharoni" pitchFamily="2" charset="-79"/>
                <a:cs typeface="Aharoni" pitchFamily="2" charset="-79"/>
              </a:rPr>
              <a:t>7</a:t>
            </a:r>
            <a:endParaRPr lang="en-US" sz="1400" b="1" dirty="0">
              <a:latin typeface="Aharoni" pitchFamily="2" charset="-79"/>
              <a:cs typeface="Aharoni" pitchFamily="2" charset="-79"/>
            </a:endParaRPr>
          </a:p>
        </p:txBody>
      </p:sp>
      <p:sp>
        <p:nvSpPr>
          <p:cNvPr id="65" name="Rectangle 64"/>
          <p:cNvSpPr/>
          <p:nvPr/>
        </p:nvSpPr>
        <p:spPr>
          <a:xfrm>
            <a:off x="5619058" y="5709847"/>
            <a:ext cx="292429"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7</a:t>
            </a:r>
            <a:endParaRPr lang="en-US" sz="900" b="1" dirty="0">
              <a:latin typeface="Aharoni" pitchFamily="2" charset="-79"/>
              <a:cs typeface="Aharoni" pitchFamily="2" charset="-79"/>
            </a:endParaRPr>
          </a:p>
        </p:txBody>
      </p:sp>
      <p:sp>
        <p:nvSpPr>
          <p:cNvPr id="66" name="Rectangle 65"/>
          <p:cNvSpPr/>
          <p:nvPr/>
        </p:nvSpPr>
        <p:spPr>
          <a:xfrm>
            <a:off x="5316428" y="5707512"/>
            <a:ext cx="292429"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1400" b="1" dirty="0" smtClean="0">
                <a:latin typeface="Aharoni" pitchFamily="2" charset="-79"/>
                <a:cs typeface="Aharoni" pitchFamily="2" charset="-79"/>
              </a:rPr>
              <a:t>7</a:t>
            </a:r>
            <a:endParaRPr lang="en-US" sz="1400" b="1" dirty="0">
              <a:latin typeface="Aharoni" pitchFamily="2" charset="-79"/>
              <a:cs typeface="Aharoni" pitchFamily="2" charset="-79"/>
            </a:endParaRPr>
          </a:p>
        </p:txBody>
      </p:sp>
      <p:sp>
        <p:nvSpPr>
          <p:cNvPr id="67" name="Rectangle 66"/>
          <p:cNvSpPr/>
          <p:nvPr/>
        </p:nvSpPr>
        <p:spPr>
          <a:xfrm>
            <a:off x="7069060" y="4869186"/>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3</a:t>
            </a:r>
            <a:endParaRPr lang="en-US" sz="900" b="1" dirty="0">
              <a:latin typeface="Aharoni" pitchFamily="2" charset="-79"/>
              <a:cs typeface="Aharoni" pitchFamily="2" charset="-79"/>
            </a:endParaRPr>
          </a:p>
        </p:txBody>
      </p:sp>
      <p:sp>
        <p:nvSpPr>
          <p:cNvPr id="68" name="Rectangle 67"/>
          <p:cNvSpPr/>
          <p:nvPr/>
        </p:nvSpPr>
        <p:spPr>
          <a:xfrm>
            <a:off x="7069060" y="4026189"/>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0</a:t>
            </a:r>
            <a:endParaRPr lang="en-US" sz="900" b="1" dirty="0">
              <a:latin typeface="Aharoni" pitchFamily="2" charset="-79"/>
              <a:cs typeface="Aharoni" pitchFamily="2" charset="-79"/>
            </a:endParaRPr>
          </a:p>
        </p:txBody>
      </p:sp>
      <p:sp>
        <p:nvSpPr>
          <p:cNvPr id="69" name="Rectangle 68"/>
          <p:cNvSpPr/>
          <p:nvPr/>
        </p:nvSpPr>
        <p:spPr>
          <a:xfrm>
            <a:off x="7070252" y="4306299"/>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0</a:t>
            </a:r>
            <a:endParaRPr lang="en-US" sz="900" b="1" dirty="0">
              <a:latin typeface="Aharoni" pitchFamily="2" charset="-79"/>
              <a:cs typeface="Aharoni" pitchFamily="2" charset="-79"/>
            </a:endParaRPr>
          </a:p>
        </p:txBody>
      </p:sp>
      <p:sp>
        <p:nvSpPr>
          <p:cNvPr id="70" name="Rectangle 69"/>
          <p:cNvSpPr/>
          <p:nvPr/>
        </p:nvSpPr>
        <p:spPr>
          <a:xfrm>
            <a:off x="6766431" y="4866851"/>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400" b="1" dirty="0" smtClean="0">
                <a:latin typeface="Aharoni" pitchFamily="2" charset="-79"/>
                <a:cs typeface="Aharoni" pitchFamily="2" charset="-79"/>
              </a:rPr>
              <a:t>3</a:t>
            </a:r>
            <a:endParaRPr lang="en-US" sz="1400" b="1" dirty="0">
              <a:latin typeface="Aharoni" pitchFamily="2" charset="-79"/>
              <a:cs typeface="Aharoni" pitchFamily="2" charset="-79"/>
            </a:endParaRPr>
          </a:p>
        </p:txBody>
      </p:sp>
      <p:sp>
        <p:nvSpPr>
          <p:cNvPr id="71" name="Rectangle 70"/>
          <p:cNvSpPr/>
          <p:nvPr/>
        </p:nvSpPr>
        <p:spPr>
          <a:xfrm>
            <a:off x="5614293" y="4301630"/>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1</a:t>
            </a:r>
            <a:endParaRPr lang="en-US" sz="900" b="1" dirty="0">
              <a:latin typeface="Aharoni" pitchFamily="2" charset="-79"/>
              <a:cs typeface="Aharoni" pitchFamily="2" charset="-79"/>
            </a:endParaRPr>
          </a:p>
        </p:txBody>
      </p:sp>
      <p:sp>
        <p:nvSpPr>
          <p:cNvPr id="72" name="Rectangle 71"/>
          <p:cNvSpPr/>
          <p:nvPr/>
        </p:nvSpPr>
        <p:spPr>
          <a:xfrm>
            <a:off x="5318812" y="4306299"/>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1400" b="1" dirty="0" smtClean="0">
                <a:latin typeface="Aharoni" pitchFamily="2" charset="-79"/>
                <a:cs typeface="Aharoni" pitchFamily="2" charset="-79"/>
              </a:rPr>
              <a:t>1</a:t>
            </a:r>
            <a:endParaRPr lang="en-US" sz="1400" b="1" dirty="0">
              <a:latin typeface="Aharoni" pitchFamily="2" charset="-79"/>
              <a:cs typeface="Aharoni" pitchFamily="2" charset="-79"/>
            </a:endParaRPr>
          </a:p>
        </p:txBody>
      </p:sp>
      <p:sp>
        <p:nvSpPr>
          <p:cNvPr id="73" name="Rectangle 72"/>
          <p:cNvSpPr/>
          <p:nvPr/>
        </p:nvSpPr>
        <p:spPr>
          <a:xfrm>
            <a:off x="5857548" y="6118023"/>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a:latin typeface="Aharoni" pitchFamily="2" charset="-79"/>
                <a:cs typeface="Aharoni" pitchFamily="2" charset="-79"/>
              </a:rPr>
              <a:t>0</a:t>
            </a:r>
            <a:endParaRPr lang="en-US" sz="900" b="1" dirty="0">
              <a:latin typeface="Aharoni" pitchFamily="2" charset="-79"/>
              <a:cs typeface="Aharoni" pitchFamily="2" charset="-79"/>
            </a:endParaRPr>
          </a:p>
        </p:txBody>
      </p:sp>
      <p:sp>
        <p:nvSpPr>
          <p:cNvPr id="74" name="Rectangle 73"/>
          <p:cNvSpPr/>
          <p:nvPr/>
        </p:nvSpPr>
        <p:spPr>
          <a:xfrm>
            <a:off x="6154340" y="6118023"/>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1</a:t>
            </a:r>
            <a:endParaRPr lang="en-US" sz="900" b="1" dirty="0">
              <a:latin typeface="Aharoni" pitchFamily="2" charset="-79"/>
              <a:cs typeface="Aharoni" pitchFamily="2" charset="-79"/>
            </a:endParaRPr>
          </a:p>
        </p:txBody>
      </p:sp>
      <p:sp>
        <p:nvSpPr>
          <p:cNvPr id="75" name="Rectangle 74"/>
          <p:cNvSpPr/>
          <p:nvPr/>
        </p:nvSpPr>
        <p:spPr>
          <a:xfrm>
            <a:off x="6451131" y="6118023"/>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a:latin typeface="Aharoni" pitchFamily="2" charset="-79"/>
                <a:cs typeface="Aharoni" pitchFamily="2" charset="-79"/>
              </a:rPr>
              <a:t>2</a:t>
            </a:r>
            <a:endParaRPr lang="en-US" sz="900" b="1" dirty="0">
              <a:latin typeface="Aharoni" pitchFamily="2" charset="-79"/>
              <a:cs typeface="Aharoni" pitchFamily="2" charset="-79"/>
            </a:endParaRPr>
          </a:p>
        </p:txBody>
      </p:sp>
      <p:sp>
        <p:nvSpPr>
          <p:cNvPr id="76" name="Rectangle 75"/>
          <p:cNvSpPr/>
          <p:nvPr/>
        </p:nvSpPr>
        <p:spPr>
          <a:xfrm>
            <a:off x="6747923" y="6118023"/>
            <a:ext cx="296003" cy="282777"/>
          </a:xfrm>
          <a:prstGeom prst="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3</a:t>
            </a:r>
            <a:endParaRPr lang="en-US" sz="900" b="1" dirty="0">
              <a:latin typeface="Aharoni" pitchFamily="2" charset="-79"/>
              <a:cs typeface="Aharoni" pitchFamily="2" charset="-79"/>
            </a:endParaRPr>
          </a:p>
        </p:txBody>
      </p:sp>
      <p:sp>
        <p:nvSpPr>
          <p:cNvPr id="77" name="Rectangle 76"/>
          <p:cNvSpPr/>
          <p:nvPr/>
        </p:nvSpPr>
        <p:spPr>
          <a:xfrm>
            <a:off x="7043925" y="6118023"/>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a:latin typeface="Aharoni" pitchFamily="2" charset="-79"/>
                <a:cs typeface="Aharoni" pitchFamily="2" charset="-79"/>
              </a:rPr>
              <a:t>4</a:t>
            </a:r>
            <a:endParaRPr lang="en-US" sz="900" b="1" dirty="0">
              <a:latin typeface="Aharoni" pitchFamily="2" charset="-79"/>
              <a:cs typeface="Aharoni" pitchFamily="2" charset="-79"/>
            </a:endParaRPr>
          </a:p>
        </p:txBody>
      </p:sp>
      <p:sp>
        <p:nvSpPr>
          <p:cNvPr id="78" name="Rectangle 77"/>
          <p:cNvSpPr/>
          <p:nvPr/>
        </p:nvSpPr>
        <p:spPr>
          <a:xfrm>
            <a:off x="7346242" y="6118023"/>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smtClean="0">
                <a:latin typeface="Aharoni" pitchFamily="2" charset="-79"/>
                <a:cs typeface="Aharoni" pitchFamily="2" charset="-79"/>
              </a:rPr>
              <a:t>5</a:t>
            </a:r>
            <a:endParaRPr lang="en-US" sz="900" b="1" dirty="0">
              <a:latin typeface="Aharoni" pitchFamily="2" charset="-79"/>
              <a:cs typeface="Aharoni" pitchFamily="2" charset="-79"/>
            </a:endParaRPr>
          </a:p>
        </p:txBody>
      </p:sp>
      <p:sp>
        <p:nvSpPr>
          <p:cNvPr id="79" name="Rectangle 78"/>
          <p:cNvSpPr/>
          <p:nvPr/>
        </p:nvSpPr>
        <p:spPr>
          <a:xfrm>
            <a:off x="7642244" y="6118023"/>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a:latin typeface="Aharoni" pitchFamily="2" charset="-79"/>
                <a:cs typeface="Aharoni" pitchFamily="2" charset="-79"/>
              </a:rPr>
              <a:t>6</a:t>
            </a:r>
            <a:endParaRPr lang="en-US" sz="900" b="1" dirty="0">
              <a:latin typeface="Aharoni" pitchFamily="2" charset="-79"/>
              <a:cs typeface="Aharoni" pitchFamily="2" charset="-79"/>
            </a:endParaRPr>
          </a:p>
        </p:txBody>
      </p:sp>
      <p:sp>
        <p:nvSpPr>
          <p:cNvPr id="80" name="Rectangle 79"/>
          <p:cNvSpPr/>
          <p:nvPr/>
        </p:nvSpPr>
        <p:spPr>
          <a:xfrm>
            <a:off x="7931932" y="6118023"/>
            <a:ext cx="296003" cy="282777"/>
          </a:xfrm>
          <a:prstGeom prst="rect">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sz="900" b="1" dirty="0" smtClean="0">
                <a:latin typeface="Aharoni" pitchFamily="2" charset="-79"/>
                <a:cs typeface="Aharoni" pitchFamily="2" charset="-79"/>
              </a:rPr>
              <a:t>x</a:t>
            </a:r>
            <a:r>
              <a:rPr lang="en-US" sz="900" b="1" baseline="-25000" dirty="0">
                <a:latin typeface="Aharoni" pitchFamily="2" charset="-79"/>
                <a:cs typeface="Aharoni" pitchFamily="2" charset="-79"/>
              </a:rPr>
              <a:t>7</a:t>
            </a:r>
            <a:endParaRPr lang="en-US" sz="900" b="1" dirty="0">
              <a:latin typeface="Aharoni" pitchFamily="2" charset="-79"/>
              <a:cs typeface="Aharoni" pitchFamily="2" charset="-79"/>
            </a:endParaRPr>
          </a:p>
        </p:txBody>
      </p:sp>
      <p:sp>
        <p:nvSpPr>
          <p:cNvPr id="81" name="TextBox 80"/>
          <p:cNvSpPr txBox="1"/>
          <p:nvPr/>
        </p:nvSpPr>
        <p:spPr>
          <a:xfrm>
            <a:off x="4953000" y="6130229"/>
            <a:ext cx="992235" cy="228705"/>
          </a:xfrm>
          <a:prstGeom prst="rect">
            <a:avLst/>
          </a:prstGeom>
          <a:noFill/>
          <a:effectLst/>
        </p:spPr>
        <p:txBody>
          <a:bodyPr wrap="square" rtlCol="0">
            <a:spAutoFit/>
          </a:bodyPr>
          <a:lstStyle/>
          <a:p>
            <a:r>
              <a:rPr lang="en-US" sz="900" b="1" dirty="0" err="1" smtClean="0">
                <a:latin typeface="Aharoni" pitchFamily="2" charset="-79"/>
                <a:cs typeface="Aharoni" pitchFamily="2" charset="-79"/>
              </a:rPr>
              <a:t>VertexValues</a:t>
            </a:r>
            <a:endParaRPr lang="en-US" sz="900" b="1" dirty="0">
              <a:latin typeface="Aharoni" pitchFamily="2" charset="-79"/>
              <a:cs typeface="Aharoni" pitchFamily="2" charset="-79"/>
            </a:endParaRPr>
          </a:p>
        </p:txBody>
      </p:sp>
      <p:sp>
        <p:nvSpPr>
          <p:cNvPr id="82" name="TextBox 81"/>
          <p:cNvSpPr txBox="1"/>
          <p:nvPr/>
        </p:nvSpPr>
        <p:spPr>
          <a:xfrm rot="5400000">
            <a:off x="7094960" y="3573040"/>
            <a:ext cx="823711" cy="230832"/>
          </a:xfrm>
          <a:prstGeom prst="rect">
            <a:avLst/>
          </a:prstGeom>
          <a:noFill/>
          <a:effectLst/>
        </p:spPr>
        <p:txBody>
          <a:bodyPr wrap="square" rtlCol="0">
            <a:spAutoFit/>
          </a:bodyPr>
          <a:lstStyle/>
          <a:p>
            <a:pPr algn="ctr"/>
            <a:r>
              <a:rPr lang="en-US" sz="900" b="1" dirty="0" err="1" smtClean="0">
                <a:latin typeface="Aharoni" pitchFamily="2" charset="-79"/>
                <a:cs typeface="Aharoni" pitchFamily="2" charset="-79"/>
              </a:rPr>
              <a:t>EdgeValue</a:t>
            </a:r>
            <a:endParaRPr lang="en-US" sz="900" b="1" dirty="0">
              <a:latin typeface="Aharoni" pitchFamily="2" charset="-79"/>
              <a:cs typeface="Aharoni" pitchFamily="2" charset="-79"/>
            </a:endParaRPr>
          </a:p>
        </p:txBody>
      </p:sp>
      <p:sp>
        <p:nvSpPr>
          <p:cNvPr id="83" name="TextBox 82"/>
          <p:cNvSpPr txBox="1"/>
          <p:nvPr/>
        </p:nvSpPr>
        <p:spPr>
          <a:xfrm rot="5400000">
            <a:off x="7358908" y="3651992"/>
            <a:ext cx="905416" cy="230832"/>
          </a:xfrm>
          <a:prstGeom prst="rect">
            <a:avLst/>
          </a:prstGeom>
          <a:noFill/>
          <a:effectLst/>
        </p:spPr>
        <p:txBody>
          <a:bodyPr wrap="square" rtlCol="0">
            <a:spAutoFit/>
          </a:bodyPr>
          <a:lstStyle/>
          <a:p>
            <a:r>
              <a:rPr lang="en-US" sz="900" b="1" dirty="0" err="1" smtClean="0">
                <a:latin typeface="Aharoni" pitchFamily="2" charset="-79"/>
                <a:cs typeface="Aharoni" pitchFamily="2" charset="-79"/>
              </a:rPr>
              <a:t>DestIndex</a:t>
            </a:r>
            <a:endParaRPr lang="en-US" sz="900" b="1" dirty="0">
              <a:latin typeface="Aharoni" pitchFamily="2" charset="-79"/>
              <a:cs typeface="Aharoni" pitchFamily="2" charset="-79"/>
            </a:endParaRPr>
          </a:p>
        </p:txBody>
      </p:sp>
      <p:sp>
        <p:nvSpPr>
          <p:cNvPr id="84" name="TextBox 83"/>
          <p:cNvSpPr txBox="1"/>
          <p:nvPr/>
        </p:nvSpPr>
        <p:spPr>
          <a:xfrm rot="5400000">
            <a:off x="6781433" y="3696067"/>
            <a:ext cx="841166" cy="230832"/>
          </a:xfrm>
          <a:prstGeom prst="rect">
            <a:avLst/>
          </a:prstGeom>
          <a:noFill/>
          <a:effectLst/>
        </p:spPr>
        <p:txBody>
          <a:bodyPr wrap="square" rtlCol="0">
            <a:spAutoFit/>
          </a:bodyPr>
          <a:lstStyle/>
          <a:p>
            <a:r>
              <a:rPr lang="en-US" sz="900" b="1" dirty="0" err="1" smtClean="0">
                <a:latin typeface="Aharoni" pitchFamily="2" charset="-79"/>
                <a:cs typeface="Aharoni" pitchFamily="2" charset="-79"/>
              </a:rPr>
              <a:t>SrcValue</a:t>
            </a:r>
            <a:endParaRPr lang="en-US" sz="900" b="1" dirty="0">
              <a:latin typeface="Aharoni" pitchFamily="2" charset="-79"/>
              <a:cs typeface="Aharoni" pitchFamily="2" charset="-79"/>
            </a:endParaRPr>
          </a:p>
        </p:txBody>
      </p:sp>
      <p:sp>
        <p:nvSpPr>
          <p:cNvPr id="85" name="TextBox 84"/>
          <p:cNvSpPr txBox="1"/>
          <p:nvPr/>
        </p:nvSpPr>
        <p:spPr>
          <a:xfrm rot="5400000">
            <a:off x="6488994" y="3645606"/>
            <a:ext cx="816444" cy="230832"/>
          </a:xfrm>
          <a:prstGeom prst="rect">
            <a:avLst/>
          </a:prstGeom>
          <a:noFill/>
          <a:effectLst/>
        </p:spPr>
        <p:txBody>
          <a:bodyPr wrap="square" rtlCol="0">
            <a:spAutoFit/>
          </a:bodyPr>
          <a:lstStyle/>
          <a:p>
            <a:r>
              <a:rPr lang="en-US" sz="900" b="1" dirty="0" err="1" smtClean="0">
                <a:latin typeface="Aharoni" pitchFamily="2" charset="-79"/>
                <a:cs typeface="Aharoni" pitchFamily="2" charset="-79"/>
              </a:rPr>
              <a:t>SrcIndex</a:t>
            </a:r>
            <a:endParaRPr lang="en-US" sz="900" b="1" dirty="0">
              <a:latin typeface="Aharoni" pitchFamily="2" charset="-79"/>
              <a:cs typeface="Aharoni" pitchFamily="2" charset="-79"/>
            </a:endParaRPr>
          </a:p>
        </p:txBody>
      </p:sp>
      <p:grpSp>
        <p:nvGrpSpPr>
          <p:cNvPr id="122" name="Group 121"/>
          <p:cNvGrpSpPr/>
          <p:nvPr/>
        </p:nvGrpSpPr>
        <p:grpSpPr>
          <a:xfrm>
            <a:off x="1485900" y="3314700"/>
            <a:ext cx="2704997" cy="2621269"/>
            <a:chOff x="1066903" y="3017795"/>
            <a:chExt cx="3441105" cy="3261074"/>
          </a:xfrm>
        </p:grpSpPr>
        <p:cxnSp>
          <p:nvCxnSpPr>
            <p:cNvPr id="86" name="Straight Arrow Connector 85"/>
            <p:cNvCxnSpPr>
              <a:stCxn id="89" idx="7"/>
              <a:endCxn id="88" idx="2"/>
            </p:cNvCxnSpPr>
            <p:nvPr/>
          </p:nvCxnSpPr>
          <p:spPr>
            <a:xfrm rot="5400000" flipH="1" flipV="1">
              <a:off x="2115727" y="3209809"/>
              <a:ext cx="306293" cy="668476"/>
            </a:xfrm>
            <a:prstGeom prst="straightConnector1">
              <a:avLst/>
            </a:prstGeom>
            <a:ln w="28575">
              <a:tailEnd type="arrow"/>
            </a:ln>
          </p:spPr>
          <p:style>
            <a:lnRef idx="3">
              <a:schemeClr val="dk1"/>
            </a:lnRef>
            <a:fillRef idx="0">
              <a:schemeClr val="dk1"/>
            </a:fillRef>
            <a:effectRef idx="2">
              <a:schemeClr val="dk1"/>
            </a:effectRef>
            <a:fontRef idx="minor">
              <a:schemeClr val="tx1"/>
            </a:fontRef>
          </p:style>
        </p:cxnSp>
        <p:cxnSp>
          <p:nvCxnSpPr>
            <p:cNvPr id="87" name="Straight Arrow Connector 86"/>
            <p:cNvCxnSpPr>
              <a:stCxn id="88" idx="2"/>
              <a:endCxn id="89" idx="7"/>
            </p:cNvCxnSpPr>
            <p:nvPr/>
          </p:nvCxnSpPr>
          <p:spPr>
            <a:xfrm rot="10800000" flipV="1">
              <a:off x="1934636" y="3390900"/>
              <a:ext cx="668476" cy="306293"/>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88" name="Oval 87"/>
            <p:cNvSpPr/>
            <p:nvPr/>
          </p:nvSpPr>
          <p:spPr>
            <a:xfrm>
              <a:off x="2603111" y="3202555"/>
              <a:ext cx="368689" cy="376692"/>
            </a:xfrm>
            <a:prstGeom prst="ellipse">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latin typeface="Aharoni" pitchFamily="2" charset="-79"/>
                  <a:cs typeface="Aharoni" pitchFamily="2" charset="-79"/>
                </a:rPr>
                <a:t>0</a:t>
              </a:r>
              <a:endParaRPr lang="en-US" sz="1600" b="1" dirty="0">
                <a:latin typeface="Aharoni" pitchFamily="2" charset="-79"/>
                <a:cs typeface="Aharoni" pitchFamily="2" charset="-79"/>
              </a:endParaRPr>
            </a:p>
          </p:txBody>
        </p:sp>
        <p:sp>
          <p:nvSpPr>
            <p:cNvPr id="89" name="Oval 88"/>
            <p:cNvSpPr/>
            <p:nvPr/>
          </p:nvSpPr>
          <p:spPr>
            <a:xfrm>
              <a:off x="1619938" y="3642028"/>
              <a:ext cx="368689" cy="376692"/>
            </a:xfrm>
            <a:prstGeom prst="ellipse">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latin typeface="Aharoni" pitchFamily="2" charset="-79"/>
                  <a:cs typeface="Aharoni" pitchFamily="2" charset="-79"/>
                </a:rPr>
                <a:t>7</a:t>
              </a:r>
              <a:endParaRPr lang="en-US" sz="1600" b="1" dirty="0">
                <a:latin typeface="Aharoni" pitchFamily="2" charset="-79"/>
                <a:cs typeface="Aharoni" pitchFamily="2" charset="-79"/>
              </a:endParaRPr>
            </a:p>
          </p:txBody>
        </p:sp>
        <p:sp>
          <p:nvSpPr>
            <p:cNvPr id="90" name="Oval 89"/>
            <p:cNvSpPr/>
            <p:nvPr/>
          </p:nvSpPr>
          <p:spPr>
            <a:xfrm>
              <a:off x="4139319" y="4552366"/>
              <a:ext cx="368689" cy="376692"/>
            </a:xfrm>
            <a:prstGeom prst="ellipse">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latin typeface="Aharoni" pitchFamily="2" charset="-79"/>
                  <a:cs typeface="Aharoni" pitchFamily="2" charset="-79"/>
                </a:rPr>
                <a:t>2</a:t>
              </a:r>
              <a:endParaRPr lang="en-US" sz="1600" b="1" dirty="0">
                <a:latin typeface="Aharoni" pitchFamily="2" charset="-79"/>
                <a:cs typeface="Aharoni" pitchFamily="2" charset="-79"/>
              </a:endParaRPr>
            </a:p>
          </p:txBody>
        </p:sp>
        <p:sp>
          <p:nvSpPr>
            <p:cNvPr id="91" name="Oval 90"/>
            <p:cNvSpPr/>
            <p:nvPr/>
          </p:nvSpPr>
          <p:spPr>
            <a:xfrm>
              <a:off x="2603111" y="5902177"/>
              <a:ext cx="368689" cy="376692"/>
            </a:xfrm>
            <a:prstGeom prst="ellipse">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latin typeface="Aharoni" pitchFamily="2" charset="-79"/>
                  <a:cs typeface="Aharoni" pitchFamily="2" charset="-79"/>
                </a:rPr>
                <a:t>4</a:t>
              </a:r>
              <a:endParaRPr lang="en-US" sz="1600" b="1" dirty="0">
                <a:latin typeface="Aharoni" pitchFamily="2" charset="-79"/>
                <a:cs typeface="Aharoni" pitchFamily="2" charset="-79"/>
              </a:endParaRPr>
            </a:p>
          </p:txBody>
        </p:sp>
        <p:sp>
          <p:nvSpPr>
            <p:cNvPr id="92" name="Oval 91"/>
            <p:cNvSpPr/>
            <p:nvPr/>
          </p:nvSpPr>
          <p:spPr>
            <a:xfrm>
              <a:off x="1066903" y="4552366"/>
              <a:ext cx="368689" cy="376692"/>
            </a:xfrm>
            <a:prstGeom prst="ellipse">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latin typeface="Aharoni" pitchFamily="2" charset="-79"/>
                  <a:cs typeface="Aharoni" pitchFamily="2" charset="-79"/>
                </a:rPr>
                <a:t>6</a:t>
              </a:r>
              <a:endParaRPr lang="en-US" sz="1600" b="1" dirty="0">
                <a:latin typeface="Aharoni" pitchFamily="2" charset="-79"/>
                <a:cs typeface="Aharoni" pitchFamily="2" charset="-79"/>
              </a:endParaRPr>
            </a:p>
          </p:txBody>
        </p:sp>
        <p:sp>
          <p:nvSpPr>
            <p:cNvPr id="93" name="Oval 92"/>
            <p:cNvSpPr/>
            <p:nvPr/>
          </p:nvSpPr>
          <p:spPr>
            <a:xfrm>
              <a:off x="3524835" y="3642028"/>
              <a:ext cx="368689" cy="376692"/>
            </a:xfrm>
            <a:prstGeom prst="ellipse">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latin typeface="Aharoni" pitchFamily="2" charset="-79"/>
                  <a:cs typeface="Aharoni" pitchFamily="2" charset="-79"/>
                </a:rPr>
                <a:t>1</a:t>
              </a:r>
              <a:endParaRPr lang="en-US" sz="1600" b="1" dirty="0">
                <a:latin typeface="Aharoni" pitchFamily="2" charset="-79"/>
                <a:cs typeface="Aharoni" pitchFamily="2" charset="-79"/>
              </a:endParaRPr>
            </a:p>
          </p:txBody>
        </p:sp>
        <p:sp>
          <p:nvSpPr>
            <p:cNvPr id="94" name="Oval 93"/>
            <p:cNvSpPr/>
            <p:nvPr/>
          </p:nvSpPr>
          <p:spPr>
            <a:xfrm>
              <a:off x="3524835" y="5462704"/>
              <a:ext cx="368689" cy="376692"/>
            </a:xfrm>
            <a:prstGeom prst="ellipse">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latin typeface="Aharoni" pitchFamily="2" charset="-79"/>
                  <a:cs typeface="Aharoni" pitchFamily="2" charset="-79"/>
                </a:rPr>
                <a:t>3</a:t>
              </a:r>
              <a:endParaRPr lang="en-US" sz="1600" b="1" dirty="0">
                <a:latin typeface="Aharoni" pitchFamily="2" charset="-79"/>
                <a:cs typeface="Aharoni" pitchFamily="2" charset="-79"/>
              </a:endParaRPr>
            </a:p>
          </p:txBody>
        </p:sp>
        <p:sp>
          <p:nvSpPr>
            <p:cNvPr id="95" name="Oval 94"/>
            <p:cNvSpPr/>
            <p:nvPr/>
          </p:nvSpPr>
          <p:spPr>
            <a:xfrm>
              <a:off x="1619938" y="5462704"/>
              <a:ext cx="368689" cy="376692"/>
            </a:xfrm>
            <a:prstGeom prst="ellipse">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latin typeface="Aharoni" pitchFamily="2" charset="-79"/>
                  <a:cs typeface="Aharoni" pitchFamily="2" charset="-79"/>
                </a:rPr>
                <a:t>5</a:t>
              </a:r>
              <a:endParaRPr lang="en-US" sz="1600" b="1" dirty="0">
                <a:latin typeface="Aharoni" pitchFamily="2" charset="-79"/>
                <a:cs typeface="Aharoni" pitchFamily="2" charset="-79"/>
              </a:endParaRPr>
            </a:p>
          </p:txBody>
        </p:sp>
        <p:cxnSp>
          <p:nvCxnSpPr>
            <p:cNvPr id="96" name="Straight Arrow Connector 95"/>
            <p:cNvCxnSpPr>
              <a:stCxn id="88" idx="6"/>
              <a:endCxn id="93" idx="1"/>
            </p:cNvCxnSpPr>
            <p:nvPr/>
          </p:nvCxnSpPr>
          <p:spPr>
            <a:xfrm>
              <a:off x="2971800" y="3390900"/>
              <a:ext cx="607028" cy="306293"/>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97" name="Straight Arrow Connector 96"/>
            <p:cNvCxnSpPr>
              <a:stCxn id="88" idx="4"/>
              <a:endCxn id="91" idx="0"/>
            </p:cNvCxnSpPr>
            <p:nvPr/>
          </p:nvCxnSpPr>
          <p:spPr>
            <a:xfrm rot="5400000">
              <a:off x="1625990" y="4740725"/>
              <a:ext cx="2322932" cy="1281"/>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98" name="Straight Arrow Connector 97"/>
            <p:cNvCxnSpPr>
              <a:stCxn id="93" idx="2"/>
              <a:endCxn id="92" idx="6"/>
            </p:cNvCxnSpPr>
            <p:nvPr/>
          </p:nvCxnSpPr>
          <p:spPr>
            <a:xfrm rot="10800000" flipV="1">
              <a:off x="1435592" y="3830374"/>
              <a:ext cx="2089242" cy="910338"/>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99" name="Straight Arrow Connector 98"/>
            <p:cNvCxnSpPr>
              <a:stCxn id="94" idx="1"/>
              <a:endCxn id="92" idx="5"/>
            </p:cNvCxnSpPr>
            <p:nvPr/>
          </p:nvCxnSpPr>
          <p:spPr>
            <a:xfrm rot="16200000" flipV="1">
              <a:off x="2158226" y="4097267"/>
              <a:ext cx="643977" cy="2197229"/>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100" name="Straight Arrow Connector 99"/>
            <p:cNvCxnSpPr>
              <a:stCxn id="89" idx="4"/>
              <a:endCxn id="95" idx="0"/>
            </p:cNvCxnSpPr>
            <p:nvPr/>
          </p:nvCxnSpPr>
          <p:spPr>
            <a:xfrm rot="5400000">
              <a:off x="1082290" y="4740725"/>
              <a:ext cx="1443984" cy="1281"/>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101" name="Straight Arrow Connector 100"/>
            <p:cNvCxnSpPr>
              <a:stCxn id="95" idx="7"/>
              <a:endCxn id="93" idx="3"/>
            </p:cNvCxnSpPr>
            <p:nvPr/>
          </p:nvCxnSpPr>
          <p:spPr>
            <a:xfrm rot="5400000" flipH="1" flipV="1">
              <a:off x="1979574" y="3918615"/>
              <a:ext cx="1554314" cy="1644193"/>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102" name="Straight Arrow Connector 101"/>
            <p:cNvCxnSpPr>
              <a:stCxn id="89" idx="6"/>
              <a:endCxn id="90" idx="1"/>
            </p:cNvCxnSpPr>
            <p:nvPr/>
          </p:nvCxnSpPr>
          <p:spPr>
            <a:xfrm>
              <a:off x="1988628" y="3830374"/>
              <a:ext cx="2204683" cy="777157"/>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103" name="Straight Arrow Connector 102"/>
            <p:cNvCxnSpPr>
              <a:stCxn id="95" idx="6"/>
              <a:endCxn id="94" idx="2"/>
            </p:cNvCxnSpPr>
            <p:nvPr/>
          </p:nvCxnSpPr>
          <p:spPr>
            <a:xfrm>
              <a:off x="1988628" y="5651050"/>
              <a:ext cx="1536208" cy="1308"/>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104" name="Straight Arrow Connector 103"/>
            <p:cNvCxnSpPr>
              <a:stCxn id="92" idx="0"/>
              <a:endCxn id="89" idx="3"/>
            </p:cNvCxnSpPr>
            <p:nvPr/>
          </p:nvCxnSpPr>
          <p:spPr>
            <a:xfrm rot="5400000" flipH="1" flipV="1">
              <a:off x="1168183" y="4046620"/>
              <a:ext cx="588811" cy="422683"/>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105" name="TextBox 104"/>
            <p:cNvSpPr txBox="1"/>
            <p:nvPr/>
          </p:nvSpPr>
          <p:spPr>
            <a:xfrm>
              <a:off x="1927179" y="3222044"/>
              <a:ext cx="245793" cy="338554"/>
            </a:xfrm>
            <a:prstGeom prst="rect">
              <a:avLst/>
            </a:prstGeom>
            <a:noFill/>
          </p:spPr>
          <p:txBody>
            <a:bodyPr wrap="square" rtlCol="0">
              <a:spAutoFit/>
            </a:bodyPr>
            <a:lstStyle/>
            <a:p>
              <a:r>
                <a:rPr lang="en-US" sz="1600" b="1" dirty="0" smtClean="0">
                  <a:latin typeface="Aharoni" pitchFamily="2" charset="-79"/>
                  <a:cs typeface="Aharoni" pitchFamily="2" charset="-79"/>
                </a:rPr>
                <a:t>2</a:t>
              </a:r>
              <a:endParaRPr lang="en-US" sz="1600" b="1" dirty="0">
                <a:latin typeface="Aharoni" pitchFamily="2" charset="-79"/>
                <a:cs typeface="Aharoni" pitchFamily="2" charset="-79"/>
              </a:endParaRPr>
            </a:p>
          </p:txBody>
        </p:sp>
        <p:sp>
          <p:nvSpPr>
            <p:cNvPr id="106" name="TextBox 105"/>
            <p:cNvSpPr txBox="1"/>
            <p:nvPr/>
          </p:nvSpPr>
          <p:spPr>
            <a:xfrm>
              <a:off x="2315278" y="3017795"/>
              <a:ext cx="245793" cy="338554"/>
            </a:xfrm>
            <a:prstGeom prst="rect">
              <a:avLst/>
            </a:prstGeom>
            <a:noFill/>
          </p:spPr>
          <p:txBody>
            <a:bodyPr wrap="square" rtlCol="0">
              <a:spAutoFit/>
            </a:bodyPr>
            <a:lstStyle/>
            <a:p>
              <a:r>
                <a:rPr lang="en-US" sz="1600" b="1" dirty="0" smtClean="0">
                  <a:latin typeface="Aharoni" pitchFamily="2" charset="-79"/>
                  <a:cs typeface="Aharoni" pitchFamily="2" charset="-79"/>
                </a:rPr>
                <a:t>3</a:t>
              </a:r>
              <a:endParaRPr lang="en-US" sz="1600" b="1" dirty="0">
                <a:latin typeface="Aharoni" pitchFamily="2" charset="-79"/>
                <a:cs typeface="Aharoni" pitchFamily="2" charset="-79"/>
              </a:endParaRPr>
            </a:p>
          </p:txBody>
        </p:sp>
        <p:sp>
          <p:nvSpPr>
            <p:cNvPr id="107" name="TextBox 106"/>
            <p:cNvSpPr txBox="1"/>
            <p:nvPr/>
          </p:nvSpPr>
          <p:spPr>
            <a:xfrm>
              <a:off x="3472647" y="3220220"/>
              <a:ext cx="245793" cy="338554"/>
            </a:xfrm>
            <a:prstGeom prst="rect">
              <a:avLst/>
            </a:prstGeom>
            <a:noFill/>
          </p:spPr>
          <p:txBody>
            <a:bodyPr wrap="square" rtlCol="0">
              <a:spAutoFit/>
            </a:bodyPr>
            <a:lstStyle/>
            <a:p>
              <a:r>
                <a:rPr lang="en-US" sz="1600" b="1" dirty="0" smtClean="0">
                  <a:latin typeface="Aharoni" pitchFamily="2" charset="-79"/>
                  <a:cs typeface="Aharoni" pitchFamily="2" charset="-79"/>
                </a:rPr>
                <a:t>5</a:t>
              </a:r>
              <a:endParaRPr lang="en-US" sz="1600" b="1" dirty="0">
                <a:latin typeface="Aharoni" pitchFamily="2" charset="-79"/>
                <a:cs typeface="Aharoni" pitchFamily="2" charset="-79"/>
              </a:endParaRPr>
            </a:p>
          </p:txBody>
        </p:sp>
        <p:sp>
          <p:nvSpPr>
            <p:cNvPr id="108" name="TextBox 107"/>
            <p:cNvSpPr txBox="1"/>
            <p:nvPr/>
          </p:nvSpPr>
          <p:spPr>
            <a:xfrm>
              <a:off x="1567663" y="4587380"/>
              <a:ext cx="245793" cy="338554"/>
            </a:xfrm>
            <a:prstGeom prst="rect">
              <a:avLst/>
            </a:prstGeom>
            <a:noFill/>
          </p:spPr>
          <p:txBody>
            <a:bodyPr wrap="square" rtlCol="0">
              <a:spAutoFit/>
            </a:bodyPr>
            <a:lstStyle/>
            <a:p>
              <a:r>
                <a:rPr lang="en-US" sz="1600" b="1" dirty="0" smtClean="0">
                  <a:latin typeface="Aharoni" pitchFamily="2" charset="-79"/>
                  <a:cs typeface="Aharoni" pitchFamily="2" charset="-79"/>
                </a:rPr>
                <a:t>1</a:t>
              </a:r>
              <a:endParaRPr lang="en-US" sz="1600" b="1" dirty="0">
                <a:latin typeface="Aharoni" pitchFamily="2" charset="-79"/>
                <a:cs typeface="Aharoni" pitchFamily="2" charset="-79"/>
              </a:endParaRPr>
            </a:p>
          </p:txBody>
        </p:sp>
        <p:sp>
          <p:nvSpPr>
            <p:cNvPr id="109" name="TextBox 108"/>
            <p:cNvSpPr txBox="1"/>
            <p:nvPr/>
          </p:nvSpPr>
          <p:spPr>
            <a:xfrm>
              <a:off x="2885099" y="5608172"/>
              <a:ext cx="245793" cy="338554"/>
            </a:xfrm>
            <a:prstGeom prst="rect">
              <a:avLst/>
            </a:prstGeom>
            <a:noFill/>
          </p:spPr>
          <p:txBody>
            <a:bodyPr wrap="square" rtlCol="0">
              <a:spAutoFit/>
            </a:bodyPr>
            <a:lstStyle/>
            <a:p>
              <a:r>
                <a:rPr lang="en-US" sz="1600" b="1" dirty="0" smtClean="0">
                  <a:latin typeface="Aharoni" pitchFamily="2" charset="-79"/>
                  <a:cs typeface="Aharoni" pitchFamily="2" charset="-79"/>
                </a:rPr>
                <a:t>3</a:t>
              </a:r>
              <a:endParaRPr lang="en-US" sz="1600" b="1" dirty="0">
                <a:latin typeface="Aharoni" pitchFamily="2" charset="-79"/>
                <a:cs typeface="Aharoni" pitchFamily="2" charset="-79"/>
              </a:endParaRPr>
            </a:p>
          </p:txBody>
        </p:sp>
        <p:sp>
          <p:nvSpPr>
            <p:cNvPr id="110" name="TextBox 109"/>
            <p:cNvSpPr txBox="1"/>
            <p:nvPr/>
          </p:nvSpPr>
          <p:spPr>
            <a:xfrm>
              <a:off x="3338329" y="5718942"/>
              <a:ext cx="245793" cy="338554"/>
            </a:xfrm>
            <a:prstGeom prst="rect">
              <a:avLst/>
            </a:prstGeom>
            <a:noFill/>
          </p:spPr>
          <p:txBody>
            <a:bodyPr wrap="square" rtlCol="0">
              <a:spAutoFit/>
            </a:bodyPr>
            <a:lstStyle/>
            <a:p>
              <a:r>
                <a:rPr lang="en-US" sz="1600" b="1" dirty="0" smtClean="0">
                  <a:latin typeface="Aharoni" pitchFamily="2" charset="-79"/>
                  <a:cs typeface="Aharoni" pitchFamily="2" charset="-79"/>
                </a:rPr>
                <a:t>4</a:t>
              </a:r>
              <a:endParaRPr lang="en-US" sz="1600" b="1" dirty="0">
                <a:latin typeface="Aharoni" pitchFamily="2" charset="-79"/>
                <a:cs typeface="Aharoni" pitchFamily="2" charset="-79"/>
              </a:endParaRPr>
            </a:p>
          </p:txBody>
        </p:sp>
        <p:sp>
          <p:nvSpPr>
            <p:cNvPr id="111" name="TextBox 110"/>
            <p:cNvSpPr txBox="1"/>
            <p:nvPr/>
          </p:nvSpPr>
          <p:spPr>
            <a:xfrm>
              <a:off x="1272292" y="4865156"/>
              <a:ext cx="245793" cy="338554"/>
            </a:xfrm>
            <a:prstGeom prst="rect">
              <a:avLst/>
            </a:prstGeom>
            <a:noFill/>
          </p:spPr>
          <p:txBody>
            <a:bodyPr wrap="square" rtlCol="0">
              <a:spAutoFit/>
            </a:bodyPr>
            <a:lstStyle/>
            <a:p>
              <a:r>
                <a:rPr lang="en-US" sz="1600" b="1" dirty="0" smtClean="0">
                  <a:latin typeface="Aharoni" pitchFamily="2" charset="-79"/>
                  <a:cs typeface="Aharoni" pitchFamily="2" charset="-79"/>
                </a:rPr>
                <a:t>2</a:t>
              </a:r>
              <a:endParaRPr lang="en-US" sz="1600" b="1" dirty="0">
                <a:latin typeface="Aharoni" pitchFamily="2" charset="-79"/>
                <a:cs typeface="Aharoni" pitchFamily="2" charset="-79"/>
              </a:endParaRPr>
            </a:p>
          </p:txBody>
        </p:sp>
        <p:sp>
          <p:nvSpPr>
            <p:cNvPr id="112" name="TextBox 111"/>
            <p:cNvSpPr txBox="1"/>
            <p:nvPr/>
          </p:nvSpPr>
          <p:spPr>
            <a:xfrm>
              <a:off x="1309244" y="3681388"/>
              <a:ext cx="245793" cy="338555"/>
            </a:xfrm>
            <a:prstGeom prst="rect">
              <a:avLst/>
            </a:prstGeom>
            <a:noFill/>
          </p:spPr>
          <p:txBody>
            <a:bodyPr wrap="square" rtlCol="0">
              <a:spAutoFit/>
            </a:bodyPr>
            <a:lstStyle/>
            <a:p>
              <a:r>
                <a:rPr lang="en-US" sz="1600" b="1" dirty="0" smtClean="0">
                  <a:latin typeface="Aharoni" pitchFamily="2" charset="-79"/>
                  <a:cs typeface="Aharoni" pitchFamily="2" charset="-79"/>
                </a:rPr>
                <a:t>7</a:t>
              </a:r>
              <a:endParaRPr lang="en-US" sz="1600" b="1" dirty="0">
                <a:latin typeface="Aharoni" pitchFamily="2" charset="-79"/>
                <a:cs typeface="Aharoni" pitchFamily="2" charset="-79"/>
              </a:endParaRPr>
            </a:p>
          </p:txBody>
        </p:sp>
        <p:sp>
          <p:nvSpPr>
            <p:cNvPr id="113" name="TextBox 112"/>
            <p:cNvSpPr txBox="1"/>
            <p:nvPr/>
          </p:nvSpPr>
          <p:spPr>
            <a:xfrm>
              <a:off x="3810507" y="4550878"/>
              <a:ext cx="245793" cy="338554"/>
            </a:xfrm>
            <a:prstGeom prst="rect">
              <a:avLst/>
            </a:prstGeom>
            <a:noFill/>
          </p:spPr>
          <p:txBody>
            <a:bodyPr wrap="square" rtlCol="0">
              <a:spAutoFit/>
            </a:bodyPr>
            <a:lstStyle/>
            <a:p>
              <a:r>
                <a:rPr lang="en-US" sz="1600" b="1" dirty="0" smtClean="0">
                  <a:latin typeface="Aharoni" pitchFamily="2" charset="-79"/>
                  <a:cs typeface="Aharoni" pitchFamily="2" charset="-79"/>
                </a:rPr>
                <a:t>9</a:t>
              </a:r>
              <a:endParaRPr lang="en-US" sz="1600" b="1" dirty="0">
                <a:latin typeface="Aharoni" pitchFamily="2" charset="-79"/>
                <a:cs typeface="Aharoni" pitchFamily="2" charset="-79"/>
              </a:endParaRPr>
            </a:p>
          </p:txBody>
        </p:sp>
        <p:sp>
          <p:nvSpPr>
            <p:cNvPr id="114" name="TextBox 113"/>
            <p:cNvSpPr txBox="1"/>
            <p:nvPr/>
          </p:nvSpPr>
          <p:spPr>
            <a:xfrm>
              <a:off x="1449619" y="5171412"/>
              <a:ext cx="245793" cy="338554"/>
            </a:xfrm>
            <a:prstGeom prst="rect">
              <a:avLst/>
            </a:prstGeom>
            <a:noFill/>
          </p:spPr>
          <p:txBody>
            <a:bodyPr wrap="square" rtlCol="0">
              <a:spAutoFit/>
            </a:bodyPr>
            <a:lstStyle/>
            <a:p>
              <a:r>
                <a:rPr lang="en-US" sz="1600" b="1" dirty="0" smtClean="0">
                  <a:latin typeface="Aharoni" pitchFamily="2" charset="-79"/>
                  <a:cs typeface="Aharoni" pitchFamily="2" charset="-79"/>
                </a:rPr>
                <a:t>4</a:t>
              </a:r>
              <a:endParaRPr lang="en-US" sz="1600" b="1" dirty="0">
                <a:latin typeface="Aharoni" pitchFamily="2" charset="-79"/>
                <a:cs typeface="Aharoni" pitchFamily="2" charset="-79"/>
              </a:endParaRPr>
            </a:p>
          </p:txBody>
        </p:sp>
        <p:sp>
          <p:nvSpPr>
            <p:cNvPr id="115" name="TextBox 114"/>
            <p:cNvSpPr txBox="1"/>
            <p:nvPr/>
          </p:nvSpPr>
          <p:spPr>
            <a:xfrm>
              <a:off x="3508000" y="3978081"/>
              <a:ext cx="245793" cy="338554"/>
            </a:xfrm>
            <a:prstGeom prst="rect">
              <a:avLst/>
            </a:prstGeom>
            <a:noFill/>
          </p:spPr>
          <p:txBody>
            <a:bodyPr wrap="square" rtlCol="0">
              <a:spAutoFit/>
            </a:bodyPr>
            <a:lstStyle/>
            <a:p>
              <a:r>
                <a:rPr lang="en-US" sz="1600" b="1" dirty="0" smtClean="0">
                  <a:latin typeface="Aharoni" pitchFamily="2" charset="-79"/>
                  <a:cs typeface="Aharoni" pitchFamily="2" charset="-79"/>
                </a:rPr>
                <a:t>6</a:t>
              </a:r>
              <a:endParaRPr lang="en-US" sz="1600" b="1" dirty="0">
                <a:latin typeface="Aharoni" pitchFamily="2" charset="-79"/>
                <a:cs typeface="Aharoni" pitchFamily="2" charset="-79"/>
              </a:endParaRPr>
            </a:p>
          </p:txBody>
        </p:sp>
        <p:cxnSp>
          <p:nvCxnSpPr>
            <p:cNvPr id="116" name="Straight Arrow Connector 115"/>
            <p:cNvCxnSpPr>
              <a:stCxn id="93" idx="5"/>
              <a:endCxn id="90" idx="0"/>
            </p:cNvCxnSpPr>
            <p:nvPr/>
          </p:nvCxnSpPr>
          <p:spPr>
            <a:xfrm rot="16200000" flipH="1">
              <a:off x="3787192" y="4015894"/>
              <a:ext cx="588811" cy="484131"/>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117" name="TextBox 116"/>
            <p:cNvSpPr txBox="1"/>
            <p:nvPr/>
          </p:nvSpPr>
          <p:spPr>
            <a:xfrm>
              <a:off x="4262215" y="4190396"/>
              <a:ext cx="245793" cy="338554"/>
            </a:xfrm>
            <a:prstGeom prst="rect">
              <a:avLst/>
            </a:prstGeom>
            <a:noFill/>
          </p:spPr>
          <p:txBody>
            <a:bodyPr wrap="square" rtlCol="0">
              <a:spAutoFit/>
            </a:bodyPr>
            <a:lstStyle/>
            <a:p>
              <a:r>
                <a:rPr lang="en-US" sz="1600" b="1" dirty="0" smtClean="0">
                  <a:latin typeface="Aharoni" pitchFamily="2" charset="-79"/>
                  <a:cs typeface="Aharoni" pitchFamily="2" charset="-79"/>
                </a:rPr>
                <a:t>1</a:t>
              </a:r>
              <a:endParaRPr lang="en-US" sz="1600" b="1" dirty="0">
                <a:latin typeface="Aharoni" pitchFamily="2" charset="-79"/>
                <a:cs typeface="Aharoni" pitchFamily="2" charset="-79"/>
              </a:endParaRPr>
            </a:p>
          </p:txBody>
        </p:sp>
        <p:cxnSp>
          <p:nvCxnSpPr>
            <p:cNvPr id="118" name="Straight Arrow Connector 117"/>
            <p:cNvCxnSpPr>
              <a:stCxn id="92" idx="7"/>
              <a:endCxn id="88" idx="3"/>
            </p:cNvCxnSpPr>
            <p:nvPr/>
          </p:nvCxnSpPr>
          <p:spPr>
            <a:xfrm rot="5400000" flipH="1" flipV="1">
              <a:off x="1477627" y="3428054"/>
              <a:ext cx="1083450" cy="1275503"/>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119" name="TextBox 118"/>
            <p:cNvSpPr txBox="1"/>
            <p:nvPr/>
          </p:nvSpPr>
          <p:spPr>
            <a:xfrm>
              <a:off x="2518094" y="3558927"/>
              <a:ext cx="245793" cy="338554"/>
            </a:xfrm>
            <a:prstGeom prst="rect">
              <a:avLst/>
            </a:prstGeom>
            <a:noFill/>
          </p:spPr>
          <p:txBody>
            <a:bodyPr wrap="square" rtlCol="0">
              <a:spAutoFit/>
            </a:bodyPr>
            <a:lstStyle/>
            <a:p>
              <a:r>
                <a:rPr lang="en-US" sz="1600" b="1" dirty="0" smtClean="0">
                  <a:latin typeface="Aharoni" pitchFamily="2" charset="-79"/>
                  <a:cs typeface="Aharoni" pitchFamily="2" charset="-79"/>
                </a:rPr>
                <a:t>4</a:t>
              </a:r>
              <a:endParaRPr lang="en-US" sz="1600" b="1" dirty="0">
                <a:latin typeface="Aharoni" pitchFamily="2" charset="-79"/>
                <a:cs typeface="Aharoni" pitchFamily="2" charset="-79"/>
              </a:endParaRPr>
            </a:p>
          </p:txBody>
        </p:sp>
        <p:cxnSp>
          <p:nvCxnSpPr>
            <p:cNvPr id="120" name="Straight Arrow Connector 119"/>
            <p:cNvCxnSpPr>
              <a:stCxn id="89" idx="5"/>
              <a:endCxn id="91" idx="1"/>
            </p:cNvCxnSpPr>
            <p:nvPr/>
          </p:nvCxnSpPr>
          <p:spPr>
            <a:xfrm rot="16200000" flipH="1">
              <a:off x="1298975" y="4599214"/>
              <a:ext cx="1993787" cy="722470"/>
            </a:xfrm>
            <a:prstGeom prst="straightConnector1">
              <a:avLst/>
            </a:prstGeom>
            <a:ln w="28575">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121" name="TextBox 120"/>
            <p:cNvSpPr txBox="1"/>
            <p:nvPr/>
          </p:nvSpPr>
          <p:spPr>
            <a:xfrm>
              <a:off x="2315278" y="5791946"/>
              <a:ext cx="245793" cy="338554"/>
            </a:xfrm>
            <a:prstGeom prst="rect">
              <a:avLst/>
            </a:prstGeom>
            <a:noFill/>
          </p:spPr>
          <p:txBody>
            <a:bodyPr wrap="square" rtlCol="0">
              <a:spAutoFit/>
            </a:bodyPr>
            <a:lstStyle/>
            <a:p>
              <a:r>
                <a:rPr lang="en-US" sz="1600" b="1" dirty="0" smtClean="0">
                  <a:latin typeface="Aharoni" pitchFamily="2" charset="-79"/>
                  <a:cs typeface="Aharoni" pitchFamily="2" charset="-79"/>
                </a:rPr>
                <a:t>2</a:t>
              </a:r>
              <a:endParaRPr lang="en-US" sz="1600" b="1" dirty="0">
                <a:latin typeface="Aharoni" pitchFamily="2" charset="-79"/>
                <a:cs typeface="Aharoni" pitchFamily="2" charset="-79"/>
              </a:endParaRPr>
            </a:p>
          </p:txBody>
        </p:sp>
      </p:grpSp>
      <p:sp>
        <p:nvSpPr>
          <p:cNvPr id="123" name="TextBox 122"/>
          <p:cNvSpPr txBox="1"/>
          <p:nvPr/>
        </p:nvSpPr>
        <p:spPr>
          <a:xfrm rot="5400000">
            <a:off x="5647160" y="3573040"/>
            <a:ext cx="823711" cy="230832"/>
          </a:xfrm>
          <a:prstGeom prst="rect">
            <a:avLst/>
          </a:prstGeom>
          <a:noFill/>
          <a:effectLst/>
        </p:spPr>
        <p:txBody>
          <a:bodyPr wrap="square" rtlCol="0">
            <a:spAutoFit/>
          </a:bodyPr>
          <a:lstStyle/>
          <a:p>
            <a:pPr algn="ctr"/>
            <a:r>
              <a:rPr lang="en-US" sz="900" b="1" dirty="0" err="1" smtClean="0">
                <a:latin typeface="Aharoni" pitchFamily="2" charset="-79"/>
                <a:cs typeface="Aharoni" pitchFamily="2" charset="-79"/>
              </a:rPr>
              <a:t>EdgeValue</a:t>
            </a:r>
            <a:endParaRPr lang="en-US" sz="900" b="1" dirty="0">
              <a:latin typeface="Aharoni" pitchFamily="2" charset="-79"/>
              <a:cs typeface="Aharoni" pitchFamily="2" charset="-79"/>
            </a:endParaRPr>
          </a:p>
        </p:txBody>
      </p:sp>
      <p:sp>
        <p:nvSpPr>
          <p:cNvPr id="124" name="TextBox 123"/>
          <p:cNvSpPr txBox="1"/>
          <p:nvPr/>
        </p:nvSpPr>
        <p:spPr>
          <a:xfrm rot="5400000">
            <a:off x="5911108" y="3651992"/>
            <a:ext cx="905416" cy="230832"/>
          </a:xfrm>
          <a:prstGeom prst="rect">
            <a:avLst/>
          </a:prstGeom>
          <a:noFill/>
          <a:effectLst/>
        </p:spPr>
        <p:txBody>
          <a:bodyPr wrap="square" rtlCol="0">
            <a:spAutoFit/>
          </a:bodyPr>
          <a:lstStyle/>
          <a:p>
            <a:r>
              <a:rPr lang="en-US" sz="900" b="1" dirty="0" err="1" smtClean="0">
                <a:latin typeface="Aharoni" pitchFamily="2" charset="-79"/>
                <a:cs typeface="Aharoni" pitchFamily="2" charset="-79"/>
              </a:rPr>
              <a:t>DestIndex</a:t>
            </a:r>
            <a:endParaRPr lang="en-US" sz="900" b="1" dirty="0">
              <a:latin typeface="Aharoni" pitchFamily="2" charset="-79"/>
              <a:cs typeface="Aharoni" pitchFamily="2" charset="-79"/>
            </a:endParaRPr>
          </a:p>
        </p:txBody>
      </p:sp>
      <p:sp>
        <p:nvSpPr>
          <p:cNvPr id="125" name="TextBox 124"/>
          <p:cNvSpPr txBox="1"/>
          <p:nvPr/>
        </p:nvSpPr>
        <p:spPr>
          <a:xfrm rot="5400000">
            <a:off x="5333633" y="3696067"/>
            <a:ext cx="841166" cy="230832"/>
          </a:xfrm>
          <a:prstGeom prst="rect">
            <a:avLst/>
          </a:prstGeom>
          <a:noFill/>
          <a:effectLst/>
        </p:spPr>
        <p:txBody>
          <a:bodyPr wrap="square" rtlCol="0">
            <a:spAutoFit/>
          </a:bodyPr>
          <a:lstStyle/>
          <a:p>
            <a:r>
              <a:rPr lang="en-US" sz="900" b="1" dirty="0" err="1" smtClean="0">
                <a:latin typeface="Aharoni" pitchFamily="2" charset="-79"/>
                <a:cs typeface="Aharoni" pitchFamily="2" charset="-79"/>
              </a:rPr>
              <a:t>SrcValue</a:t>
            </a:r>
            <a:endParaRPr lang="en-US" sz="900" b="1" dirty="0">
              <a:latin typeface="Aharoni" pitchFamily="2" charset="-79"/>
              <a:cs typeface="Aharoni" pitchFamily="2" charset="-79"/>
            </a:endParaRPr>
          </a:p>
        </p:txBody>
      </p:sp>
      <p:sp>
        <p:nvSpPr>
          <p:cNvPr id="126" name="TextBox 125"/>
          <p:cNvSpPr txBox="1"/>
          <p:nvPr/>
        </p:nvSpPr>
        <p:spPr>
          <a:xfrm rot="5400000">
            <a:off x="5041194" y="3645606"/>
            <a:ext cx="816444" cy="230832"/>
          </a:xfrm>
          <a:prstGeom prst="rect">
            <a:avLst/>
          </a:prstGeom>
          <a:noFill/>
          <a:effectLst/>
        </p:spPr>
        <p:txBody>
          <a:bodyPr wrap="square" rtlCol="0">
            <a:spAutoFit/>
          </a:bodyPr>
          <a:lstStyle/>
          <a:p>
            <a:r>
              <a:rPr lang="en-US" sz="900" b="1" dirty="0" err="1" smtClean="0">
                <a:latin typeface="Aharoni" pitchFamily="2" charset="-79"/>
                <a:cs typeface="Aharoni" pitchFamily="2" charset="-79"/>
              </a:rPr>
              <a:t>SrcIndex</a:t>
            </a:r>
            <a:endParaRPr lang="en-US" sz="900" b="1" dirty="0">
              <a:latin typeface="Aharoni" pitchFamily="2" charset="-79"/>
              <a:cs typeface="Aharoni" pitchFamily="2" charset="-79"/>
            </a:endParaRPr>
          </a:p>
        </p:txBody>
      </p:sp>
      <p:pic>
        <p:nvPicPr>
          <p:cNvPr id="127" name="Picture 2" descr="C:\Users\Farzad\Dropbox\CuSha_slides\SoCalPLS_slides\CuSha-logo.png"/>
          <p:cNvPicPr>
            <a:picLocks noChangeAspect="1" noChangeArrowheads="1"/>
          </p:cNvPicPr>
          <p:nvPr/>
        </p:nvPicPr>
        <p:blipFill>
          <a:blip r:embed="rId2"/>
          <a:srcRect/>
          <a:stretch>
            <a:fillRect/>
          </a:stretch>
        </p:blipFill>
        <p:spPr bwMode="auto">
          <a:xfrm>
            <a:off x="7696200" y="228600"/>
            <a:ext cx="1104900" cy="270198"/>
          </a:xfrm>
          <a:prstGeom prst="rect">
            <a:avLst/>
          </a:prstGeom>
          <a:noFill/>
        </p:spPr>
      </p:pic>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White with Blue Grid Segoe Template_TP10286790">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TS010286790</Template>
  <TotalTime>3428</TotalTime>
  <Words>3460</Words>
  <Application>Microsoft Office PowerPoint</Application>
  <PresentationFormat>On-screen Show (4:3)</PresentationFormat>
  <Paragraphs>1060</Paragraphs>
  <Slides>25</Slides>
  <Notes>12</Notes>
  <HiddenSlides>0</HiddenSlides>
  <MMClips>0</MMClips>
  <ScaleCrop>false</ScaleCrop>
  <HeadingPairs>
    <vt:vector size="4" baseType="variant">
      <vt:variant>
        <vt:lpstr>Theme</vt:lpstr>
      </vt:variant>
      <vt:variant>
        <vt:i4>3</vt:i4>
      </vt:variant>
      <vt:variant>
        <vt:lpstr>Slide Titles</vt:lpstr>
      </vt:variant>
      <vt:variant>
        <vt:i4>25</vt:i4>
      </vt:variant>
    </vt:vector>
  </HeadingPairs>
  <TitlesOfParts>
    <vt:vector size="28" baseType="lpstr">
      <vt:lpstr>1_White with Blue Grid Segoe Template_TP10286790</vt:lpstr>
      <vt:lpstr>White with Courier font for code slides</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Farzad</dc:creator>
  <cp:lastModifiedBy>Farzad</cp:lastModifiedBy>
  <cp:revision>913</cp:revision>
  <dcterms:created xsi:type="dcterms:W3CDTF">2006-08-16T00:00:00Z</dcterms:created>
  <dcterms:modified xsi:type="dcterms:W3CDTF">2014-07-08T16:11:08Z</dcterms:modified>
</cp:coreProperties>
</file>